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61"/>
  </p:notesMasterIdLst>
  <p:sldIdLst>
    <p:sldId id="291" r:id="rId3"/>
    <p:sldId id="290" r:id="rId4"/>
    <p:sldId id="296" r:id="rId5"/>
    <p:sldId id="330" r:id="rId6"/>
    <p:sldId id="285" r:id="rId7"/>
    <p:sldId id="280" r:id="rId8"/>
    <p:sldId id="329" r:id="rId9"/>
    <p:sldId id="331" r:id="rId10"/>
    <p:sldId id="284" r:id="rId11"/>
    <p:sldId id="272" r:id="rId12"/>
    <p:sldId id="332" r:id="rId13"/>
    <p:sldId id="279" r:id="rId14"/>
    <p:sldId id="334" r:id="rId15"/>
    <p:sldId id="306" r:id="rId16"/>
    <p:sldId id="273" r:id="rId17"/>
    <p:sldId id="283" r:id="rId18"/>
    <p:sldId id="281" r:id="rId19"/>
    <p:sldId id="277" r:id="rId20"/>
    <p:sldId id="274" r:id="rId21"/>
    <p:sldId id="275" r:id="rId22"/>
    <p:sldId id="270" r:id="rId23"/>
    <p:sldId id="278" r:id="rId24"/>
    <p:sldId id="262" r:id="rId25"/>
    <p:sldId id="271" r:id="rId26"/>
    <p:sldId id="261" r:id="rId27"/>
    <p:sldId id="276" r:id="rId28"/>
    <p:sldId id="269" r:id="rId29"/>
    <p:sldId id="268" r:id="rId30"/>
    <p:sldId id="266" r:id="rId31"/>
    <p:sldId id="257" r:id="rId32"/>
    <p:sldId id="265" r:id="rId33"/>
    <p:sldId id="264" r:id="rId34"/>
    <p:sldId id="305" r:id="rId35"/>
    <p:sldId id="304" r:id="rId36"/>
    <p:sldId id="303" r:id="rId37"/>
    <p:sldId id="302" r:id="rId38"/>
    <p:sldId id="263" r:id="rId39"/>
    <p:sldId id="301" r:id="rId40"/>
    <p:sldId id="300" r:id="rId41"/>
    <p:sldId id="256" r:id="rId42"/>
    <p:sldId id="299" r:id="rId43"/>
    <p:sldId id="295" r:id="rId44"/>
    <p:sldId id="288" r:id="rId45"/>
    <p:sldId id="287" r:id="rId46"/>
    <p:sldId id="286" r:id="rId47"/>
    <p:sldId id="260" r:id="rId48"/>
    <p:sldId id="318" r:id="rId49"/>
    <p:sldId id="323" r:id="rId50"/>
    <p:sldId id="322" r:id="rId51"/>
    <p:sldId id="321" r:id="rId52"/>
    <p:sldId id="320" r:id="rId53"/>
    <p:sldId id="311" r:id="rId54"/>
    <p:sldId id="259" r:id="rId55"/>
    <p:sldId id="258" r:id="rId56"/>
    <p:sldId id="326" r:id="rId57"/>
    <p:sldId id="328" r:id="rId58"/>
    <p:sldId id="327" r:id="rId59"/>
    <p:sldId id="335" r:id="rId60"/>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Y9nOALuxOgh97Dqgo9xmbw" hashData="2pzlMIBvnKoU68h5x6P0efCnctM"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9CF87"/>
    <a:srgbClr val="FF9933"/>
    <a:srgbClr val="8A5C00"/>
    <a:srgbClr val="FF6600"/>
    <a:srgbClr val="663300"/>
    <a:srgbClr val="5C3D00"/>
    <a:srgbClr val="3E2900"/>
    <a:srgbClr val="006C31"/>
    <a:srgbClr val="006600"/>
    <a:srgbClr val="0D1D31"/>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059" autoAdjust="0"/>
    <p:restoredTop sz="94660"/>
  </p:normalViewPr>
  <p:slideViewPr>
    <p:cSldViewPr>
      <p:cViewPr>
        <p:scale>
          <a:sx n="50" d="100"/>
          <a:sy n="50" d="100"/>
        </p:scale>
        <p:origin x="-678" y="-49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66D7F8A-0127-40C4-979B-A35E121E615D}" type="datetimeFigureOut">
              <a:rPr lang="es-ES" smtClean="0"/>
              <a:pPr/>
              <a:t>19/05/2014</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D2ABBFB-5498-4D8D-B2F0-12DE7CF4D69B}"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9D2ABBFB-5498-4D8D-B2F0-12DE7CF4D69B}" type="slidenum">
              <a:rPr lang="es-ES" smtClean="0"/>
              <a:pPr/>
              <a:t>36</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4970F411-A39A-4F62-A1EF-2A23FAB428F1}" type="datetimeFigureOut">
              <a:rPr lang="es-ES" smtClean="0"/>
              <a:pPr/>
              <a:t>19/05/2014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1FFBA26-E63A-468A-872F-18DC96F2F936}" type="slidenum">
              <a:rPr lang="es-ES" smtClean="0"/>
              <a:pPr/>
              <a:t>‹Nº›</a:t>
            </a:fld>
            <a:endParaRPr lang="es-ES"/>
          </a:p>
        </p:txBody>
      </p:sp>
    </p:spTree>
  </p:cSld>
  <p:clrMapOvr>
    <a:masterClrMapping/>
  </p:clrMapOvr>
  <p:transition spd="slow" advTm="14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970F411-A39A-4F62-A1EF-2A23FAB428F1}" type="datetimeFigureOut">
              <a:rPr lang="es-ES" smtClean="0"/>
              <a:pPr/>
              <a:t>19/05/2014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1FFBA26-E63A-468A-872F-18DC96F2F936}" type="slidenum">
              <a:rPr lang="es-ES" smtClean="0"/>
              <a:pPr/>
              <a:t>‹Nº›</a:t>
            </a:fld>
            <a:endParaRPr lang="es-ES"/>
          </a:p>
        </p:txBody>
      </p:sp>
    </p:spTree>
  </p:cSld>
  <p:clrMapOvr>
    <a:masterClrMapping/>
  </p:clrMapOvr>
  <p:transition spd="slow" advTm="14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4970F411-A39A-4F62-A1EF-2A23FAB428F1}" type="datetimeFigureOut">
              <a:rPr lang="es-ES" smtClean="0"/>
              <a:pPr/>
              <a:t>19/05/2014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1FFBA26-E63A-468A-872F-18DC96F2F936}" type="slidenum">
              <a:rPr lang="es-ES" smtClean="0"/>
              <a:pPr/>
              <a:t>‹Nº›</a:t>
            </a:fld>
            <a:endParaRPr lang="es-ES"/>
          </a:p>
        </p:txBody>
      </p:sp>
    </p:spTree>
  </p:cSld>
  <p:clrMapOvr>
    <a:masterClrMapping/>
  </p:clrMapOvr>
  <p:transition spd="slow" advTm="14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4970F411-A39A-4F62-A1EF-2A23FAB428F1}" type="datetimeFigureOut">
              <a:rPr lang="es-ES" smtClean="0"/>
              <a:pPr/>
              <a:t>19/05/2014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31FFBA26-E63A-468A-872F-18DC96F2F936}" type="slidenum">
              <a:rPr lang="es-ES" smtClean="0"/>
              <a:pPr/>
              <a:t>‹Nº›</a:t>
            </a:fld>
            <a:endParaRPr lang="es-ES"/>
          </a:p>
        </p:txBody>
      </p:sp>
    </p:spTree>
  </p:cSld>
  <p:clrMapOvr>
    <a:masterClrMapping/>
  </p:clrMapOvr>
  <p:transition spd="slow" advTm="14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4970F411-A39A-4F62-A1EF-2A23FAB428F1}" type="datetimeFigureOut">
              <a:rPr lang="es-ES" smtClean="0"/>
              <a:pPr/>
              <a:t>19/05/2014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31FFBA26-E63A-468A-872F-18DC96F2F936}" type="slidenum">
              <a:rPr lang="es-ES" smtClean="0"/>
              <a:pPr/>
              <a:t>‹Nº›</a:t>
            </a:fld>
            <a:endParaRPr lang="es-ES"/>
          </a:p>
        </p:txBody>
      </p:sp>
    </p:spTree>
  </p:cSld>
  <p:clrMapOvr>
    <a:masterClrMapping/>
  </p:clrMapOvr>
  <p:transition spd="slow" advTm="14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4970F411-A39A-4F62-A1EF-2A23FAB428F1}" type="datetimeFigureOut">
              <a:rPr lang="es-ES" smtClean="0"/>
              <a:pPr/>
              <a:t>19/05/2014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31FFBA26-E63A-468A-872F-18DC96F2F936}" type="slidenum">
              <a:rPr lang="es-ES" smtClean="0"/>
              <a:pPr/>
              <a:t>‹Nº›</a:t>
            </a:fld>
            <a:endParaRPr lang="es-ES"/>
          </a:p>
        </p:txBody>
      </p:sp>
    </p:spTree>
  </p:cSld>
  <p:clrMapOvr>
    <a:masterClrMapping/>
  </p:clrMapOvr>
  <p:transition spd="slow" advTm="14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970F411-A39A-4F62-A1EF-2A23FAB428F1}" type="datetimeFigureOut">
              <a:rPr lang="es-ES" smtClean="0"/>
              <a:pPr/>
              <a:t>19/05/2014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31FFBA26-E63A-468A-872F-18DC96F2F936}" type="slidenum">
              <a:rPr lang="es-ES" smtClean="0"/>
              <a:pPr/>
              <a:t>‹Nº›</a:t>
            </a:fld>
            <a:endParaRPr lang="es-ES"/>
          </a:p>
        </p:txBody>
      </p:sp>
    </p:spTree>
  </p:cSld>
  <p:clrMapOvr>
    <a:masterClrMapping/>
  </p:clrMapOvr>
  <p:transition spd="slow" advTm="14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970F411-A39A-4F62-A1EF-2A23FAB428F1}" type="datetimeFigureOut">
              <a:rPr lang="es-ES" smtClean="0"/>
              <a:pPr/>
              <a:t>19/05/2014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31FFBA26-E63A-468A-872F-18DC96F2F936}" type="slidenum">
              <a:rPr lang="es-ES" smtClean="0"/>
              <a:pPr/>
              <a:t>‹Nº›</a:t>
            </a:fld>
            <a:endParaRPr lang="es-ES"/>
          </a:p>
        </p:txBody>
      </p:sp>
    </p:spTree>
  </p:cSld>
  <p:clrMapOvr>
    <a:masterClrMapping/>
  </p:clrMapOvr>
  <p:transition spd="slow" advTm="14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970F411-A39A-4F62-A1EF-2A23FAB428F1}" type="datetimeFigureOut">
              <a:rPr lang="es-ES" smtClean="0"/>
              <a:pPr/>
              <a:t>19/05/2014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31FFBA26-E63A-468A-872F-18DC96F2F936}" type="slidenum">
              <a:rPr lang="es-ES" smtClean="0"/>
              <a:pPr/>
              <a:t>‹Nº›</a:t>
            </a:fld>
            <a:endParaRPr lang="es-ES"/>
          </a:p>
        </p:txBody>
      </p:sp>
    </p:spTree>
  </p:cSld>
  <p:clrMapOvr>
    <a:masterClrMapping/>
  </p:clrMapOvr>
  <p:transition spd="slow" advTm="14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970F411-A39A-4F62-A1EF-2A23FAB428F1}" type="datetimeFigureOut">
              <a:rPr lang="es-ES" smtClean="0"/>
              <a:pPr/>
              <a:t>19/05/2014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1FFBA26-E63A-468A-872F-18DC96F2F936}" type="slidenum">
              <a:rPr lang="es-ES" smtClean="0"/>
              <a:pPr/>
              <a:t>‹Nº›</a:t>
            </a:fld>
            <a:endParaRPr lang="es-ES"/>
          </a:p>
        </p:txBody>
      </p:sp>
    </p:spTree>
  </p:cSld>
  <p:clrMapOvr>
    <a:masterClrMapping/>
  </p:clrMapOvr>
  <p:transition spd="slow" advTm="14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970F411-A39A-4F62-A1EF-2A23FAB428F1}" type="datetimeFigureOut">
              <a:rPr lang="es-ES" smtClean="0"/>
              <a:pPr/>
              <a:t>19/05/2014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1FFBA26-E63A-468A-872F-18DC96F2F936}" type="slidenum">
              <a:rPr lang="es-ES" smtClean="0"/>
              <a:pPr/>
              <a:t>‹Nº›</a:t>
            </a:fld>
            <a:endParaRPr lang="es-ES"/>
          </a:p>
        </p:txBody>
      </p:sp>
    </p:spTree>
  </p:cSld>
  <p:clrMapOvr>
    <a:masterClrMapping/>
  </p:clrMapOvr>
  <p:transition spd="slow" advTm="14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017084D0-9F16-4B38-B4E9-FAAB49364C05}"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970F411-A39A-4F62-A1EF-2A23FAB428F1}" type="datetimeFigureOut">
              <a:rPr lang="es-ES" smtClean="0"/>
              <a:pPr/>
              <a:t>19/05/2014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1FFBA26-E63A-468A-872F-18DC96F2F936}"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4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40882A08-B62A-47CD-A2BA-C35F09107353}"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gif"/><Relationship Id="rId5" Type="http://schemas.openxmlformats.org/officeDocument/2006/relationships/image" Target="../media/image3.gif"/><Relationship Id="rId4" Type="http://schemas.openxmlformats.org/officeDocument/2006/relationships/image" Target="../media/image2.gif"/><Relationship Id="rId9" Type="http://schemas.openxmlformats.org/officeDocument/2006/relationships/image" Target="../media/image7.gif"/></Relationships>
</file>

<file path=ppt/slides/_rels/slide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audio" Target="../media/audio2.wav"/><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gi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gi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gi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gi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61.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63.png"/><Relationship Id="rId7" Type="http://schemas.openxmlformats.org/officeDocument/2006/relationships/image" Target="../media/image65.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66.png"/><Relationship Id="rId1" Type="http://schemas.openxmlformats.org/officeDocument/2006/relationships/audio" Target="../media/audio3.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64.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Imagen1rew.jpg"/>
          <p:cNvPicPr>
            <a:picLocks noChangeAspect="1"/>
          </p:cNvPicPr>
          <p:nvPr/>
        </p:nvPicPr>
        <p:blipFill>
          <a:blip r:embed="rId3"/>
          <a:stretch>
            <a:fillRect/>
          </a:stretch>
        </p:blipFill>
        <p:spPr>
          <a:xfrm>
            <a:off x="0" y="0"/>
            <a:ext cx="9132109" cy="6858000"/>
          </a:xfrm>
          <a:prstGeom prst="rect">
            <a:avLst/>
          </a:prstGeom>
        </p:spPr>
      </p:pic>
      <p:sp>
        <p:nvSpPr>
          <p:cNvPr id="6" name="5 Doble onda"/>
          <p:cNvSpPr/>
          <p:nvPr/>
        </p:nvSpPr>
        <p:spPr>
          <a:xfrm rot="5400000">
            <a:off x="-1643062" y="1643062"/>
            <a:ext cx="4786322" cy="1500198"/>
          </a:xfrm>
          <a:prstGeom prst="doubleWave">
            <a:avLst>
              <a:gd name="adj1" fmla="val 12500"/>
              <a:gd name="adj2" fmla="val -10000"/>
            </a:avLst>
          </a:prstGeom>
          <a:gradFill flip="none" rotWithShape="1">
            <a:gsLst>
              <a:gs pos="0">
                <a:srgbClr val="FF9933"/>
              </a:gs>
              <a:gs pos="50000">
                <a:srgbClr val="8A5C00">
                  <a:shade val="67500"/>
                  <a:satMod val="115000"/>
                </a:srgbClr>
              </a:gs>
              <a:gs pos="100000">
                <a:srgbClr val="8A5C00">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Doble onda"/>
          <p:cNvSpPr/>
          <p:nvPr/>
        </p:nvSpPr>
        <p:spPr>
          <a:xfrm rot="5400000">
            <a:off x="-607243" y="2678889"/>
            <a:ext cx="4786322" cy="1428760"/>
          </a:xfrm>
          <a:prstGeom prst="doubleWave">
            <a:avLst>
              <a:gd name="adj1" fmla="val 12500"/>
              <a:gd name="adj2" fmla="val -10000"/>
            </a:avLst>
          </a:prstGeom>
          <a:gradFill flip="none" rotWithShape="1">
            <a:gsLst>
              <a:gs pos="0">
                <a:srgbClr val="FF9933"/>
              </a:gs>
              <a:gs pos="50000">
                <a:srgbClr val="8A5C00">
                  <a:shade val="67500"/>
                  <a:satMod val="115000"/>
                </a:srgbClr>
              </a:gs>
              <a:gs pos="100000">
                <a:srgbClr val="8A5C00">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Doble onda"/>
          <p:cNvSpPr/>
          <p:nvPr/>
        </p:nvSpPr>
        <p:spPr>
          <a:xfrm rot="5400000">
            <a:off x="357170" y="3571864"/>
            <a:ext cx="4786322" cy="1357322"/>
          </a:xfrm>
          <a:prstGeom prst="doubleWave">
            <a:avLst>
              <a:gd name="adj1" fmla="val 12500"/>
              <a:gd name="adj2" fmla="val -10000"/>
            </a:avLst>
          </a:prstGeom>
          <a:gradFill flip="none" rotWithShape="1">
            <a:gsLst>
              <a:gs pos="0">
                <a:srgbClr val="FF9933"/>
              </a:gs>
              <a:gs pos="50000">
                <a:srgbClr val="8A5C00">
                  <a:shade val="67500"/>
                  <a:satMod val="115000"/>
                </a:srgbClr>
              </a:gs>
              <a:gs pos="100000">
                <a:srgbClr val="8A5C00">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Doble onda"/>
          <p:cNvSpPr/>
          <p:nvPr/>
        </p:nvSpPr>
        <p:spPr>
          <a:xfrm rot="5400000">
            <a:off x="1357302" y="4500558"/>
            <a:ext cx="4786322" cy="1357322"/>
          </a:xfrm>
          <a:prstGeom prst="doubleWave">
            <a:avLst>
              <a:gd name="adj1" fmla="val 12500"/>
              <a:gd name="adj2" fmla="val -10000"/>
            </a:avLst>
          </a:prstGeom>
          <a:gradFill flip="none" rotWithShape="1">
            <a:gsLst>
              <a:gs pos="0">
                <a:srgbClr val="FF9933"/>
              </a:gs>
              <a:gs pos="50000">
                <a:srgbClr val="8A5C00">
                  <a:shade val="67500"/>
                  <a:satMod val="115000"/>
                </a:srgbClr>
              </a:gs>
              <a:gs pos="100000">
                <a:srgbClr val="8A5C00">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Doble onda"/>
          <p:cNvSpPr/>
          <p:nvPr/>
        </p:nvSpPr>
        <p:spPr>
          <a:xfrm rot="5400000" flipV="1">
            <a:off x="6107913" y="1750235"/>
            <a:ext cx="4786322" cy="1285852"/>
          </a:xfrm>
          <a:prstGeom prst="doubleWave">
            <a:avLst>
              <a:gd name="adj1" fmla="val 12500"/>
              <a:gd name="adj2" fmla="val -10000"/>
            </a:avLst>
          </a:prstGeom>
          <a:gradFill flip="none" rotWithShape="1">
            <a:gsLst>
              <a:gs pos="0">
                <a:srgbClr val="FF9933"/>
              </a:gs>
              <a:gs pos="50000">
                <a:srgbClr val="8A5C00">
                  <a:shade val="67500"/>
                  <a:satMod val="115000"/>
                </a:srgbClr>
              </a:gs>
              <a:gs pos="100000">
                <a:srgbClr val="8A5C00">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Doble onda"/>
          <p:cNvSpPr/>
          <p:nvPr/>
        </p:nvSpPr>
        <p:spPr>
          <a:xfrm rot="5400000" flipV="1">
            <a:off x="5179219" y="2678905"/>
            <a:ext cx="4786322" cy="1285852"/>
          </a:xfrm>
          <a:prstGeom prst="doubleWave">
            <a:avLst>
              <a:gd name="adj1" fmla="val 12500"/>
              <a:gd name="adj2" fmla="val -10000"/>
            </a:avLst>
          </a:prstGeom>
          <a:gradFill flip="none" rotWithShape="1">
            <a:gsLst>
              <a:gs pos="0">
                <a:srgbClr val="FF9933"/>
              </a:gs>
              <a:gs pos="50000">
                <a:srgbClr val="8A5C00">
                  <a:shade val="67500"/>
                  <a:satMod val="115000"/>
                </a:srgbClr>
              </a:gs>
              <a:gs pos="100000">
                <a:srgbClr val="8A5C00">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Doble onda"/>
          <p:cNvSpPr/>
          <p:nvPr/>
        </p:nvSpPr>
        <p:spPr>
          <a:xfrm rot="5400000" flipV="1">
            <a:off x="4214822" y="3571864"/>
            <a:ext cx="4786322" cy="1357322"/>
          </a:xfrm>
          <a:prstGeom prst="doubleWave">
            <a:avLst>
              <a:gd name="adj1" fmla="val 12500"/>
              <a:gd name="adj2" fmla="val -10000"/>
            </a:avLst>
          </a:prstGeom>
          <a:gradFill flip="none" rotWithShape="1">
            <a:gsLst>
              <a:gs pos="0">
                <a:srgbClr val="FF9933"/>
              </a:gs>
              <a:gs pos="50000">
                <a:srgbClr val="8A5C00">
                  <a:shade val="67500"/>
                  <a:satMod val="115000"/>
                </a:srgbClr>
              </a:gs>
              <a:gs pos="100000">
                <a:srgbClr val="8A5C00">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Doble onda"/>
          <p:cNvSpPr/>
          <p:nvPr/>
        </p:nvSpPr>
        <p:spPr>
          <a:xfrm rot="5400000" flipV="1">
            <a:off x="3250393" y="4536293"/>
            <a:ext cx="4786322" cy="1285852"/>
          </a:xfrm>
          <a:prstGeom prst="doubleWave">
            <a:avLst>
              <a:gd name="adj1" fmla="val 12500"/>
              <a:gd name="adj2" fmla="val -10000"/>
            </a:avLst>
          </a:prstGeom>
          <a:gradFill flip="none" rotWithShape="1">
            <a:gsLst>
              <a:gs pos="0">
                <a:srgbClr val="FF9933"/>
              </a:gs>
              <a:gs pos="50000">
                <a:srgbClr val="8A5C00">
                  <a:shade val="67500"/>
                  <a:satMod val="115000"/>
                </a:srgbClr>
              </a:gs>
              <a:gs pos="100000">
                <a:srgbClr val="8A5C00">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5302" name="Picture 6" descr="http://static1.glowtxt.com/data1/7/a/0/7a06700d1ce050f37882b3ec73e1d24513253ee5da39a3ee5e6b4b0d3255bfef95601890afd80709da39a3ee5e6b4b0d3255bfef95601890afd80709ef8289536e393205dd34b440c3a5af50.gif"/>
          <p:cNvPicPr>
            <a:picLocks noChangeAspect="1" noChangeArrowheads="1" noCrop="1"/>
          </p:cNvPicPr>
          <p:nvPr/>
        </p:nvPicPr>
        <p:blipFill>
          <a:blip r:embed="rId4">
            <a:duotone>
              <a:prstClr val="black"/>
              <a:schemeClr val="accent6">
                <a:tint val="45000"/>
                <a:satMod val="400000"/>
              </a:schemeClr>
            </a:duotone>
            <a:lum contrast="40000"/>
          </a:blip>
          <a:srcRect/>
          <a:stretch>
            <a:fillRect/>
          </a:stretch>
        </p:blipFill>
        <p:spPr bwMode="auto">
          <a:xfrm>
            <a:off x="1000100" y="285728"/>
            <a:ext cx="2313614" cy="1000156"/>
          </a:xfrm>
          <a:prstGeom prst="rect">
            <a:avLst/>
          </a:prstGeom>
          <a:noFill/>
        </p:spPr>
      </p:pic>
      <p:pic>
        <p:nvPicPr>
          <p:cNvPr id="55304" name="Picture 8" descr="http://static1.glowtxt.com/data1/0/7/6/076a10aba4693e68bfadf69048194fd2969b4244da39a3ee5e6b4b0d3255bfef95601890afd80709da39a3ee5e6b4b0d3255bfef95601890afd80709ef8289536e393205dd34b440c3a5af50.gif"/>
          <p:cNvPicPr>
            <a:picLocks noChangeAspect="1" noChangeArrowheads="1" noCrop="1"/>
          </p:cNvPicPr>
          <p:nvPr/>
        </p:nvPicPr>
        <p:blipFill>
          <a:blip r:embed="rId5">
            <a:duotone>
              <a:prstClr val="black"/>
              <a:schemeClr val="accent6">
                <a:tint val="45000"/>
                <a:satMod val="400000"/>
              </a:schemeClr>
            </a:duotone>
            <a:lum contrast="40000"/>
          </a:blip>
          <a:srcRect/>
          <a:stretch>
            <a:fillRect/>
          </a:stretch>
        </p:blipFill>
        <p:spPr bwMode="auto">
          <a:xfrm>
            <a:off x="285720" y="1571612"/>
            <a:ext cx="3876916" cy="1071570"/>
          </a:xfrm>
          <a:prstGeom prst="rect">
            <a:avLst/>
          </a:prstGeom>
          <a:noFill/>
        </p:spPr>
      </p:pic>
      <p:pic>
        <p:nvPicPr>
          <p:cNvPr id="55306" name="Picture 10" descr="http://static1.glowtxt.com/data1/9/f/9/9f99731c618d54a39b7a5900f12ac7bae94aabfada39a3ee5e6b4b0d3255bfef95601890afd80709da39a3ee5e6b4b0d3255bfef95601890afd80709ef8289536e393205dd34b440c3a5af50.gif"/>
          <p:cNvPicPr>
            <a:picLocks noChangeAspect="1" noChangeArrowheads="1" noCrop="1"/>
          </p:cNvPicPr>
          <p:nvPr/>
        </p:nvPicPr>
        <p:blipFill>
          <a:blip r:embed="rId6">
            <a:duotone>
              <a:prstClr val="black"/>
              <a:schemeClr val="accent6">
                <a:tint val="45000"/>
                <a:satMod val="400000"/>
              </a:schemeClr>
            </a:duotone>
            <a:lum contrast="40000"/>
          </a:blip>
          <a:srcRect/>
          <a:stretch>
            <a:fillRect/>
          </a:stretch>
        </p:blipFill>
        <p:spPr bwMode="auto">
          <a:xfrm>
            <a:off x="1000100" y="2857496"/>
            <a:ext cx="2419350" cy="838201"/>
          </a:xfrm>
          <a:prstGeom prst="rect">
            <a:avLst/>
          </a:prstGeom>
          <a:noFill/>
        </p:spPr>
      </p:pic>
      <p:pic>
        <p:nvPicPr>
          <p:cNvPr id="55308" name="Picture 12" descr="http://static1.glowtxt.com/data1/9/a/b/9ab3839edd41ebd7fb393b9393a6380fc936cb30da39a3ee5e6b4b0d3255bfef95601890afd80709da39a3ee5e6b4b0d3255bfef95601890afd80709ef8289536e393205dd34b440c3a5af50.gif"/>
          <p:cNvPicPr>
            <a:picLocks noChangeAspect="1" noChangeArrowheads="1" noCrop="1"/>
          </p:cNvPicPr>
          <p:nvPr/>
        </p:nvPicPr>
        <p:blipFill>
          <a:blip r:embed="rId7">
            <a:duotone>
              <a:prstClr val="black"/>
              <a:schemeClr val="accent6">
                <a:tint val="45000"/>
                <a:satMod val="400000"/>
              </a:schemeClr>
            </a:duotone>
            <a:lum contrast="40000"/>
          </a:blip>
          <a:srcRect/>
          <a:stretch>
            <a:fillRect/>
          </a:stretch>
        </p:blipFill>
        <p:spPr bwMode="auto">
          <a:xfrm>
            <a:off x="428596" y="4000504"/>
            <a:ext cx="1847850" cy="838201"/>
          </a:xfrm>
          <a:prstGeom prst="rect">
            <a:avLst/>
          </a:prstGeom>
          <a:noFill/>
        </p:spPr>
      </p:pic>
      <p:pic>
        <p:nvPicPr>
          <p:cNvPr id="55310" name="Picture 14" descr="http://static1.glowtxt.com/data1/9/4/7/94791aea2003723770e6cfce31090633f6be0044da39a3ee5e6b4b0d3255bfef95601890afd80709da39a3ee5e6b4b0d3255bfef95601890afd80709ef8289536e393205dd34b440c3a5af50.gif"/>
          <p:cNvPicPr>
            <a:picLocks noChangeAspect="1" noChangeArrowheads="1" noCrop="1"/>
          </p:cNvPicPr>
          <p:nvPr/>
        </p:nvPicPr>
        <p:blipFill>
          <a:blip r:embed="rId8">
            <a:duotone>
              <a:prstClr val="black"/>
              <a:schemeClr val="accent6">
                <a:tint val="45000"/>
                <a:satMod val="400000"/>
              </a:schemeClr>
            </a:duotone>
            <a:lum contrast="40000"/>
          </a:blip>
          <a:srcRect/>
          <a:stretch>
            <a:fillRect/>
          </a:stretch>
        </p:blipFill>
        <p:spPr bwMode="auto">
          <a:xfrm>
            <a:off x="1928794" y="4000504"/>
            <a:ext cx="1838325" cy="847725"/>
          </a:xfrm>
          <a:prstGeom prst="rect">
            <a:avLst/>
          </a:prstGeom>
          <a:noFill/>
        </p:spPr>
      </p:pic>
      <p:pic>
        <p:nvPicPr>
          <p:cNvPr id="55312" name="Picture 16" descr="http://static1.glowtxt.com/data1/9/0/9/9095eaf7e0b6f4cecfcd0e1f4e930856883566d2da39a3ee5e6b4b0d3255bfef95601890afd80709da39a3ee5e6b4b0d3255bfef95601890afd80709ef8289536e393205dd34b440c3a5af50.gif"/>
          <p:cNvPicPr>
            <a:picLocks noChangeAspect="1" noChangeArrowheads="1" noCrop="1"/>
          </p:cNvPicPr>
          <p:nvPr/>
        </p:nvPicPr>
        <p:blipFill>
          <a:blip r:embed="rId9">
            <a:duotone>
              <a:prstClr val="black"/>
              <a:schemeClr val="accent6">
                <a:tint val="45000"/>
                <a:satMod val="400000"/>
              </a:schemeClr>
            </a:duotone>
            <a:lum contrast="40000"/>
          </a:blip>
          <a:srcRect/>
          <a:stretch>
            <a:fillRect/>
          </a:stretch>
        </p:blipFill>
        <p:spPr bwMode="auto">
          <a:xfrm>
            <a:off x="428596" y="5143512"/>
            <a:ext cx="3638550" cy="838201"/>
          </a:xfrm>
          <a:prstGeom prst="rect">
            <a:avLst/>
          </a:prstGeom>
          <a:noFill/>
        </p:spPr>
      </p:pic>
      <p:sp>
        <p:nvSpPr>
          <p:cNvPr id="19" name="18 CuadroTexto"/>
          <p:cNvSpPr txBox="1"/>
          <p:nvPr/>
        </p:nvSpPr>
        <p:spPr>
          <a:xfrm>
            <a:off x="357158" y="6215082"/>
            <a:ext cx="1925527" cy="307777"/>
          </a:xfrm>
          <a:prstGeom prst="rect">
            <a:avLst/>
          </a:prstGeom>
          <a:noFill/>
        </p:spPr>
        <p:txBody>
          <a:bodyPr wrap="none" rtlCol="0">
            <a:spAutoFit/>
          </a:bodyPr>
          <a:lstStyle/>
          <a:p>
            <a:r>
              <a:rPr lang="es-ES_tradnl" sz="1400" b="1" dirty="0" smtClean="0">
                <a:solidFill>
                  <a:srgbClr val="E9CF87"/>
                </a:solidFill>
                <a:effectLst>
                  <a:outerShdw blurRad="38100" dist="38100" dir="2700000" algn="tl">
                    <a:srgbClr val="000000">
                      <a:alpha val="43137"/>
                    </a:srgbClr>
                  </a:outerShdw>
                </a:effectLst>
                <a:latin typeface="Pristina" pitchFamily="66" charset="0"/>
              </a:rPr>
              <a:t>Esta es una creación de Raquel</a:t>
            </a:r>
            <a:endParaRPr lang="es-ES" sz="1400" b="1" dirty="0">
              <a:solidFill>
                <a:srgbClr val="E9CF87"/>
              </a:solidFill>
              <a:effectLst>
                <a:outerShdw blurRad="38100" dist="38100" dir="2700000" algn="tl">
                  <a:srgbClr val="000000">
                    <a:alpha val="43137"/>
                  </a:srgbClr>
                </a:outerShdw>
              </a:effectLst>
              <a:latin typeface="Pristina" pitchFamily="66" charset="0"/>
            </a:endParaRPr>
          </a:p>
        </p:txBody>
      </p:sp>
      <p:pic>
        <p:nvPicPr>
          <p:cNvPr id="20" name="19 Imagen" descr="Imagen1rew.jpg"/>
          <p:cNvPicPr>
            <a:picLocks noChangeAspect="1"/>
          </p:cNvPicPr>
          <p:nvPr/>
        </p:nvPicPr>
        <p:blipFill>
          <a:blip r:embed="rId3"/>
          <a:stretch>
            <a:fillRect/>
          </a:stretch>
        </p:blipFill>
        <p:spPr>
          <a:xfrm>
            <a:off x="0" y="0"/>
            <a:ext cx="9572660" cy="7572404"/>
          </a:xfrm>
          <a:prstGeom prst="rect">
            <a:avLst/>
          </a:prstGeom>
        </p:spPr>
      </p:pic>
    </p:spTree>
  </p:cSld>
  <p:clrMapOvr>
    <a:masterClrMapping/>
  </p:clrMapOvr>
  <p:transition spd="slow" advTm="22000">
    <p:sndAc>
      <p:stSnd>
        <p:snd r:embed="rId2" name="Búho real (Eagle Owl).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2" presetClass="entr" presetSubtype="9"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0-#ppt_w/2"/>
                                          </p:val>
                                        </p:tav>
                                        <p:tav tm="100000">
                                          <p:val>
                                            <p:strVal val="#ppt_x"/>
                                          </p:val>
                                        </p:tav>
                                      </p:tavLst>
                                    </p:anim>
                                    <p:anim calcmode="lin" valueType="num">
                                      <p:cBhvr additive="base">
                                        <p:cTn id="11" dur="3000" fill="hold"/>
                                        <p:tgtEl>
                                          <p:spTgt spid="6"/>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0-#ppt_w/2"/>
                                          </p:val>
                                        </p:tav>
                                        <p:tav tm="100000">
                                          <p:val>
                                            <p:strVal val="#ppt_x"/>
                                          </p:val>
                                        </p:tav>
                                      </p:tavLst>
                                    </p:anim>
                                    <p:anim calcmode="lin" valueType="num">
                                      <p:cBhvr additive="base">
                                        <p:cTn id="19" dur="3000" fill="hold"/>
                                        <p:tgtEl>
                                          <p:spTgt spid="8"/>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0-#ppt_w/2"/>
                                          </p:val>
                                        </p:tav>
                                        <p:tav tm="100000">
                                          <p:val>
                                            <p:strVal val="#ppt_x"/>
                                          </p:val>
                                        </p:tav>
                                      </p:tavLst>
                                    </p:anim>
                                    <p:anim calcmode="lin" valueType="num">
                                      <p:cBhvr additive="base">
                                        <p:cTn id="23" dur="3000" fill="hold"/>
                                        <p:tgtEl>
                                          <p:spTgt spid="9"/>
                                        </p:tgtEl>
                                        <p:attrNameLst>
                                          <p:attrName>ppt_y</p:attrName>
                                        </p:attrNameLst>
                                      </p:cBhvr>
                                      <p:tavLst>
                                        <p:tav tm="0">
                                          <p:val>
                                            <p:strVal val="0-#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1+#ppt_w/2"/>
                                          </p:val>
                                        </p:tav>
                                        <p:tav tm="100000">
                                          <p:val>
                                            <p:strVal val="#ppt_x"/>
                                          </p:val>
                                        </p:tav>
                                      </p:tavLst>
                                    </p:anim>
                                    <p:anim calcmode="lin" valueType="num">
                                      <p:cBhvr additive="base">
                                        <p:cTn id="27" dur="3000" fill="hold"/>
                                        <p:tgtEl>
                                          <p:spTgt spid="10"/>
                                        </p:tgtEl>
                                        <p:attrNameLst>
                                          <p:attrName>ppt_y</p:attrName>
                                        </p:attrNameLst>
                                      </p:cBhvr>
                                      <p:tavLst>
                                        <p:tav tm="0">
                                          <p:val>
                                            <p:strVal val="0-#ppt_h/2"/>
                                          </p:val>
                                        </p:tav>
                                        <p:tav tm="100000">
                                          <p:val>
                                            <p:strVal val="#ppt_y"/>
                                          </p:val>
                                        </p:tav>
                                      </p:tavLst>
                                    </p:anim>
                                  </p:childTnLst>
                                </p:cTn>
                              </p:par>
                              <p:par>
                                <p:cTn id="28" presetID="2" presetClass="entr" presetSubtype="3"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1+#ppt_w/2"/>
                                          </p:val>
                                        </p:tav>
                                        <p:tav tm="100000">
                                          <p:val>
                                            <p:strVal val="#ppt_x"/>
                                          </p:val>
                                        </p:tav>
                                      </p:tavLst>
                                    </p:anim>
                                    <p:anim calcmode="lin" valueType="num">
                                      <p:cBhvr additive="base">
                                        <p:cTn id="31" dur="3000" fill="hold"/>
                                        <p:tgtEl>
                                          <p:spTgt spid="11"/>
                                        </p:tgtEl>
                                        <p:attrNameLst>
                                          <p:attrName>ppt_y</p:attrName>
                                        </p:attrNameLst>
                                      </p:cBhvr>
                                      <p:tavLst>
                                        <p:tav tm="0">
                                          <p:val>
                                            <p:strVal val="0-#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1+#ppt_w/2"/>
                                          </p:val>
                                        </p:tav>
                                        <p:tav tm="100000">
                                          <p:val>
                                            <p:strVal val="#ppt_x"/>
                                          </p:val>
                                        </p:tav>
                                      </p:tavLst>
                                    </p:anim>
                                    <p:anim calcmode="lin" valueType="num">
                                      <p:cBhvr additive="base">
                                        <p:cTn id="35" dur="3000" fill="hold"/>
                                        <p:tgtEl>
                                          <p:spTgt spid="12"/>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1+#ppt_w/2"/>
                                          </p:val>
                                        </p:tav>
                                        <p:tav tm="100000">
                                          <p:val>
                                            <p:strVal val="#ppt_x"/>
                                          </p:val>
                                        </p:tav>
                                      </p:tavLst>
                                    </p:anim>
                                    <p:anim calcmode="lin" valueType="num">
                                      <p:cBhvr additive="base">
                                        <p:cTn id="39" dur="3000" fill="hold"/>
                                        <p:tgtEl>
                                          <p:spTgt spid="13"/>
                                        </p:tgtEl>
                                        <p:attrNameLst>
                                          <p:attrName>ppt_y</p:attrName>
                                        </p:attrNameLst>
                                      </p:cBhvr>
                                      <p:tavLst>
                                        <p:tav tm="0">
                                          <p:val>
                                            <p:strVal val="0-#ppt_h/2"/>
                                          </p:val>
                                        </p:tav>
                                        <p:tav tm="100000">
                                          <p:val>
                                            <p:strVal val="#ppt_y"/>
                                          </p:val>
                                        </p:tav>
                                      </p:tavLst>
                                    </p:anim>
                                  </p:childTnLst>
                                </p:cTn>
                              </p:par>
                              <p:par>
                                <p:cTn id="40" presetID="8" presetClass="emph" presetSubtype="0" fill="hold" grpId="1" nodeType="withEffect">
                                  <p:stCondLst>
                                    <p:cond delay="0"/>
                                  </p:stCondLst>
                                  <p:childTnLst>
                                    <p:animRot by="-21600000">
                                      <p:cBhvr>
                                        <p:cTn id="41" dur="3000" fill="hold"/>
                                        <p:tgtEl>
                                          <p:spTgt spid="10"/>
                                        </p:tgtEl>
                                        <p:attrNameLst>
                                          <p:attrName>r</p:attrName>
                                        </p:attrNameLst>
                                      </p:cBhvr>
                                    </p:animRot>
                                  </p:childTnLst>
                                </p:cTn>
                              </p:par>
                              <p:par>
                                <p:cTn id="42" presetID="8" presetClass="emph" presetSubtype="0" fill="hold" grpId="1" nodeType="withEffect">
                                  <p:stCondLst>
                                    <p:cond delay="0"/>
                                  </p:stCondLst>
                                  <p:childTnLst>
                                    <p:animRot by="-21600000">
                                      <p:cBhvr>
                                        <p:cTn id="43" dur="3000" fill="hold"/>
                                        <p:tgtEl>
                                          <p:spTgt spid="11"/>
                                        </p:tgtEl>
                                        <p:attrNameLst>
                                          <p:attrName>r</p:attrName>
                                        </p:attrNameLst>
                                      </p:cBhvr>
                                    </p:animRot>
                                  </p:childTnLst>
                                </p:cTn>
                              </p:par>
                              <p:par>
                                <p:cTn id="44" presetID="8" presetClass="emph" presetSubtype="0" fill="hold" grpId="1" nodeType="withEffect">
                                  <p:stCondLst>
                                    <p:cond delay="0"/>
                                  </p:stCondLst>
                                  <p:childTnLst>
                                    <p:animRot by="-21600000">
                                      <p:cBhvr>
                                        <p:cTn id="45" dur="3000" fill="hold"/>
                                        <p:tgtEl>
                                          <p:spTgt spid="12"/>
                                        </p:tgtEl>
                                        <p:attrNameLst>
                                          <p:attrName>r</p:attrName>
                                        </p:attrNameLst>
                                      </p:cBhvr>
                                    </p:animRot>
                                  </p:childTnLst>
                                </p:cTn>
                              </p:par>
                              <p:par>
                                <p:cTn id="46" presetID="8" presetClass="emph" presetSubtype="0" fill="hold" grpId="1" nodeType="withEffect">
                                  <p:stCondLst>
                                    <p:cond delay="0"/>
                                  </p:stCondLst>
                                  <p:childTnLst>
                                    <p:animRot by="-21600000">
                                      <p:cBhvr>
                                        <p:cTn id="47" dur="3000" fill="hold"/>
                                        <p:tgtEl>
                                          <p:spTgt spid="13"/>
                                        </p:tgtEl>
                                        <p:attrNameLst>
                                          <p:attrName>r</p:attrName>
                                        </p:attrNameLst>
                                      </p:cBhvr>
                                    </p:animRot>
                                  </p:childTnLst>
                                </p:cTn>
                              </p:par>
                              <p:par>
                                <p:cTn id="48" presetID="8" presetClass="emph" presetSubtype="0" fill="hold" grpId="1" nodeType="withEffect">
                                  <p:stCondLst>
                                    <p:cond delay="0"/>
                                  </p:stCondLst>
                                  <p:childTnLst>
                                    <p:animRot by="21600000">
                                      <p:cBhvr>
                                        <p:cTn id="49" dur="3000" fill="hold"/>
                                        <p:tgtEl>
                                          <p:spTgt spid="6"/>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7"/>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8"/>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9"/>
                                        </p:tgtEl>
                                        <p:attrNameLst>
                                          <p:attrName>r</p:attrName>
                                        </p:attrNameLst>
                                      </p:cBhvr>
                                    </p:animRot>
                                  </p:childTnLst>
                                </p:cTn>
                              </p:par>
                            </p:childTnLst>
                          </p:cTn>
                        </p:par>
                        <p:par>
                          <p:cTn id="56" fill="hold">
                            <p:stCondLst>
                              <p:cond delay="3000"/>
                            </p:stCondLst>
                            <p:childTnLst>
                              <p:par>
                                <p:cTn id="57" presetID="2" presetClass="exit" presetSubtype="2" fill="hold" grpId="2" nodeType="afterEffect">
                                  <p:stCondLst>
                                    <p:cond delay="0"/>
                                  </p:stCondLst>
                                  <p:childTnLst>
                                    <p:anim calcmode="lin" valueType="num">
                                      <p:cBhvr additive="base">
                                        <p:cTn id="58" dur="3000"/>
                                        <p:tgtEl>
                                          <p:spTgt spid="6"/>
                                        </p:tgtEl>
                                        <p:attrNameLst>
                                          <p:attrName>ppt_x</p:attrName>
                                        </p:attrNameLst>
                                      </p:cBhvr>
                                      <p:tavLst>
                                        <p:tav tm="0">
                                          <p:val>
                                            <p:strVal val="ppt_x"/>
                                          </p:val>
                                        </p:tav>
                                        <p:tav tm="100000">
                                          <p:val>
                                            <p:strVal val="1+ppt_w/2"/>
                                          </p:val>
                                        </p:tav>
                                      </p:tavLst>
                                    </p:anim>
                                    <p:anim calcmode="lin" valueType="num">
                                      <p:cBhvr additive="base">
                                        <p:cTn id="59" dur="3000"/>
                                        <p:tgtEl>
                                          <p:spTgt spid="6"/>
                                        </p:tgtEl>
                                        <p:attrNameLst>
                                          <p:attrName>ppt_y</p:attrName>
                                        </p:attrNameLst>
                                      </p:cBhvr>
                                      <p:tavLst>
                                        <p:tav tm="0">
                                          <p:val>
                                            <p:strVal val="ppt_y"/>
                                          </p:val>
                                        </p:tav>
                                        <p:tav tm="100000">
                                          <p:val>
                                            <p:strVal val="ppt_y"/>
                                          </p:val>
                                        </p:tav>
                                      </p:tavLst>
                                    </p:anim>
                                    <p:set>
                                      <p:cBhvr>
                                        <p:cTn id="60" dur="1" fill="hold">
                                          <p:stCondLst>
                                            <p:cond delay="2999"/>
                                          </p:stCondLst>
                                        </p:cTn>
                                        <p:tgtEl>
                                          <p:spTgt spid="6"/>
                                        </p:tgtEl>
                                        <p:attrNameLst>
                                          <p:attrName>style.visibility</p:attrName>
                                        </p:attrNameLst>
                                      </p:cBhvr>
                                      <p:to>
                                        <p:strVal val="hidden"/>
                                      </p:to>
                                    </p:set>
                                  </p:childTnLst>
                                </p:cTn>
                              </p:par>
                              <p:par>
                                <p:cTn id="61" presetID="2" presetClass="exit" presetSubtype="2" fill="hold" grpId="2" nodeType="withEffect">
                                  <p:stCondLst>
                                    <p:cond delay="0"/>
                                  </p:stCondLst>
                                  <p:childTnLst>
                                    <p:anim calcmode="lin" valueType="num">
                                      <p:cBhvr additive="base">
                                        <p:cTn id="62" dur="3000"/>
                                        <p:tgtEl>
                                          <p:spTgt spid="7"/>
                                        </p:tgtEl>
                                        <p:attrNameLst>
                                          <p:attrName>ppt_x</p:attrName>
                                        </p:attrNameLst>
                                      </p:cBhvr>
                                      <p:tavLst>
                                        <p:tav tm="0">
                                          <p:val>
                                            <p:strVal val="ppt_x"/>
                                          </p:val>
                                        </p:tav>
                                        <p:tav tm="100000">
                                          <p:val>
                                            <p:strVal val="1+ppt_w/2"/>
                                          </p:val>
                                        </p:tav>
                                      </p:tavLst>
                                    </p:anim>
                                    <p:anim calcmode="lin" valueType="num">
                                      <p:cBhvr additive="base">
                                        <p:cTn id="63" dur="3000"/>
                                        <p:tgtEl>
                                          <p:spTgt spid="7"/>
                                        </p:tgtEl>
                                        <p:attrNameLst>
                                          <p:attrName>ppt_y</p:attrName>
                                        </p:attrNameLst>
                                      </p:cBhvr>
                                      <p:tavLst>
                                        <p:tav tm="0">
                                          <p:val>
                                            <p:strVal val="ppt_y"/>
                                          </p:val>
                                        </p:tav>
                                        <p:tav tm="100000">
                                          <p:val>
                                            <p:strVal val="ppt_y"/>
                                          </p:val>
                                        </p:tav>
                                      </p:tavLst>
                                    </p:anim>
                                    <p:set>
                                      <p:cBhvr>
                                        <p:cTn id="64" dur="1" fill="hold">
                                          <p:stCondLst>
                                            <p:cond delay="2999"/>
                                          </p:stCondLst>
                                        </p:cTn>
                                        <p:tgtEl>
                                          <p:spTgt spid="7"/>
                                        </p:tgtEl>
                                        <p:attrNameLst>
                                          <p:attrName>style.visibility</p:attrName>
                                        </p:attrNameLst>
                                      </p:cBhvr>
                                      <p:to>
                                        <p:strVal val="hidden"/>
                                      </p:to>
                                    </p:set>
                                  </p:childTnLst>
                                </p:cTn>
                              </p:par>
                              <p:par>
                                <p:cTn id="65" presetID="2" presetClass="exit" presetSubtype="2" fill="hold" grpId="2" nodeType="withEffect">
                                  <p:stCondLst>
                                    <p:cond delay="0"/>
                                  </p:stCondLst>
                                  <p:childTnLst>
                                    <p:anim calcmode="lin" valueType="num">
                                      <p:cBhvr additive="base">
                                        <p:cTn id="66" dur="3000"/>
                                        <p:tgtEl>
                                          <p:spTgt spid="8"/>
                                        </p:tgtEl>
                                        <p:attrNameLst>
                                          <p:attrName>ppt_x</p:attrName>
                                        </p:attrNameLst>
                                      </p:cBhvr>
                                      <p:tavLst>
                                        <p:tav tm="0">
                                          <p:val>
                                            <p:strVal val="ppt_x"/>
                                          </p:val>
                                        </p:tav>
                                        <p:tav tm="100000">
                                          <p:val>
                                            <p:strVal val="1+ppt_w/2"/>
                                          </p:val>
                                        </p:tav>
                                      </p:tavLst>
                                    </p:anim>
                                    <p:anim calcmode="lin" valueType="num">
                                      <p:cBhvr additive="base">
                                        <p:cTn id="67" dur="3000"/>
                                        <p:tgtEl>
                                          <p:spTgt spid="8"/>
                                        </p:tgtEl>
                                        <p:attrNameLst>
                                          <p:attrName>ppt_y</p:attrName>
                                        </p:attrNameLst>
                                      </p:cBhvr>
                                      <p:tavLst>
                                        <p:tav tm="0">
                                          <p:val>
                                            <p:strVal val="ppt_y"/>
                                          </p:val>
                                        </p:tav>
                                        <p:tav tm="100000">
                                          <p:val>
                                            <p:strVal val="ppt_y"/>
                                          </p:val>
                                        </p:tav>
                                      </p:tavLst>
                                    </p:anim>
                                    <p:set>
                                      <p:cBhvr>
                                        <p:cTn id="68" dur="1" fill="hold">
                                          <p:stCondLst>
                                            <p:cond delay="2999"/>
                                          </p:stCondLst>
                                        </p:cTn>
                                        <p:tgtEl>
                                          <p:spTgt spid="8"/>
                                        </p:tgtEl>
                                        <p:attrNameLst>
                                          <p:attrName>style.visibility</p:attrName>
                                        </p:attrNameLst>
                                      </p:cBhvr>
                                      <p:to>
                                        <p:strVal val="hidden"/>
                                      </p:to>
                                    </p:set>
                                  </p:childTnLst>
                                </p:cTn>
                              </p:par>
                              <p:par>
                                <p:cTn id="69" presetID="2" presetClass="exit" presetSubtype="2" fill="hold" grpId="2" nodeType="withEffect">
                                  <p:stCondLst>
                                    <p:cond delay="0"/>
                                  </p:stCondLst>
                                  <p:childTnLst>
                                    <p:anim calcmode="lin" valueType="num">
                                      <p:cBhvr additive="base">
                                        <p:cTn id="70" dur="3000"/>
                                        <p:tgtEl>
                                          <p:spTgt spid="9"/>
                                        </p:tgtEl>
                                        <p:attrNameLst>
                                          <p:attrName>ppt_x</p:attrName>
                                        </p:attrNameLst>
                                      </p:cBhvr>
                                      <p:tavLst>
                                        <p:tav tm="0">
                                          <p:val>
                                            <p:strVal val="ppt_x"/>
                                          </p:val>
                                        </p:tav>
                                        <p:tav tm="100000">
                                          <p:val>
                                            <p:strVal val="1+ppt_w/2"/>
                                          </p:val>
                                        </p:tav>
                                      </p:tavLst>
                                    </p:anim>
                                    <p:anim calcmode="lin" valueType="num">
                                      <p:cBhvr additive="base">
                                        <p:cTn id="71" dur="3000"/>
                                        <p:tgtEl>
                                          <p:spTgt spid="9"/>
                                        </p:tgtEl>
                                        <p:attrNameLst>
                                          <p:attrName>ppt_y</p:attrName>
                                        </p:attrNameLst>
                                      </p:cBhvr>
                                      <p:tavLst>
                                        <p:tav tm="0">
                                          <p:val>
                                            <p:strVal val="ppt_y"/>
                                          </p:val>
                                        </p:tav>
                                        <p:tav tm="100000">
                                          <p:val>
                                            <p:strVal val="ppt_y"/>
                                          </p:val>
                                        </p:tav>
                                      </p:tavLst>
                                    </p:anim>
                                    <p:set>
                                      <p:cBhvr>
                                        <p:cTn id="72" dur="1" fill="hold">
                                          <p:stCondLst>
                                            <p:cond delay="2999"/>
                                          </p:stCondLst>
                                        </p:cTn>
                                        <p:tgtEl>
                                          <p:spTgt spid="9"/>
                                        </p:tgtEl>
                                        <p:attrNameLst>
                                          <p:attrName>style.visibility</p:attrName>
                                        </p:attrNameLst>
                                      </p:cBhvr>
                                      <p:to>
                                        <p:strVal val="hidden"/>
                                      </p:to>
                                    </p:set>
                                  </p:childTnLst>
                                </p:cTn>
                              </p:par>
                              <p:par>
                                <p:cTn id="73" presetID="2" presetClass="exit" presetSubtype="8" fill="hold" grpId="2" nodeType="withEffect">
                                  <p:stCondLst>
                                    <p:cond delay="0"/>
                                  </p:stCondLst>
                                  <p:childTnLst>
                                    <p:anim calcmode="lin" valueType="num">
                                      <p:cBhvr additive="base">
                                        <p:cTn id="74" dur="3000"/>
                                        <p:tgtEl>
                                          <p:spTgt spid="10"/>
                                        </p:tgtEl>
                                        <p:attrNameLst>
                                          <p:attrName>ppt_x</p:attrName>
                                        </p:attrNameLst>
                                      </p:cBhvr>
                                      <p:tavLst>
                                        <p:tav tm="0">
                                          <p:val>
                                            <p:strVal val="ppt_x"/>
                                          </p:val>
                                        </p:tav>
                                        <p:tav tm="100000">
                                          <p:val>
                                            <p:strVal val="0-ppt_w/2"/>
                                          </p:val>
                                        </p:tav>
                                      </p:tavLst>
                                    </p:anim>
                                    <p:anim calcmode="lin" valueType="num">
                                      <p:cBhvr additive="base">
                                        <p:cTn id="75" dur="3000"/>
                                        <p:tgtEl>
                                          <p:spTgt spid="10"/>
                                        </p:tgtEl>
                                        <p:attrNameLst>
                                          <p:attrName>ppt_y</p:attrName>
                                        </p:attrNameLst>
                                      </p:cBhvr>
                                      <p:tavLst>
                                        <p:tav tm="0">
                                          <p:val>
                                            <p:strVal val="ppt_y"/>
                                          </p:val>
                                        </p:tav>
                                        <p:tav tm="100000">
                                          <p:val>
                                            <p:strVal val="ppt_y"/>
                                          </p:val>
                                        </p:tav>
                                      </p:tavLst>
                                    </p:anim>
                                    <p:set>
                                      <p:cBhvr>
                                        <p:cTn id="76" dur="1" fill="hold">
                                          <p:stCondLst>
                                            <p:cond delay="2999"/>
                                          </p:stCondLst>
                                        </p:cTn>
                                        <p:tgtEl>
                                          <p:spTgt spid="10"/>
                                        </p:tgtEl>
                                        <p:attrNameLst>
                                          <p:attrName>style.visibility</p:attrName>
                                        </p:attrNameLst>
                                      </p:cBhvr>
                                      <p:to>
                                        <p:strVal val="hidden"/>
                                      </p:to>
                                    </p:set>
                                  </p:childTnLst>
                                </p:cTn>
                              </p:par>
                              <p:par>
                                <p:cTn id="77" presetID="2" presetClass="exit" presetSubtype="8" fill="hold" grpId="2" nodeType="withEffect">
                                  <p:stCondLst>
                                    <p:cond delay="0"/>
                                  </p:stCondLst>
                                  <p:childTnLst>
                                    <p:anim calcmode="lin" valueType="num">
                                      <p:cBhvr additive="base">
                                        <p:cTn id="78" dur="3000"/>
                                        <p:tgtEl>
                                          <p:spTgt spid="11"/>
                                        </p:tgtEl>
                                        <p:attrNameLst>
                                          <p:attrName>ppt_x</p:attrName>
                                        </p:attrNameLst>
                                      </p:cBhvr>
                                      <p:tavLst>
                                        <p:tav tm="0">
                                          <p:val>
                                            <p:strVal val="ppt_x"/>
                                          </p:val>
                                        </p:tav>
                                        <p:tav tm="100000">
                                          <p:val>
                                            <p:strVal val="0-ppt_w/2"/>
                                          </p:val>
                                        </p:tav>
                                      </p:tavLst>
                                    </p:anim>
                                    <p:anim calcmode="lin" valueType="num">
                                      <p:cBhvr additive="base">
                                        <p:cTn id="79" dur="3000"/>
                                        <p:tgtEl>
                                          <p:spTgt spid="11"/>
                                        </p:tgtEl>
                                        <p:attrNameLst>
                                          <p:attrName>ppt_y</p:attrName>
                                        </p:attrNameLst>
                                      </p:cBhvr>
                                      <p:tavLst>
                                        <p:tav tm="0">
                                          <p:val>
                                            <p:strVal val="ppt_y"/>
                                          </p:val>
                                        </p:tav>
                                        <p:tav tm="100000">
                                          <p:val>
                                            <p:strVal val="ppt_y"/>
                                          </p:val>
                                        </p:tav>
                                      </p:tavLst>
                                    </p:anim>
                                    <p:set>
                                      <p:cBhvr>
                                        <p:cTn id="80" dur="1" fill="hold">
                                          <p:stCondLst>
                                            <p:cond delay="2999"/>
                                          </p:stCondLst>
                                        </p:cTn>
                                        <p:tgtEl>
                                          <p:spTgt spid="11"/>
                                        </p:tgtEl>
                                        <p:attrNameLst>
                                          <p:attrName>style.visibility</p:attrName>
                                        </p:attrNameLst>
                                      </p:cBhvr>
                                      <p:to>
                                        <p:strVal val="hidden"/>
                                      </p:to>
                                    </p:set>
                                  </p:childTnLst>
                                </p:cTn>
                              </p:par>
                              <p:par>
                                <p:cTn id="81" presetID="2" presetClass="exit" presetSubtype="8" fill="hold" grpId="2" nodeType="withEffect">
                                  <p:stCondLst>
                                    <p:cond delay="0"/>
                                  </p:stCondLst>
                                  <p:childTnLst>
                                    <p:anim calcmode="lin" valueType="num">
                                      <p:cBhvr additive="base">
                                        <p:cTn id="82" dur="3000"/>
                                        <p:tgtEl>
                                          <p:spTgt spid="12"/>
                                        </p:tgtEl>
                                        <p:attrNameLst>
                                          <p:attrName>ppt_x</p:attrName>
                                        </p:attrNameLst>
                                      </p:cBhvr>
                                      <p:tavLst>
                                        <p:tav tm="0">
                                          <p:val>
                                            <p:strVal val="ppt_x"/>
                                          </p:val>
                                        </p:tav>
                                        <p:tav tm="100000">
                                          <p:val>
                                            <p:strVal val="0-ppt_w/2"/>
                                          </p:val>
                                        </p:tav>
                                      </p:tavLst>
                                    </p:anim>
                                    <p:anim calcmode="lin" valueType="num">
                                      <p:cBhvr additive="base">
                                        <p:cTn id="83" dur="3000"/>
                                        <p:tgtEl>
                                          <p:spTgt spid="12"/>
                                        </p:tgtEl>
                                        <p:attrNameLst>
                                          <p:attrName>ppt_y</p:attrName>
                                        </p:attrNameLst>
                                      </p:cBhvr>
                                      <p:tavLst>
                                        <p:tav tm="0">
                                          <p:val>
                                            <p:strVal val="ppt_y"/>
                                          </p:val>
                                        </p:tav>
                                        <p:tav tm="100000">
                                          <p:val>
                                            <p:strVal val="ppt_y"/>
                                          </p:val>
                                        </p:tav>
                                      </p:tavLst>
                                    </p:anim>
                                    <p:set>
                                      <p:cBhvr>
                                        <p:cTn id="84" dur="1" fill="hold">
                                          <p:stCondLst>
                                            <p:cond delay="2999"/>
                                          </p:stCondLst>
                                        </p:cTn>
                                        <p:tgtEl>
                                          <p:spTgt spid="12"/>
                                        </p:tgtEl>
                                        <p:attrNameLst>
                                          <p:attrName>style.visibility</p:attrName>
                                        </p:attrNameLst>
                                      </p:cBhvr>
                                      <p:to>
                                        <p:strVal val="hidden"/>
                                      </p:to>
                                    </p:set>
                                  </p:childTnLst>
                                </p:cTn>
                              </p:par>
                              <p:par>
                                <p:cTn id="85" presetID="2" presetClass="exit" presetSubtype="8" fill="hold" grpId="2" nodeType="withEffect">
                                  <p:stCondLst>
                                    <p:cond delay="0"/>
                                  </p:stCondLst>
                                  <p:childTnLst>
                                    <p:anim calcmode="lin" valueType="num">
                                      <p:cBhvr additive="base">
                                        <p:cTn id="86" dur="3000"/>
                                        <p:tgtEl>
                                          <p:spTgt spid="13"/>
                                        </p:tgtEl>
                                        <p:attrNameLst>
                                          <p:attrName>ppt_x</p:attrName>
                                        </p:attrNameLst>
                                      </p:cBhvr>
                                      <p:tavLst>
                                        <p:tav tm="0">
                                          <p:val>
                                            <p:strVal val="ppt_x"/>
                                          </p:val>
                                        </p:tav>
                                        <p:tav tm="100000">
                                          <p:val>
                                            <p:strVal val="0-ppt_w/2"/>
                                          </p:val>
                                        </p:tav>
                                      </p:tavLst>
                                    </p:anim>
                                    <p:anim calcmode="lin" valueType="num">
                                      <p:cBhvr additive="base">
                                        <p:cTn id="87" dur="3000"/>
                                        <p:tgtEl>
                                          <p:spTgt spid="13"/>
                                        </p:tgtEl>
                                        <p:attrNameLst>
                                          <p:attrName>ppt_y</p:attrName>
                                        </p:attrNameLst>
                                      </p:cBhvr>
                                      <p:tavLst>
                                        <p:tav tm="0">
                                          <p:val>
                                            <p:strVal val="ppt_y"/>
                                          </p:val>
                                        </p:tav>
                                        <p:tav tm="100000">
                                          <p:val>
                                            <p:strVal val="ppt_y"/>
                                          </p:val>
                                        </p:tav>
                                      </p:tavLst>
                                    </p:anim>
                                    <p:set>
                                      <p:cBhvr>
                                        <p:cTn id="88" dur="1" fill="hold">
                                          <p:stCondLst>
                                            <p:cond delay="2999"/>
                                          </p:stCondLst>
                                        </p:cTn>
                                        <p:tgtEl>
                                          <p:spTgt spid="13"/>
                                        </p:tgtEl>
                                        <p:attrNameLst>
                                          <p:attrName>style.visibility</p:attrName>
                                        </p:attrNameLst>
                                      </p:cBhvr>
                                      <p:to>
                                        <p:strVal val="hidden"/>
                                      </p:to>
                                    </p:set>
                                  </p:childTnLst>
                                </p:cTn>
                              </p:par>
                              <p:par>
                                <p:cTn id="89" presetID="16" presetClass="entr" presetSubtype="37" fill="hold" nodeType="withEffect">
                                  <p:stCondLst>
                                    <p:cond delay="0"/>
                                  </p:stCondLst>
                                  <p:childTnLst>
                                    <p:set>
                                      <p:cBhvr>
                                        <p:cTn id="90" dur="1" fill="hold">
                                          <p:stCondLst>
                                            <p:cond delay="0"/>
                                          </p:stCondLst>
                                        </p:cTn>
                                        <p:tgtEl>
                                          <p:spTgt spid="5"/>
                                        </p:tgtEl>
                                        <p:attrNameLst>
                                          <p:attrName>style.visibility</p:attrName>
                                        </p:attrNameLst>
                                      </p:cBhvr>
                                      <p:to>
                                        <p:strVal val="visible"/>
                                      </p:to>
                                    </p:set>
                                    <p:animEffect transition="in" filter="barn(outVertical)">
                                      <p:cBhvr>
                                        <p:cTn id="91" dur="3000"/>
                                        <p:tgtEl>
                                          <p:spTgt spid="5"/>
                                        </p:tgtEl>
                                      </p:cBhvr>
                                    </p:animEffect>
                                  </p:childTnLst>
                                </p:cTn>
                              </p:par>
                              <p:par>
                                <p:cTn id="92" presetID="23" presetClass="entr" presetSubtype="288" fill="hold" nodeType="withEffect">
                                  <p:stCondLst>
                                    <p:cond delay="0"/>
                                  </p:stCondLst>
                                  <p:childTnLst>
                                    <p:set>
                                      <p:cBhvr>
                                        <p:cTn id="93" dur="1" fill="hold">
                                          <p:stCondLst>
                                            <p:cond delay="0"/>
                                          </p:stCondLst>
                                        </p:cTn>
                                        <p:tgtEl>
                                          <p:spTgt spid="5"/>
                                        </p:tgtEl>
                                        <p:attrNameLst>
                                          <p:attrName>style.visibility</p:attrName>
                                        </p:attrNameLst>
                                      </p:cBhvr>
                                      <p:to>
                                        <p:strVal val="visible"/>
                                      </p:to>
                                    </p:set>
                                    <p:anim calcmode="lin" valueType="num">
                                      <p:cBhvr>
                                        <p:cTn id="94" dur="3000" fill="hold"/>
                                        <p:tgtEl>
                                          <p:spTgt spid="5"/>
                                        </p:tgtEl>
                                        <p:attrNameLst>
                                          <p:attrName>ppt_w</p:attrName>
                                        </p:attrNameLst>
                                      </p:cBhvr>
                                      <p:tavLst>
                                        <p:tav tm="0">
                                          <p:val>
                                            <p:strVal val="4/3*#ppt_w"/>
                                          </p:val>
                                        </p:tav>
                                        <p:tav tm="100000">
                                          <p:val>
                                            <p:strVal val="#ppt_w"/>
                                          </p:val>
                                        </p:tav>
                                      </p:tavLst>
                                    </p:anim>
                                    <p:anim calcmode="lin" valueType="num">
                                      <p:cBhvr>
                                        <p:cTn id="95" dur="3000" fill="hold"/>
                                        <p:tgtEl>
                                          <p:spTgt spid="5"/>
                                        </p:tgtEl>
                                        <p:attrNameLst>
                                          <p:attrName>ppt_h</p:attrName>
                                        </p:attrNameLst>
                                      </p:cBhvr>
                                      <p:tavLst>
                                        <p:tav tm="0">
                                          <p:val>
                                            <p:strVal val="4/3*#ppt_h"/>
                                          </p:val>
                                        </p:tav>
                                        <p:tav tm="100000">
                                          <p:val>
                                            <p:strVal val="#ppt_h"/>
                                          </p:val>
                                        </p:tav>
                                      </p:tavLst>
                                    </p:anim>
                                  </p:childTnLst>
                                </p:cTn>
                              </p:par>
                            </p:childTnLst>
                          </p:cTn>
                        </p:par>
                        <p:par>
                          <p:cTn id="96" fill="hold">
                            <p:stCondLst>
                              <p:cond delay="6000"/>
                            </p:stCondLst>
                            <p:childTnLst>
                              <p:par>
                                <p:cTn id="97" presetID="31" presetClass="entr" presetSubtype="0" fill="hold" nodeType="afterEffect">
                                  <p:stCondLst>
                                    <p:cond delay="0"/>
                                  </p:stCondLst>
                                  <p:iterate type="lt">
                                    <p:tmPct val="5000"/>
                                  </p:iterate>
                                  <p:childTnLst>
                                    <p:set>
                                      <p:cBhvr>
                                        <p:cTn id="98" dur="1" fill="hold">
                                          <p:stCondLst>
                                            <p:cond delay="0"/>
                                          </p:stCondLst>
                                        </p:cTn>
                                        <p:tgtEl>
                                          <p:spTgt spid="55302"/>
                                        </p:tgtEl>
                                        <p:attrNameLst>
                                          <p:attrName>style.visibility</p:attrName>
                                        </p:attrNameLst>
                                      </p:cBhvr>
                                      <p:to>
                                        <p:strVal val="visible"/>
                                      </p:to>
                                    </p:set>
                                    <p:anim calcmode="lin" valueType="num">
                                      <p:cBhvr>
                                        <p:cTn id="99" dur="2000" fill="hold"/>
                                        <p:tgtEl>
                                          <p:spTgt spid="55302"/>
                                        </p:tgtEl>
                                        <p:attrNameLst>
                                          <p:attrName>ppt_w</p:attrName>
                                        </p:attrNameLst>
                                      </p:cBhvr>
                                      <p:tavLst>
                                        <p:tav tm="0">
                                          <p:val>
                                            <p:fltVal val="0"/>
                                          </p:val>
                                        </p:tav>
                                        <p:tav tm="100000">
                                          <p:val>
                                            <p:strVal val="#ppt_w"/>
                                          </p:val>
                                        </p:tav>
                                      </p:tavLst>
                                    </p:anim>
                                    <p:anim calcmode="lin" valueType="num">
                                      <p:cBhvr>
                                        <p:cTn id="100" dur="2000" fill="hold"/>
                                        <p:tgtEl>
                                          <p:spTgt spid="55302"/>
                                        </p:tgtEl>
                                        <p:attrNameLst>
                                          <p:attrName>ppt_h</p:attrName>
                                        </p:attrNameLst>
                                      </p:cBhvr>
                                      <p:tavLst>
                                        <p:tav tm="0">
                                          <p:val>
                                            <p:fltVal val="0"/>
                                          </p:val>
                                        </p:tav>
                                        <p:tav tm="100000">
                                          <p:val>
                                            <p:strVal val="#ppt_h"/>
                                          </p:val>
                                        </p:tav>
                                      </p:tavLst>
                                    </p:anim>
                                    <p:anim calcmode="lin" valueType="num">
                                      <p:cBhvr>
                                        <p:cTn id="101" dur="2000" fill="hold"/>
                                        <p:tgtEl>
                                          <p:spTgt spid="55302"/>
                                        </p:tgtEl>
                                        <p:attrNameLst>
                                          <p:attrName>style.rotation</p:attrName>
                                        </p:attrNameLst>
                                      </p:cBhvr>
                                      <p:tavLst>
                                        <p:tav tm="0">
                                          <p:val>
                                            <p:fltVal val="90"/>
                                          </p:val>
                                        </p:tav>
                                        <p:tav tm="100000">
                                          <p:val>
                                            <p:fltVal val="0"/>
                                          </p:val>
                                        </p:tav>
                                      </p:tavLst>
                                    </p:anim>
                                    <p:animEffect transition="in" filter="fade">
                                      <p:cBhvr>
                                        <p:cTn id="102" dur="2000"/>
                                        <p:tgtEl>
                                          <p:spTgt spid="55302"/>
                                        </p:tgtEl>
                                      </p:cBhvr>
                                    </p:animEffect>
                                  </p:childTnLst>
                                </p:cTn>
                              </p:par>
                            </p:childTnLst>
                          </p:cTn>
                        </p:par>
                        <p:par>
                          <p:cTn id="103" fill="hold">
                            <p:stCondLst>
                              <p:cond delay="8000"/>
                            </p:stCondLst>
                            <p:childTnLst>
                              <p:par>
                                <p:cTn id="104" presetID="31" presetClass="entr" presetSubtype="0" fill="hold" nodeType="afterEffect">
                                  <p:stCondLst>
                                    <p:cond delay="0"/>
                                  </p:stCondLst>
                                  <p:iterate type="lt">
                                    <p:tmPct val="5000"/>
                                  </p:iterate>
                                  <p:childTnLst>
                                    <p:set>
                                      <p:cBhvr>
                                        <p:cTn id="105" dur="1" fill="hold">
                                          <p:stCondLst>
                                            <p:cond delay="0"/>
                                          </p:stCondLst>
                                        </p:cTn>
                                        <p:tgtEl>
                                          <p:spTgt spid="55304"/>
                                        </p:tgtEl>
                                        <p:attrNameLst>
                                          <p:attrName>style.visibility</p:attrName>
                                        </p:attrNameLst>
                                      </p:cBhvr>
                                      <p:to>
                                        <p:strVal val="visible"/>
                                      </p:to>
                                    </p:set>
                                    <p:anim calcmode="lin" valueType="num">
                                      <p:cBhvr>
                                        <p:cTn id="106" dur="2000" fill="hold"/>
                                        <p:tgtEl>
                                          <p:spTgt spid="55304"/>
                                        </p:tgtEl>
                                        <p:attrNameLst>
                                          <p:attrName>ppt_w</p:attrName>
                                        </p:attrNameLst>
                                      </p:cBhvr>
                                      <p:tavLst>
                                        <p:tav tm="0">
                                          <p:val>
                                            <p:fltVal val="0"/>
                                          </p:val>
                                        </p:tav>
                                        <p:tav tm="100000">
                                          <p:val>
                                            <p:strVal val="#ppt_w"/>
                                          </p:val>
                                        </p:tav>
                                      </p:tavLst>
                                    </p:anim>
                                    <p:anim calcmode="lin" valueType="num">
                                      <p:cBhvr>
                                        <p:cTn id="107" dur="2000" fill="hold"/>
                                        <p:tgtEl>
                                          <p:spTgt spid="55304"/>
                                        </p:tgtEl>
                                        <p:attrNameLst>
                                          <p:attrName>ppt_h</p:attrName>
                                        </p:attrNameLst>
                                      </p:cBhvr>
                                      <p:tavLst>
                                        <p:tav tm="0">
                                          <p:val>
                                            <p:fltVal val="0"/>
                                          </p:val>
                                        </p:tav>
                                        <p:tav tm="100000">
                                          <p:val>
                                            <p:strVal val="#ppt_h"/>
                                          </p:val>
                                        </p:tav>
                                      </p:tavLst>
                                    </p:anim>
                                    <p:anim calcmode="lin" valueType="num">
                                      <p:cBhvr>
                                        <p:cTn id="108" dur="2000" fill="hold"/>
                                        <p:tgtEl>
                                          <p:spTgt spid="55304"/>
                                        </p:tgtEl>
                                        <p:attrNameLst>
                                          <p:attrName>style.rotation</p:attrName>
                                        </p:attrNameLst>
                                      </p:cBhvr>
                                      <p:tavLst>
                                        <p:tav tm="0">
                                          <p:val>
                                            <p:fltVal val="90"/>
                                          </p:val>
                                        </p:tav>
                                        <p:tav tm="100000">
                                          <p:val>
                                            <p:fltVal val="0"/>
                                          </p:val>
                                        </p:tav>
                                      </p:tavLst>
                                    </p:anim>
                                    <p:animEffect transition="in" filter="fade">
                                      <p:cBhvr>
                                        <p:cTn id="109" dur="2000"/>
                                        <p:tgtEl>
                                          <p:spTgt spid="55304"/>
                                        </p:tgtEl>
                                      </p:cBhvr>
                                    </p:animEffect>
                                  </p:childTnLst>
                                </p:cTn>
                              </p:par>
                            </p:childTnLst>
                          </p:cTn>
                        </p:par>
                        <p:par>
                          <p:cTn id="110" fill="hold">
                            <p:stCondLst>
                              <p:cond delay="10000"/>
                            </p:stCondLst>
                            <p:childTnLst>
                              <p:par>
                                <p:cTn id="111" presetID="31" presetClass="entr" presetSubtype="0" fill="hold" nodeType="afterEffect">
                                  <p:stCondLst>
                                    <p:cond delay="0"/>
                                  </p:stCondLst>
                                  <p:iterate type="lt">
                                    <p:tmPct val="5000"/>
                                  </p:iterate>
                                  <p:childTnLst>
                                    <p:set>
                                      <p:cBhvr>
                                        <p:cTn id="112" dur="1" fill="hold">
                                          <p:stCondLst>
                                            <p:cond delay="0"/>
                                          </p:stCondLst>
                                        </p:cTn>
                                        <p:tgtEl>
                                          <p:spTgt spid="55306"/>
                                        </p:tgtEl>
                                        <p:attrNameLst>
                                          <p:attrName>style.visibility</p:attrName>
                                        </p:attrNameLst>
                                      </p:cBhvr>
                                      <p:to>
                                        <p:strVal val="visible"/>
                                      </p:to>
                                    </p:set>
                                    <p:anim calcmode="lin" valueType="num">
                                      <p:cBhvr>
                                        <p:cTn id="113" dur="2000" fill="hold"/>
                                        <p:tgtEl>
                                          <p:spTgt spid="55306"/>
                                        </p:tgtEl>
                                        <p:attrNameLst>
                                          <p:attrName>ppt_w</p:attrName>
                                        </p:attrNameLst>
                                      </p:cBhvr>
                                      <p:tavLst>
                                        <p:tav tm="0">
                                          <p:val>
                                            <p:fltVal val="0"/>
                                          </p:val>
                                        </p:tav>
                                        <p:tav tm="100000">
                                          <p:val>
                                            <p:strVal val="#ppt_w"/>
                                          </p:val>
                                        </p:tav>
                                      </p:tavLst>
                                    </p:anim>
                                    <p:anim calcmode="lin" valueType="num">
                                      <p:cBhvr>
                                        <p:cTn id="114" dur="2000" fill="hold"/>
                                        <p:tgtEl>
                                          <p:spTgt spid="55306"/>
                                        </p:tgtEl>
                                        <p:attrNameLst>
                                          <p:attrName>ppt_h</p:attrName>
                                        </p:attrNameLst>
                                      </p:cBhvr>
                                      <p:tavLst>
                                        <p:tav tm="0">
                                          <p:val>
                                            <p:fltVal val="0"/>
                                          </p:val>
                                        </p:tav>
                                        <p:tav tm="100000">
                                          <p:val>
                                            <p:strVal val="#ppt_h"/>
                                          </p:val>
                                        </p:tav>
                                      </p:tavLst>
                                    </p:anim>
                                    <p:anim calcmode="lin" valueType="num">
                                      <p:cBhvr>
                                        <p:cTn id="115" dur="2000" fill="hold"/>
                                        <p:tgtEl>
                                          <p:spTgt spid="55306"/>
                                        </p:tgtEl>
                                        <p:attrNameLst>
                                          <p:attrName>style.rotation</p:attrName>
                                        </p:attrNameLst>
                                      </p:cBhvr>
                                      <p:tavLst>
                                        <p:tav tm="0">
                                          <p:val>
                                            <p:fltVal val="90"/>
                                          </p:val>
                                        </p:tav>
                                        <p:tav tm="100000">
                                          <p:val>
                                            <p:fltVal val="0"/>
                                          </p:val>
                                        </p:tav>
                                      </p:tavLst>
                                    </p:anim>
                                    <p:animEffect transition="in" filter="fade">
                                      <p:cBhvr>
                                        <p:cTn id="116" dur="2000"/>
                                        <p:tgtEl>
                                          <p:spTgt spid="55306"/>
                                        </p:tgtEl>
                                      </p:cBhvr>
                                    </p:animEffect>
                                  </p:childTnLst>
                                </p:cTn>
                              </p:par>
                            </p:childTnLst>
                          </p:cTn>
                        </p:par>
                        <p:par>
                          <p:cTn id="117" fill="hold">
                            <p:stCondLst>
                              <p:cond delay="12000"/>
                            </p:stCondLst>
                            <p:childTnLst>
                              <p:par>
                                <p:cTn id="118" presetID="31" presetClass="entr" presetSubtype="0" fill="hold" nodeType="afterEffect">
                                  <p:stCondLst>
                                    <p:cond delay="0"/>
                                  </p:stCondLst>
                                  <p:iterate type="lt">
                                    <p:tmPct val="5000"/>
                                  </p:iterate>
                                  <p:childTnLst>
                                    <p:set>
                                      <p:cBhvr>
                                        <p:cTn id="119" dur="1" fill="hold">
                                          <p:stCondLst>
                                            <p:cond delay="0"/>
                                          </p:stCondLst>
                                        </p:cTn>
                                        <p:tgtEl>
                                          <p:spTgt spid="55308"/>
                                        </p:tgtEl>
                                        <p:attrNameLst>
                                          <p:attrName>style.visibility</p:attrName>
                                        </p:attrNameLst>
                                      </p:cBhvr>
                                      <p:to>
                                        <p:strVal val="visible"/>
                                      </p:to>
                                    </p:set>
                                    <p:anim calcmode="lin" valueType="num">
                                      <p:cBhvr>
                                        <p:cTn id="120" dur="1000" fill="hold"/>
                                        <p:tgtEl>
                                          <p:spTgt spid="55308"/>
                                        </p:tgtEl>
                                        <p:attrNameLst>
                                          <p:attrName>ppt_w</p:attrName>
                                        </p:attrNameLst>
                                      </p:cBhvr>
                                      <p:tavLst>
                                        <p:tav tm="0">
                                          <p:val>
                                            <p:fltVal val="0"/>
                                          </p:val>
                                        </p:tav>
                                        <p:tav tm="100000">
                                          <p:val>
                                            <p:strVal val="#ppt_w"/>
                                          </p:val>
                                        </p:tav>
                                      </p:tavLst>
                                    </p:anim>
                                    <p:anim calcmode="lin" valueType="num">
                                      <p:cBhvr>
                                        <p:cTn id="121" dur="1000" fill="hold"/>
                                        <p:tgtEl>
                                          <p:spTgt spid="55308"/>
                                        </p:tgtEl>
                                        <p:attrNameLst>
                                          <p:attrName>ppt_h</p:attrName>
                                        </p:attrNameLst>
                                      </p:cBhvr>
                                      <p:tavLst>
                                        <p:tav tm="0">
                                          <p:val>
                                            <p:fltVal val="0"/>
                                          </p:val>
                                        </p:tav>
                                        <p:tav tm="100000">
                                          <p:val>
                                            <p:strVal val="#ppt_h"/>
                                          </p:val>
                                        </p:tav>
                                      </p:tavLst>
                                    </p:anim>
                                    <p:anim calcmode="lin" valueType="num">
                                      <p:cBhvr>
                                        <p:cTn id="122" dur="1000" fill="hold"/>
                                        <p:tgtEl>
                                          <p:spTgt spid="55308"/>
                                        </p:tgtEl>
                                        <p:attrNameLst>
                                          <p:attrName>style.rotation</p:attrName>
                                        </p:attrNameLst>
                                      </p:cBhvr>
                                      <p:tavLst>
                                        <p:tav tm="0">
                                          <p:val>
                                            <p:fltVal val="90"/>
                                          </p:val>
                                        </p:tav>
                                        <p:tav tm="100000">
                                          <p:val>
                                            <p:fltVal val="0"/>
                                          </p:val>
                                        </p:tav>
                                      </p:tavLst>
                                    </p:anim>
                                    <p:animEffect transition="in" filter="fade">
                                      <p:cBhvr>
                                        <p:cTn id="123" dur="1000"/>
                                        <p:tgtEl>
                                          <p:spTgt spid="55308"/>
                                        </p:tgtEl>
                                      </p:cBhvr>
                                    </p:animEffect>
                                  </p:childTnLst>
                                </p:cTn>
                              </p:par>
                            </p:childTnLst>
                          </p:cTn>
                        </p:par>
                        <p:par>
                          <p:cTn id="124" fill="hold">
                            <p:stCondLst>
                              <p:cond delay="13000"/>
                            </p:stCondLst>
                            <p:childTnLst>
                              <p:par>
                                <p:cTn id="125" presetID="31" presetClass="entr" presetSubtype="0" fill="hold" nodeType="afterEffect">
                                  <p:stCondLst>
                                    <p:cond delay="0"/>
                                  </p:stCondLst>
                                  <p:iterate type="lt">
                                    <p:tmPct val="5000"/>
                                  </p:iterate>
                                  <p:childTnLst>
                                    <p:set>
                                      <p:cBhvr>
                                        <p:cTn id="126" dur="1" fill="hold">
                                          <p:stCondLst>
                                            <p:cond delay="0"/>
                                          </p:stCondLst>
                                        </p:cTn>
                                        <p:tgtEl>
                                          <p:spTgt spid="55310"/>
                                        </p:tgtEl>
                                        <p:attrNameLst>
                                          <p:attrName>style.visibility</p:attrName>
                                        </p:attrNameLst>
                                      </p:cBhvr>
                                      <p:to>
                                        <p:strVal val="visible"/>
                                      </p:to>
                                    </p:set>
                                    <p:anim calcmode="lin" valueType="num">
                                      <p:cBhvr>
                                        <p:cTn id="127" dur="2000" fill="hold"/>
                                        <p:tgtEl>
                                          <p:spTgt spid="55310"/>
                                        </p:tgtEl>
                                        <p:attrNameLst>
                                          <p:attrName>ppt_w</p:attrName>
                                        </p:attrNameLst>
                                      </p:cBhvr>
                                      <p:tavLst>
                                        <p:tav tm="0">
                                          <p:val>
                                            <p:fltVal val="0"/>
                                          </p:val>
                                        </p:tav>
                                        <p:tav tm="100000">
                                          <p:val>
                                            <p:strVal val="#ppt_w"/>
                                          </p:val>
                                        </p:tav>
                                      </p:tavLst>
                                    </p:anim>
                                    <p:anim calcmode="lin" valueType="num">
                                      <p:cBhvr>
                                        <p:cTn id="128" dur="2000" fill="hold"/>
                                        <p:tgtEl>
                                          <p:spTgt spid="55310"/>
                                        </p:tgtEl>
                                        <p:attrNameLst>
                                          <p:attrName>ppt_h</p:attrName>
                                        </p:attrNameLst>
                                      </p:cBhvr>
                                      <p:tavLst>
                                        <p:tav tm="0">
                                          <p:val>
                                            <p:fltVal val="0"/>
                                          </p:val>
                                        </p:tav>
                                        <p:tav tm="100000">
                                          <p:val>
                                            <p:strVal val="#ppt_h"/>
                                          </p:val>
                                        </p:tav>
                                      </p:tavLst>
                                    </p:anim>
                                    <p:anim calcmode="lin" valueType="num">
                                      <p:cBhvr>
                                        <p:cTn id="129" dur="2000" fill="hold"/>
                                        <p:tgtEl>
                                          <p:spTgt spid="55310"/>
                                        </p:tgtEl>
                                        <p:attrNameLst>
                                          <p:attrName>style.rotation</p:attrName>
                                        </p:attrNameLst>
                                      </p:cBhvr>
                                      <p:tavLst>
                                        <p:tav tm="0">
                                          <p:val>
                                            <p:fltVal val="90"/>
                                          </p:val>
                                        </p:tav>
                                        <p:tav tm="100000">
                                          <p:val>
                                            <p:fltVal val="0"/>
                                          </p:val>
                                        </p:tav>
                                      </p:tavLst>
                                    </p:anim>
                                    <p:animEffect transition="in" filter="fade">
                                      <p:cBhvr>
                                        <p:cTn id="130" dur="2000"/>
                                        <p:tgtEl>
                                          <p:spTgt spid="55310"/>
                                        </p:tgtEl>
                                      </p:cBhvr>
                                    </p:animEffect>
                                  </p:childTnLst>
                                </p:cTn>
                              </p:par>
                            </p:childTnLst>
                          </p:cTn>
                        </p:par>
                        <p:par>
                          <p:cTn id="131" fill="hold">
                            <p:stCondLst>
                              <p:cond delay="15000"/>
                            </p:stCondLst>
                            <p:childTnLst>
                              <p:par>
                                <p:cTn id="132" presetID="31" presetClass="entr" presetSubtype="0" fill="hold" nodeType="afterEffect">
                                  <p:stCondLst>
                                    <p:cond delay="0"/>
                                  </p:stCondLst>
                                  <p:iterate type="lt">
                                    <p:tmPct val="5000"/>
                                  </p:iterate>
                                  <p:childTnLst>
                                    <p:set>
                                      <p:cBhvr>
                                        <p:cTn id="133" dur="1" fill="hold">
                                          <p:stCondLst>
                                            <p:cond delay="0"/>
                                          </p:stCondLst>
                                        </p:cTn>
                                        <p:tgtEl>
                                          <p:spTgt spid="55312"/>
                                        </p:tgtEl>
                                        <p:attrNameLst>
                                          <p:attrName>style.visibility</p:attrName>
                                        </p:attrNameLst>
                                      </p:cBhvr>
                                      <p:to>
                                        <p:strVal val="visible"/>
                                      </p:to>
                                    </p:set>
                                    <p:anim calcmode="lin" valueType="num">
                                      <p:cBhvr>
                                        <p:cTn id="134" dur="2000" fill="hold"/>
                                        <p:tgtEl>
                                          <p:spTgt spid="55312"/>
                                        </p:tgtEl>
                                        <p:attrNameLst>
                                          <p:attrName>ppt_w</p:attrName>
                                        </p:attrNameLst>
                                      </p:cBhvr>
                                      <p:tavLst>
                                        <p:tav tm="0">
                                          <p:val>
                                            <p:fltVal val="0"/>
                                          </p:val>
                                        </p:tav>
                                        <p:tav tm="100000">
                                          <p:val>
                                            <p:strVal val="#ppt_w"/>
                                          </p:val>
                                        </p:tav>
                                      </p:tavLst>
                                    </p:anim>
                                    <p:anim calcmode="lin" valueType="num">
                                      <p:cBhvr>
                                        <p:cTn id="135" dur="2000" fill="hold"/>
                                        <p:tgtEl>
                                          <p:spTgt spid="55312"/>
                                        </p:tgtEl>
                                        <p:attrNameLst>
                                          <p:attrName>ppt_h</p:attrName>
                                        </p:attrNameLst>
                                      </p:cBhvr>
                                      <p:tavLst>
                                        <p:tav tm="0">
                                          <p:val>
                                            <p:fltVal val="0"/>
                                          </p:val>
                                        </p:tav>
                                        <p:tav tm="100000">
                                          <p:val>
                                            <p:strVal val="#ppt_h"/>
                                          </p:val>
                                        </p:tav>
                                      </p:tavLst>
                                    </p:anim>
                                    <p:anim calcmode="lin" valueType="num">
                                      <p:cBhvr>
                                        <p:cTn id="136" dur="2000" fill="hold"/>
                                        <p:tgtEl>
                                          <p:spTgt spid="55312"/>
                                        </p:tgtEl>
                                        <p:attrNameLst>
                                          <p:attrName>style.rotation</p:attrName>
                                        </p:attrNameLst>
                                      </p:cBhvr>
                                      <p:tavLst>
                                        <p:tav tm="0">
                                          <p:val>
                                            <p:fltVal val="90"/>
                                          </p:val>
                                        </p:tav>
                                        <p:tav tm="100000">
                                          <p:val>
                                            <p:fltVal val="0"/>
                                          </p:val>
                                        </p:tav>
                                      </p:tavLst>
                                    </p:anim>
                                    <p:animEffect transition="in" filter="fade">
                                      <p:cBhvr>
                                        <p:cTn id="137" dur="2000"/>
                                        <p:tgtEl>
                                          <p:spTgt spid="55312"/>
                                        </p:tgtEl>
                                      </p:cBhvr>
                                    </p:animEffect>
                                  </p:childTnLst>
                                </p:cTn>
                              </p:par>
                            </p:childTnLst>
                          </p:cTn>
                        </p:par>
                        <p:par>
                          <p:cTn id="138" fill="hold">
                            <p:stCondLst>
                              <p:cond delay="17000"/>
                            </p:stCondLst>
                            <p:childTnLst>
                              <p:par>
                                <p:cTn id="139" presetID="17" presetClass="entr" presetSubtype="10" fill="hold" nodeType="afterEffect">
                                  <p:stCondLst>
                                    <p:cond delay="0"/>
                                  </p:stCondLst>
                                  <p:childTnLst>
                                    <p:set>
                                      <p:cBhvr>
                                        <p:cTn id="140" dur="1" fill="hold">
                                          <p:stCondLst>
                                            <p:cond delay="0"/>
                                          </p:stCondLst>
                                        </p:cTn>
                                        <p:tgtEl>
                                          <p:spTgt spid="19">
                                            <p:txEl>
                                              <p:pRg st="0" end="0"/>
                                            </p:txEl>
                                          </p:spTgt>
                                        </p:tgtEl>
                                        <p:attrNameLst>
                                          <p:attrName>style.visibility</p:attrName>
                                        </p:attrNameLst>
                                      </p:cBhvr>
                                      <p:to>
                                        <p:strVal val="visible"/>
                                      </p:to>
                                    </p:set>
                                    <p:anim calcmode="lin" valueType="num">
                                      <p:cBhvr>
                                        <p:cTn id="141" dur="2000" fill="hold"/>
                                        <p:tgtEl>
                                          <p:spTgt spid="19">
                                            <p:txEl>
                                              <p:pRg st="0" end="0"/>
                                            </p:txEl>
                                          </p:spTgt>
                                        </p:tgtEl>
                                        <p:attrNameLst>
                                          <p:attrName>ppt_w</p:attrName>
                                        </p:attrNameLst>
                                      </p:cBhvr>
                                      <p:tavLst>
                                        <p:tav tm="0">
                                          <p:val>
                                            <p:fltVal val="0"/>
                                          </p:val>
                                        </p:tav>
                                        <p:tav tm="100000">
                                          <p:val>
                                            <p:strVal val="#ppt_w"/>
                                          </p:val>
                                        </p:tav>
                                      </p:tavLst>
                                    </p:anim>
                                    <p:anim calcmode="lin" valueType="num">
                                      <p:cBhvr>
                                        <p:cTn id="142" dur="2000" fill="hold"/>
                                        <p:tgtEl>
                                          <p:spTgt spid="19">
                                            <p:txEl>
                                              <p:pRg st="0" end="0"/>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rg.jpg"/>
          <p:cNvPicPr>
            <a:picLocks noChangeAspect="1"/>
          </p:cNvPicPr>
          <p:nvPr/>
        </p:nvPicPr>
        <p:blipFill>
          <a:blip r:embed="rId3"/>
          <a:stretch>
            <a:fillRect/>
          </a:stretch>
        </p:blipFill>
        <p:spPr>
          <a:xfrm>
            <a:off x="0" y="3345"/>
            <a:ext cx="9144000" cy="6851309"/>
          </a:xfrm>
          <a:prstGeom prst="rect">
            <a:avLst/>
          </a:prstGeom>
        </p:spPr>
      </p:pic>
      <p:sp>
        <p:nvSpPr>
          <p:cNvPr id="6" name="5 Extracto"/>
          <p:cNvSpPr/>
          <p:nvPr/>
        </p:nvSpPr>
        <p:spPr>
          <a:xfrm>
            <a:off x="0" y="0"/>
            <a:ext cx="9144000" cy="1357298"/>
          </a:xfrm>
          <a:prstGeom prst="flowChartExtract">
            <a:avLst/>
          </a:prstGeom>
          <a:gradFill flip="none" rotWithShape="1">
            <a:gsLst>
              <a:gs pos="0">
                <a:srgbClr val="E9CF87"/>
              </a:gs>
              <a:gs pos="50000">
                <a:srgbClr val="8A5C00">
                  <a:shade val="67500"/>
                  <a:satMod val="115000"/>
                </a:srgbClr>
              </a:gs>
              <a:gs pos="100000">
                <a:srgbClr val="8A5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xtracto"/>
          <p:cNvSpPr/>
          <p:nvPr/>
        </p:nvSpPr>
        <p:spPr>
          <a:xfrm flipV="1">
            <a:off x="0" y="5429264"/>
            <a:ext cx="9144000" cy="1428736"/>
          </a:xfrm>
          <a:prstGeom prst="flowChartExtract">
            <a:avLst/>
          </a:prstGeom>
          <a:gradFill flip="none" rotWithShape="1">
            <a:gsLst>
              <a:gs pos="0">
                <a:srgbClr val="E9CF87"/>
              </a:gs>
              <a:gs pos="50000">
                <a:srgbClr val="8A5C00">
                  <a:shade val="67500"/>
                  <a:satMod val="115000"/>
                </a:srgbClr>
              </a:gs>
              <a:gs pos="100000">
                <a:srgbClr val="8A5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xtracto"/>
          <p:cNvSpPr/>
          <p:nvPr/>
        </p:nvSpPr>
        <p:spPr>
          <a:xfrm>
            <a:off x="0" y="285728"/>
            <a:ext cx="9144000" cy="1357298"/>
          </a:xfrm>
          <a:prstGeom prst="flowChartExtract">
            <a:avLst/>
          </a:prstGeom>
          <a:gradFill flip="none" rotWithShape="1">
            <a:gsLst>
              <a:gs pos="0">
                <a:srgbClr val="E9CF87"/>
              </a:gs>
              <a:gs pos="50000">
                <a:srgbClr val="8A5C00">
                  <a:shade val="67500"/>
                  <a:satMod val="115000"/>
                </a:srgbClr>
              </a:gs>
              <a:gs pos="100000">
                <a:srgbClr val="8A5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xtracto"/>
          <p:cNvSpPr/>
          <p:nvPr/>
        </p:nvSpPr>
        <p:spPr>
          <a:xfrm flipV="1">
            <a:off x="0" y="5143512"/>
            <a:ext cx="9144000" cy="1428736"/>
          </a:xfrm>
          <a:prstGeom prst="flowChartExtract">
            <a:avLst/>
          </a:prstGeom>
          <a:gradFill flip="none" rotWithShape="1">
            <a:gsLst>
              <a:gs pos="0">
                <a:srgbClr val="E9CF87"/>
              </a:gs>
              <a:gs pos="50000">
                <a:srgbClr val="8A5C00">
                  <a:shade val="67500"/>
                  <a:satMod val="115000"/>
                </a:srgbClr>
              </a:gs>
              <a:gs pos="100000">
                <a:srgbClr val="8A5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xtracto"/>
          <p:cNvSpPr/>
          <p:nvPr/>
        </p:nvSpPr>
        <p:spPr>
          <a:xfrm>
            <a:off x="0" y="642918"/>
            <a:ext cx="9144000" cy="1357298"/>
          </a:xfrm>
          <a:prstGeom prst="flowChartExtract">
            <a:avLst/>
          </a:prstGeom>
          <a:gradFill flip="none" rotWithShape="1">
            <a:gsLst>
              <a:gs pos="0">
                <a:srgbClr val="E9CF87"/>
              </a:gs>
              <a:gs pos="50000">
                <a:srgbClr val="8A5C00">
                  <a:shade val="67500"/>
                  <a:satMod val="115000"/>
                </a:srgbClr>
              </a:gs>
              <a:gs pos="100000">
                <a:srgbClr val="8A5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xtracto"/>
          <p:cNvSpPr/>
          <p:nvPr/>
        </p:nvSpPr>
        <p:spPr>
          <a:xfrm flipV="1">
            <a:off x="0" y="4786322"/>
            <a:ext cx="9144000" cy="1428736"/>
          </a:xfrm>
          <a:prstGeom prst="flowChartExtract">
            <a:avLst/>
          </a:prstGeom>
          <a:gradFill flip="none" rotWithShape="1">
            <a:gsLst>
              <a:gs pos="0">
                <a:srgbClr val="E9CF87"/>
              </a:gs>
              <a:gs pos="50000">
                <a:srgbClr val="8A5C00">
                  <a:shade val="67500"/>
                  <a:satMod val="115000"/>
                </a:srgbClr>
              </a:gs>
              <a:gs pos="100000">
                <a:srgbClr val="8A5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xtracto"/>
          <p:cNvSpPr/>
          <p:nvPr/>
        </p:nvSpPr>
        <p:spPr>
          <a:xfrm>
            <a:off x="0" y="1000108"/>
            <a:ext cx="9144000" cy="1357298"/>
          </a:xfrm>
          <a:prstGeom prst="flowChartExtract">
            <a:avLst/>
          </a:prstGeom>
          <a:gradFill flip="none" rotWithShape="1">
            <a:gsLst>
              <a:gs pos="0">
                <a:srgbClr val="E9CF87"/>
              </a:gs>
              <a:gs pos="50000">
                <a:srgbClr val="8A5C00">
                  <a:shade val="67500"/>
                  <a:satMod val="115000"/>
                </a:srgbClr>
              </a:gs>
              <a:gs pos="100000">
                <a:srgbClr val="8A5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Extracto"/>
          <p:cNvSpPr/>
          <p:nvPr/>
        </p:nvSpPr>
        <p:spPr>
          <a:xfrm flipV="1">
            <a:off x="0" y="4429132"/>
            <a:ext cx="9144000" cy="1428736"/>
          </a:xfrm>
          <a:prstGeom prst="flowChartExtract">
            <a:avLst/>
          </a:prstGeom>
          <a:gradFill flip="none" rotWithShape="1">
            <a:gsLst>
              <a:gs pos="0">
                <a:srgbClr val="E9CF87"/>
              </a:gs>
              <a:gs pos="50000">
                <a:srgbClr val="8A5C00">
                  <a:shade val="67500"/>
                  <a:satMod val="115000"/>
                </a:srgbClr>
              </a:gs>
              <a:gs pos="100000">
                <a:srgbClr val="8A5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xtracto"/>
          <p:cNvSpPr/>
          <p:nvPr/>
        </p:nvSpPr>
        <p:spPr>
          <a:xfrm>
            <a:off x="0" y="1428736"/>
            <a:ext cx="9144000" cy="1357298"/>
          </a:xfrm>
          <a:prstGeom prst="flowChartExtract">
            <a:avLst/>
          </a:prstGeom>
          <a:gradFill flip="none" rotWithShape="1">
            <a:gsLst>
              <a:gs pos="0">
                <a:srgbClr val="E9CF87"/>
              </a:gs>
              <a:gs pos="50000">
                <a:srgbClr val="8A5C00">
                  <a:shade val="67500"/>
                  <a:satMod val="115000"/>
                </a:srgbClr>
              </a:gs>
              <a:gs pos="100000">
                <a:srgbClr val="8A5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xtracto"/>
          <p:cNvSpPr/>
          <p:nvPr/>
        </p:nvSpPr>
        <p:spPr>
          <a:xfrm flipV="1">
            <a:off x="0" y="4071942"/>
            <a:ext cx="9144000" cy="1428736"/>
          </a:xfrm>
          <a:prstGeom prst="flowChartExtract">
            <a:avLst/>
          </a:prstGeom>
          <a:gradFill flip="none" rotWithShape="1">
            <a:gsLst>
              <a:gs pos="0">
                <a:srgbClr val="E9CF87"/>
              </a:gs>
              <a:gs pos="50000">
                <a:srgbClr val="8A5C00">
                  <a:shade val="67500"/>
                  <a:satMod val="115000"/>
                </a:srgbClr>
              </a:gs>
              <a:gs pos="100000">
                <a:srgbClr val="8A5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Extracto"/>
          <p:cNvSpPr/>
          <p:nvPr/>
        </p:nvSpPr>
        <p:spPr>
          <a:xfrm flipV="1">
            <a:off x="0" y="3643314"/>
            <a:ext cx="9144000" cy="1428736"/>
          </a:xfrm>
          <a:prstGeom prst="flowChartExtract">
            <a:avLst/>
          </a:prstGeom>
          <a:gradFill flip="none" rotWithShape="1">
            <a:gsLst>
              <a:gs pos="0">
                <a:srgbClr val="E9CF87"/>
              </a:gs>
              <a:gs pos="50000">
                <a:srgbClr val="8A5C00">
                  <a:shade val="67500"/>
                  <a:satMod val="115000"/>
                </a:srgbClr>
              </a:gs>
              <a:gs pos="100000">
                <a:srgbClr val="8A5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Extracto"/>
          <p:cNvSpPr/>
          <p:nvPr/>
        </p:nvSpPr>
        <p:spPr>
          <a:xfrm>
            <a:off x="0" y="1785926"/>
            <a:ext cx="9144000" cy="1357298"/>
          </a:xfrm>
          <a:prstGeom prst="flowChartExtract">
            <a:avLst/>
          </a:prstGeom>
          <a:gradFill flip="none" rotWithShape="1">
            <a:gsLst>
              <a:gs pos="0">
                <a:srgbClr val="E9CF87"/>
              </a:gs>
              <a:gs pos="50000">
                <a:srgbClr val="8A5C00">
                  <a:shade val="67500"/>
                  <a:satMod val="115000"/>
                </a:srgbClr>
              </a:gs>
              <a:gs pos="100000">
                <a:srgbClr val="8A5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Extracto"/>
          <p:cNvSpPr/>
          <p:nvPr/>
        </p:nvSpPr>
        <p:spPr>
          <a:xfrm>
            <a:off x="0" y="2143116"/>
            <a:ext cx="9144000" cy="1357298"/>
          </a:xfrm>
          <a:prstGeom prst="flowChartExtract">
            <a:avLst/>
          </a:prstGeom>
          <a:gradFill flip="none" rotWithShape="1">
            <a:gsLst>
              <a:gs pos="0">
                <a:srgbClr val="E9CF87"/>
              </a:gs>
              <a:gs pos="50000">
                <a:srgbClr val="8A5C00">
                  <a:shade val="67500"/>
                  <a:satMod val="115000"/>
                </a:srgbClr>
              </a:gs>
              <a:gs pos="100000">
                <a:srgbClr val="8A5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Extracto"/>
          <p:cNvSpPr/>
          <p:nvPr/>
        </p:nvSpPr>
        <p:spPr>
          <a:xfrm flipV="1">
            <a:off x="0" y="3500438"/>
            <a:ext cx="9144000" cy="1428736"/>
          </a:xfrm>
          <a:prstGeom prst="flowChartExtract">
            <a:avLst/>
          </a:prstGeom>
          <a:gradFill flip="none" rotWithShape="1">
            <a:gsLst>
              <a:gs pos="0">
                <a:srgbClr val="E9CF87"/>
              </a:gs>
              <a:gs pos="50000">
                <a:srgbClr val="8A5C00">
                  <a:shade val="67500"/>
                  <a:satMod val="115000"/>
                </a:srgbClr>
              </a:gs>
              <a:gs pos="100000">
                <a:srgbClr val="8A5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0" y="0"/>
            <a:ext cx="9144000" cy="6858000"/>
          </a:xfrm>
          <a:prstGeom prst="rect">
            <a:avLst/>
          </a:prstGeom>
          <a:gradFill>
            <a:gsLst>
              <a:gs pos="0">
                <a:srgbClr val="D6B19C"/>
              </a:gs>
              <a:gs pos="30000">
                <a:srgbClr val="D49E6C"/>
              </a:gs>
              <a:gs pos="70000">
                <a:srgbClr val="A65528"/>
              </a:gs>
              <a:gs pos="100000">
                <a:srgbClr val="663012"/>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sndAc>
      <p:stSnd loop="1">
        <p:snd r:embed="rId2" name="MUSICA AMBIENTAL  RELAJANTE _ NATURALEZ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ircle(in)">
                                      <p:cBhvr>
                                        <p:cTn id="10" dur="3000"/>
                                        <p:tgtEl>
                                          <p:spTgt spid="6"/>
                                        </p:tgtEl>
                                      </p:cBhvr>
                                    </p:animEffect>
                                  </p:childTnLst>
                                </p:cTn>
                              </p:par>
                              <p:par>
                                <p:cTn id="11" presetID="6" presetClass="entr" presetSubtype="16"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circle(in)">
                                      <p:cBhvr>
                                        <p:cTn id="13" dur="3000"/>
                                        <p:tgtEl>
                                          <p:spTgt spid="8"/>
                                        </p:tgtEl>
                                      </p:cBhvr>
                                    </p:animEffect>
                                  </p:childTnLst>
                                </p:cTn>
                              </p:par>
                              <p:par>
                                <p:cTn id="14" presetID="6" presetClass="entr" presetSubtype="16" fill="hold" grpId="0"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circle(in)">
                                      <p:cBhvr>
                                        <p:cTn id="16" dur="3000"/>
                                        <p:tgtEl>
                                          <p:spTgt spid="10"/>
                                        </p:tgtEl>
                                      </p:cBhvr>
                                    </p:animEffect>
                                  </p:childTnLst>
                                </p:cTn>
                              </p:par>
                              <p:par>
                                <p:cTn id="17" presetID="6" presetClass="entr" presetSubtype="16"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circle(in)">
                                      <p:cBhvr>
                                        <p:cTn id="19" dur="3000"/>
                                        <p:tgtEl>
                                          <p:spTgt spid="12"/>
                                        </p:tgtEl>
                                      </p:cBhvr>
                                    </p:animEffect>
                                  </p:childTnLst>
                                </p:cTn>
                              </p:par>
                              <p:par>
                                <p:cTn id="20" presetID="6" presetClass="entr" presetSubtype="16" fill="hold" grpId="0" nodeType="with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circle(in)">
                                      <p:cBhvr>
                                        <p:cTn id="22" dur="3000"/>
                                        <p:tgtEl>
                                          <p:spTgt spid="14"/>
                                        </p:tgtEl>
                                      </p:cBhvr>
                                    </p:animEffect>
                                  </p:childTnLst>
                                </p:cTn>
                              </p:par>
                              <p:par>
                                <p:cTn id="23" presetID="6" presetClass="entr" presetSubtype="16" fill="hold" grpId="0" nodeType="with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circle(in)">
                                      <p:cBhvr>
                                        <p:cTn id="25" dur="3000"/>
                                        <p:tgtEl>
                                          <p:spTgt spid="17"/>
                                        </p:tgtEl>
                                      </p:cBhvr>
                                    </p:animEffect>
                                  </p:childTnLst>
                                </p:cTn>
                              </p:par>
                              <p:par>
                                <p:cTn id="26" presetID="6" presetClass="entr" presetSubtype="16" fill="hold" grpId="0" nodeType="with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circle(in)">
                                      <p:cBhvr>
                                        <p:cTn id="28" dur="3000"/>
                                        <p:tgtEl>
                                          <p:spTgt spid="18"/>
                                        </p:tgtEl>
                                      </p:cBhvr>
                                    </p:animEffect>
                                  </p:childTnLst>
                                </p:cTn>
                              </p:par>
                              <p:par>
                                <p:cTn id="29" presetID="6" presetClass="entr" presetSubtype="16" fill="hold" grpId="0" nodeType="with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circle(in)">
                                      <p:cBhvr>
                                        <p:cTn id="31" dur="3000"/>
                                        <p:tgtEl>
                                          <p:spTgt spid="7"/>
                                        </p:tgtEl>
                                      </p:cBhvr>
                                    </p:animEffect>
                                  </p:childTnLst>
                                </p:cTn>
                              </p:par>
                              <p:par>
                                <p:cTn id="32" presetID="6" presetClass="entr" presetSubtype="16"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Effect transition="in" filter="circle(in)">
                                      <p:cBhvr>
                                        <p:cTn id="34" dur="3000"/>
                                        <p:tgtEl>
                                          <p:spTgt spid="9"/>
                                        </p:tgtEl>
                                      </p:cBhvr>
                                    </p:animEffect>
                                  </p:childTnLst>
                                </p:cTn>
                              </p:par>
                              <p:par>
                                <p:cTn id="35" presetID="6" presetClass="entr" presetSubtype="16"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circle(in)">
                                      <p:cBhvr>
                                        <p:cTn id="37" dur="3000"/>
                                        <p:tgtEl>
                                          <p:spTgt spid="11"/>
                                        </p:tgtEl>
                                      </p:cBhvr>
                                    </p:animEffect>
                                  </p:childTnLst>
                                </p:cTn>
                              </p:par>
                              <p:par>
                                <p:cTn id="38" presetID="6" presetClass="entr" presetSubtype="16" fill="hold" grpId="0" nodeType="with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circle(in)">
                                      <p:cBhvr>
                                        <p:cTn id="40" dur="3000"/>
                                        <p:tgtEl>
                                          <p:spTgt spid="13"/>
                                        </p:tgtEl>
                                      </p:cBhvr>
                                    </p:animEffect>
                                  </p:childTnLst>
                                </p:cTn>
                              </p:par>
                              <p:par>
                                <p:cTn id="41" presetID="6" presetClass="entr" presetSubtype="16" fill="hold" grpId="0" nodeType="with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circle(in)">
                                      <p:cBhvr>
                                        <p:cTn id="43" dur="3000"/>
                                        <p:tgtEl>
                                          <p:spTgt spid="15"/>
                                        </p:tgtEl>
                                      </p:cBhvr>
                                    </p:animEffect>
                                  </p:childTnLst>
                                </p:cTn>
                              </p:par>
                              <p:par>
                                <p:cTn id="44" presetID="6" presetClass="entr" presetSubtype="16" fill="hold" grpId="0" nodeType="withEffect">
                                  <p:stCondLst>
                                    <p:cond delay="0"/>
                                  </p:stCondLst>
                                  <p:childTnLst>
                                    <p:set>
                                      <p:cBhvr>
                                        <p:cTn id="45" dur="1" fill="hold">
                                          <p:stCondLst>
                                            <p:cond delay="0"/>
                                          </p:stCondLst>
                                        </p:cTn>
                                        <p:tgtEl>
                                          <p:spTgt spid="16"/>
                                        </p:tgtEl>
                                        <p:attrNameLst>
                                          <p:attrName>style.visibility</p:attrName>
                                        </p:attrNameLst>
                                      </p:cBhvr>
                                      <p:to>
                                        <p:strVal val="visible"/>
                                      </p:to>
                                    </p:set>
                                    <p:animEffect transition="in" filter="circle(in)">
                                      <p:cBhvr>
                                        <p:cTn id="46" dur="3000"/>
                                        <p:tgtEl>
                                          <p:spTgt spid="16"/>
                                        </p:tgtEl>
                                      </p:cBhvr>
                                    </p:animEffect>
                                  </p:childTnLst>
                                </p:cTn>
                              </p:par>
                              <p:par>
                                <p:cTn id="47" presetID="6" presetClass="entr" presetSubtype="16" fill="hold" grpId="0" nodeType="withEffect">
                                  <p:stCondLst>
                                    <p:cond delay="0"/>
                                  </p:stCondLst>
                                  <p:childTnLst>
                                    <p:set>
                                      <p:cBhvr>
                                        <p:cTn id="48" dur="1" fill="hold">
                                          <p:stCondLst>
                                            <p:cond delay="0"/>
                                          </p:stCondLst>
                                        </p:cTn>
                                        <p:tgtEl>
                                          <p:spTgt spid="19"/>
                                        </p:tgtEl>
                                        <p:attrNameLst>
                                          <p:attrName>style.visibility</p:attrName>
                                        </p:attrNameLst>
                                      </p:cBhvr>
                                      <p:to>
                                        <p:strVal val="visible"/>
                                      </p:to>
                                    </p:set>
                                    <p:animEffect transition="in" filter="circle(in)">
                                      <p:cBhvr>
                                        <p:cTn id="49" dur="3000"/>
                                        <p:tgtEl>
                                          <p:spTgt spid="19"/>
                                        </p:tgtEl>
                                      </p:cBhvr>
                                    </p:animEffect>
                                  </p:childTnLst>
                                </p:cTn>
                              </p:par>
                              <p:par>
                                <p:cTn id="50" presetID="2" presetClass="entr" presetSubtype="4" fill="hold" grpId="1" nodeType="withEffect">
                                  <p:stCondLst>
                                    <p:cond delay="0"/>
                                  </p:stCondLst>
                                  <p:childTnLst>
                                    <p:set>
                                      <p:cBhvr>
                                        <p:cTn id="51" dur="1" fill="hold">
                                          <p:stCondLst>
                                            <p:cond delay="0"/>
                                          </p:stCondLst>
                                        </p:cTn>
                                        <p:tgtEl>
                                          <p:spTgt spid="6"/>
                                        </p:tgtEl>
                                        <p:attrNameLst>
                                          <p:attrName>style.visibility</p:attrName>
                                        </p:attrNameLst>
                                      </p:cBhvr>
                                      <p:to>
                                        <p:strVal val="visible"/>
                                      </p:to>
                                    </p:set>
                                    <p:anim calcmode="lin" valueType="num">
                                      <p:cBhvr additive="base">
                                        <p:cTn id="52" dur="3000" fill="hold"/>
                                        <p:tgtEl>
                                          <p:spTgt spid="6"/>
                                        </p:tgtEl>
                                        <p:attrNameLst>
                                          <p:attrName>ppt_x</p:attrName>
                                        </p:attrNameLst>
                                      </p:cBhvr>
                                      <p:tavLst>
                                        <p:tav tm="0">
                                          <p:val>
                                            <p:strVal val="#ppt_x"/>
                                          </p:val>
                                        </p:tav>
                                        <p:tav tm="100000">
                                          <p:val>
                                            <p:strVal val="#ppt_x"/>
                                          </p:val>
                                        </p:tav>
                                      </p:tavLst>
                                    </p:anim>
                                    <p:anim calcmode="lin" valueType="num">
                                      <p:cBhvr additive="base">
                                        <p:cTn id="53" dur="3000" fill="hold"/>
                                        <p:tgtEl>
                                          <p:spTgt spid="6"/>
                                        </p:tgtEl>
                                        <p:attrNameLst>
                                          <p:attrName>ppt_y</p:attrName>
                                        </p:attrNameLst>
                                      </p:cBhvr>
                                      <p:tavLst>
                                        <p:tav tm="0">
                                          <p:val>
                                            <p:strVal val="1+#ppt_h/2"/>
                                          </p:val>
                                        </p:tav>
                                        <p:tav tm="100000">
                                          <p:val>
                                            <p:strVal val="#ppt_y"/>
                                          </p:val>
                                        </p:tav>
                                      </p:tavLst>
                                    </p:anim>
                                  </p:childTnLst>
                                </p:cTn>
                              </p:par>
                              <p:par>
                                <p:cTn id="54" presetID="2" presetClass="entr" presetSubtype="4" fill="hold" grpId="1" nodeType="withEffect">
                                  <p:stCondLst>
                                    <p:cond delay="0"/>
                                  </p:stCondLst>
                                  <p:childTnLst>
                                    <p:set>
                                      <p:cBhvr>
                                        <p:cTn id="55" dur="1" fill="hold">
                                          <p:stCondLst>
                                            <p:cond delay="0"/>
                                          </p:stCondLst>
                                        </p:cTn>
                                        <p:tgtEl>
                                          <p:spTgt spid="8"/>
                                        </p:tgtEl>
                                        <p:attrNameLst>
                                          <p:attrName>style.visibility</p:attrName>
                                        </p:attrNameLst>
                                      </p:cBhvr>
                                      <p:to>
                                        <p:strVal val="visible"/>
                                      </p:to>
                                    </p:set>
                                    <p:anim calcmode="lin" valueType="num">
                                      <p:cBhvr additive="base">
                                        <p:cTn id="56" dur="3000" fill="hold"/>
                                        <p:tgtEl>
                                          <p:spTgt spid="8"/>
                                        </p:tgtEl>
                                        <p:attrNameLst>
                                          <p:attrName>ppt_x</p:attrName>
                                        </p:attrNameLst>
                                      </p:cBhvr>
                                      <p:tavLst>
                                        <p:tav tm="0">
                                          <p:val>
                                            <p:strVal val="#ppt_x"/>
                                          </p:val>
                                        </p:tav>
                                        <p:tav tm="100000">
                                          <p:val>
                                            <p:strVal val="#ppt_x"/>
                                          </p:val>
                                        </p:tav>
                                      </p:tavLst>
                                    </p:anim>
                                    <p:anim calcmode="lin" valueType="num">
                                      <p:cBhvr additive="base">
                                        <p:cTn id="57" dur="3000" fill="hold"/>
                                        <p:tgtEl>
                                          <p:spTgt spid="8"/>
                                        </p:tgtEl>
                                        <p:attrNameLst>
                                          <p:attrName>ppt_y</p:attrName>
                                        </p:attrNameLst>
                                      </p:cBhvr>
                                      <p:tavLst>
                                        <p:tav tm="0">
                                          <p:val>
                                            <p:strVal val="1+#ppt_h/2"/>
                                          </p:val>
                                        </p:tav>
                                        <p:tav tm="100000">
                                          <p:val>
                                            <p:strVal val="#ppt_y"/>
                                          </p:val>
                                        </p:tav>
                                      </p:tavLst>
                                    </p:anim>
                                  </p:childTnLst>
                                </p:cTn>
                              </p:par>
                              <p:par>
                                <p:cTn id="58" presetID="2" presetClass="entr" presetSubtype="4" fill="hold" grpId="1" nodeType="withEffect">
                                  <p:stCondLst>
                                    <p:cond delay="0"/>
                                  </p:stCondLst>
                                  <p:childTnLst>
                                    <p:set>
                                      <p:cBhvr>
                                        <p:cTn id="59" dur="1" fill="hold">
                                          <p:stCondLst>
                                            <p:cond delay="0"/>
                                          </p:stCondLst>
                                        </p:cTn>
                                        <p:tgtEl>
                                          <p:spTgt spid="10"/>
                                        </p:tgtEl>
                                        <p:attrNameLst>
                                          <p:attrName>style.visibility</p:attrName>
                                        </p:attrNameLst>
                                      </p:cBhvr>
                                      <p:to>
                                        <p:strVal val="visible"/>
                                      </p:to>
                                    </p:set>
                                    <p:anim calcmode="lin" valueType="num">
                                      <p:cBhvr additive="base">
                                        <p:cTn id="60" dur="3000" fill="hold"/>
                                        <p:tgtEl>
                                          <p:spTgt spid="10"/>
                                        </p:tgtEl>
                                        <p:attrNameLst>
                                          <p:attrName>ppt_x</p:attrName>
                                        </p:attrNameLst>
                                      </p:cBhvr>
                                      <p:tavLst>
                                        <p:tav tm="0">
                                          <p:val>
                                            <p:strVal val="#ppt_x"/>
                                          </p:val>
                                        </p:tav>
                                        <p:tav tm="100000">
                                          <p:val>
                                            <p:strVal val="#ppt_x"/>
                                          </p:val>
                                        </p:tav>
                                      </p:tavLst>
                                    </p:anim>
                                    <p:anim calcmode="lin" valueType="num">
                                      <p:cBhvr additive="base">
                                        <p:cTn id="61" dur="3000" fill="hold"/>
                                        <p:tgtEl>
                                          <p:spTgt spid="10"/>
                                        </p:tgtEl>
                                        <p:attrNameLst>
                                          <p:attrName>ppt_y</p:attrName>
                                        </p:attrNameLst>
                                      </p:cBhvr>
                                      <p:tavLst>
                                        <p:tav tm="0">
                                          <p:val>
                                            <p:strVal val="1+#ppt_h/2"/>
                                          </p:val>
                                        </p:tav>
                                        <p:tav tm="100000">
                                          <p:val>
                                            <p:strVal val="#ppt_y"/>
                                          </p:val>
                                        </p:tav>
                                      </p:tavLst>
                                    </p:anim>
                                  </p:childTnLst>
                                </p:cTn>
                              </p:par>
                              <p:par>
                                <p:cTn id="62" presetID="2" presetClass="entr" presetSubtype="4" fill="hold" grpId="1" nodeType="withEffect">
                                  <p:stCondLst>
                                    <p:cond delay="0"/>
                                  </p:stCondLst>
                                  <p:childTnLst>
                                    <p:set>
                                      <p:cBhvr>
                                        <p:cTn id="63" dur="1" fill="hold">
                                          <p:stCondLst>
                                            <p:cond delay="0"/>
                                          </p:stCondLst>
                                        </p:cTn>
                                        <p:tgtEl>
                                          <p:spTgt spid="12"/>
                                        </p:tgtEl>
                                        <p:attrNameLst>
                                          <p:attrName>style.visibility</p:attrName>
                                        </p:attrNameLst>
                                      </p:cBhvr>
                                      <p:to>
                                        <p:strVal val="visible"/>
                                      </p:to>
                                    </p:set>
                                    <p:anim calcmode="lin" valueType="num">
                                      <p:cBhvr additive="base">
                                        <p:cTn id="64" dur="3000" fill="hold"/>
                                        <p:tgtEl>
                                          <p:spTgt spid="12"/>
                                        </p:tgtEl>
                                        <p:attrNameLst>
                                          <p:attrName>ppt_x</p:attrName>
                                        </p:attrNameLst>
                                      </p:cBhvr>
                                      <p:tavLst>
                                        <p:tav tm="0">
                                          <p:val>
                                            <p:strVal val="#ppt_x"/>
                                          </p:val>
                                        </p:tav>
                                        <p:tav tm="100000">
                                          <p:val>
                                            <p:strVal val="#ppt_x"/>
                                          </p:val>
                                        </p:tav>
                                      </p:tavLst>
                                    </p:anim>
                                    <p:anim calcmode="lin" valueType="num">
                                      <p:cBhvr additive="base">
                                        <p:cTn id="65" dur="3000" fill="hold"/>
                                        <p:tgtEl>
                                          <p:spTgt spid="12"/>
                                        </p:tgtEl>
                                        <p:attrNameLst>
                                          <p:attrName>ppt_y</p:attrName>
                                        </p:attrNameLst>
                                      </p:cBhvr>
                                      <p:tavLst>
                                        <p:tav tm="0">
                                          <p:val>
                                            <p:strVal val="1+#ppt_h/2"/>
                                          </p:val>
                                        </p:tav>
                                        <p:tav tm="100000">
                                          <p:val>
                                            <p:strVal val="#ppt_y"/>
                                          </p:val>
                                        </p:tav>
                                      </p:tavLst>
                                    </p:anim>
                                  </p:childTnLst>
                                </p:cTn>
                              </p:par>
                              <p:par>
                                <p:cTn id="66" presetID="2" presetClass="entr" presetSubtype="4" fill="hold" grpId="1" nodeType="withEffect">
                                  <p:stCondLst>
                                    <p:cond delay="0"/>
                                  </p:stCondLst>
                                  <p:childTnLst>
                                    <p:set>
                                      <p:cBhvr>
                                        <p:cTn id="67" dur="1" fill="hold">
                                          <p:stCondLst>
                                            <p:cond delay="0"/>
                                          </p:stCondLst>
                                        </p:cTn>
                                        <p:tgtEl>
                                          <p:spTgt spid="14"/>
                                        </p:tgtEl>
                                        <p:attrNameLst>
                                          <p:attrName>style.visibility</p:attrName>
                                        </p:attrNameLst>
                                      </p:cBhvr>
                                      <p:to>
                                        <p:strVal val="visible"/>
                                      </p:to>
                                    </p:set>
                                    <p:anim calcmode="lin" valueType="num">
                                      <p:cBhvr additive="base">
                                        <p:cTn id="68" dur="3000" fill="hold"/>
                                        <p:tgtEl>
                                          <p:spTgt spid="14"/>
                                        </p:tgtEl>
                                        <p:attrNameLst>
                                          <p:attrName>ppt_x</p:attrName>
                                        </p:attrNameLst>
                                      </p:cBhvr>
                                      <p:tavLst>
                                        <p:tav tm="0">
                                          <p:val>
                                            <p:strVal val="#ppt_x"/>
                                          </p:val>
                                        </p:tav>
                                        <p:tav tm="100000">
                                          <p:val>
                                            <p:strVal val="#ppt_x"/>
                                          </p:val>
                                        </p:tav>
                                      </p:tavLst>
                                    </p:anim>
                                    <p:anim calcmode="lin" valueType="num">
                                      <p:cBhvr additive="base">
                                        <p:cTn id="69" dur="3000" fill="hold"/>
                                        <p:tgtEl>
                                          <p:spTgt spid="14"/>
                                        </p:tgtEl>
                                        <p:attrNameLst>
                                          <p:attrName>ppt_y</p:attrName>
                                        </p:attrNameLst>
                                      </p:cBhvr>
                                      <p:tavLst>
                                        <p:tav tm="0">
                                          <p:val>
                                            <p:strVal val="1+#ppt_h/2"/>
                                          </p:val>
                                        </p:tav>
                                        <p:tav tm="100000">
                                          <p:val>
                                            <p:strVal val="#ppt_y"/>
                                          </p:val>
                                        </p:tav>
                                      </p:tavLst>
                                    </p:anim>
                                  </p:childTnLst>
                                </p:cTn>
                              </p:par>
                              <p:par>
                                <p:cTn id="70" presetID="2" presetClass="entr" presetSubtype="4" fill="hold" grpId="1" nodeType="withEffect">
                                  <p:stCondLst>
                                    <p:cond delay="0"/>
                                  </p:stCondLst>
                                  <p:childTnLst>
                                    <p:set>
                                      <p:cBhvr>
                                        <p:cTn id="71" dur="1" fill="hold">
                                          <p:stCondLst>
                                            <p:cond delay="0"/>
                                          </p:stCondLst>
                                        </p:cTn>
                                        <p:tgtEl>
                                          <p:spTgt spid="17"/>
                                        </p:tgtEl>
                                        <p:attrNameLst>
                                          <p:attrName>style.visibility</p:attrName>
                                        </p:attrNameLst>
                                      </p:cBhvr>
                                      <p:to>
                                        <p:strVal val="visible"/>
                                      </p:to>
                                    </p:set>
                                    <p:anim calcmode="lin" valueType="num">
                                      <p:cBhvr additive="base">
                                        <p:cTn id="72" dur="3000" fill="hold"/>
                                        <p:tgtEl>
                                          <p:spTgt spid="17"/>
                                        </p:tgtEl>
                                        <p:attrNameLst>
                                          <p:attrName>ppt_x</p:attrName>
                                        </p:attrNameLst>
                                      </p:cBhvr>
                                      <p:tavLst>
                                        <p:tav tm="0">
                                          <p:val>
                                            <p:strVal val="#ppt_x"/>
                                          </p:val>
                                        </p:tav>
                                        <p:tav tm="100000">
                                          <p:val>
                                            <p:strVal val="#ppt_x"/>
                                          </p:val>
                                        </p:tav>
                                      </p:tavLst>
                                    </p:anim>
                                    <p:anim calcmode="lin" valueType="num">
                                      <p:cBhvr additive="base">
                                        <p:cTn id="73" dur="3000" fill="hold"/>
                                        <p:tgtEl>
                                          <p:spTgt spid="17"/>
                                        </p:tgtEl>
                                        <p:attrNameLst>
                                          <p:attrName>ppt_y</p:attrName>
                                        </p:attrNameLst>
                                      </p:cBhvr>
                                      <p:tavLst>
                                        <p:tav tm="0">
                                          <p:val>
                                            <p:strVal val="1+#ppt_h/2"/>
                                          </p:val>
                                        </p:tav>
                                        <p:tav tm="100000">
                                          <p:val>
                                            <p:strVal val="#ppt_y"/>
                                          </p:val>
                                        </p:tav>
                                      </p:tavLst>
                                    </p:anim>
                                  </p:childTnLst>
                                </p:cTn>
                              </p:par>
                              <p:par>
                                <p:cTn id="74" presetID="2" presetClass="entr" presetSubtype="4" fill="hold" grpId="1" nodeType="withEffect">
                                  <p:stCondLst>
                                    <p:cond delay="0"/>
                                  </p:stCondLst>
                                  <p:childTnLst>
                                    <p:set>
                                      <p:cBhvr>
                                        <p:cTn id="75" dur="1" fill="hold">
                                          <p:stCondLst>
                                            <p:cond delay="0"/>
                                          </p:stCondLst>
                                        </p:cTn>
                                        <p:tgtEl>
                                          <p:spTgt spid="18"/>
                                        </p:tgtEl>
                                        <p:attrNameLst>
                                          <p:attrName>style.visibility</p:attrName>
                                        </p:attrNameLst>
                                      </p:cBhvr>
                                      <p:to>
                                        <p:strVal val="visible"/>
                                      </p:to>
                                    </p:set>
                                    <p:anim calcmode="lin" valueType="num">
                                      <p:cBhvr additive="base">
                                        <p:cTn id="76" dur="3000" fill="hold"/>
                                        <p:tgtEl>
                                          <p:spTgt spid="18"/>
                                        </p:tgtEl>
                                        <p:attrNameLst>
                                          <p:attrName>ppt_x</p:attrName>
                                        </p:attrNameLst>
                                      </p:cBhvr>
                                      <p:tavLst>
                                        <p:tav tm="0">
                                          <p:val>
                                            <p:strVal val="#ppt_x"/>
                                          </p:val>
                                        </p:tav>
                                        <p:tav tm="100000">
                                          <p:val>
                                            <p:strVal val="#ppt_x"/>
                                          </p:val>
                                        </p:tav>
                                      </p:tavLst>
                                    </p:anim>
                                    <p:anim calcmode="lin" valueType="num">
                                      <p:cBhvr additive="base">
                                        <p:cTn id="77" dur="3000" fill="hold"/>
                                        <p:tgtEl>
                                          <p:spTgt spid="18"/>
                                        </p:tgtEl>
                                        <p:attrNameLst>
                                          <p:attrName>ppt_y</p:attrName>
                                        </p:attrNameLst>
                                      </p:cBhvr>
                                      <p:tavLst>
                                        <p:tav tm="0">
                                          <p:val>
                                            <p:strVal val="1+#ppt_h/2"/>
                                          </p:val>
                                        </p:tav>
                                        <p:tav tm="100000">
                                          <p:val>
                                            <p:strVal val="#ppt_y"/>
                                          </p:val>
                                        </p:tav>
                                      </p:tavLst>
                                    </p:anim>
                                  </p:childTnLst>
                                </p:cTn>
                              </p:par>
                              <p:par>
                                <p:cTn id="78" presetID="2" presetClass="entr" presetSubtype="1" fill="hold" grpId="1" nodeType="withEffect">
                                  <p:stCondLst>
                                    <p:cond delay="0"/>
                                  </p:stCondLst>
                                  <p:childTnLst>
                                    <p:set>
                                      <p:cBhvr>
                                        <p:cTn id="79" dur="1" fill="hold">
                                          <p:stCondLst>
                                            <p:cond delay="0"/>
                                          </p:stCondLst>
                                        </p:cTn>
                                        <p:tgtEl>
                                          <p:spTgt spid="7"/>
                                        </p:tgtEl>
                                        <p:attrNameLst>
                                          <p:attrName>style.visibility</p:attrName>
                                        </p:attrNameLst>
                                      </p:cBhvr>
                                      <p:to>
                                        <p:strVal val="visible"/>
                                      </p:to>
                                    </p:set>
                                    <p:anim calcmode="lin" valueType="num">
                                      <p:cBhvr additive="base">
                                        <p:cTn id="80" dur="3000" fill="hold"/>
                                        <p:tgtEl>
                                          <p:spTgt spid="7"/>
                                        </p:tgtEl>
                                        <p:attrNameLst>
                                          <p:attrName>ppt_x</p:attrName>
                                        </p:attrNameLst>
                                      </p:cBhvr>
                                      <p:tavLst>
                                        <p:tav tm="0">
                                          <p:val>
                                            <p:strVal val="#ppt_x"/>
                                          </p:val>
                                        </p:tav>
                                        <p:tav tm="100000">
                                          <p:val>
                                            <p:strVal val="#ppt_x"/>
                                          </p:val>
                                        </p:tav>
                                      </p:tavLst>
                                    </p:anim>
                                    <p:anim calcmode="lin" valueType="num">
                                      <p:cBhvr additive="base">
                                        <p:cTn id="81" dur="3000" fill="hold"/>
                                        <p:tgtEl>
                                          <p:spTgt spid="7"/>
                                        </p:tgtEl>
                                        <p:attrNameLst>
                                          <p:attrName>ppt_y</p:attrName>
                                        </p:attrNameLst>
                                      </p:cBhvr>
                                      <p:tavLst>
                                        <p:tav tm="0">
                                          <p:val>
                                            <p:strVal val="0-#ppt_h/2"/>
                                          </p:val>
                                        </p:tav>
                                        <p:tav tm="100000">
                                          <p:val>
                                            <p:strVal val="#ppt_y"/>
                                          </p:val>
                                        </p:tav>
                                      </p:tavLst>
                                    </p:anim>
                                  </p:childTnLst>
                                </p:cTn>
                              </p:par>
                              <p:par>
                                <p:cTn id="82" presetID="2" presetClass="entr" presetSubtype="1" fill="hold" grpId="1" nodeType="withEffect">
                                  <p:stCondLst>
                                    <p:cond delay="0"/>
                                  </p:stCondLst>
                                  <p:childTnLst>
                                    <p:set>
                                      <p:cBhvr>
                                        <p:cTn id="83" dur="1" fill="hold">
                                          <p:stCondLst>
                                            <p:cond delay="0"/>
                                          </p:stCondLst>
                                        </p:cTn>
                                        <p:tgtEl>
                                          <p:spTgt spid="9"/>
                                        </p:tgtEl>
                                        <p:attrNameLst>
                                          <p:attrName>style.visibility</p:attrName>
                                        </p:attrNameLst>
                                      </p:cBhvr>
                                      <p:to>
                                        <p:strVal val="visible"/>
                                      </p:to>
                                    </p:set>
                                    <p:anim calcmode="lin" valueType="num">
                                      <p:cBhvr additive="base">
                                        <p:cTn id="84" dur="3000" fill="hold"/>
                                        <p:tgtEl>
                                          <p:spTgt spid="9"/>
                                        </p:tgtEl>
                                        <p:attrNameLst>
                                          <p:attrName>ppt_x</p:attrName>
                                        </p:attrNameLst>
                                      </p:cBhvr>
                                      <p:tavLst>
                                        <p:tav tm="0">
                                          <p:val>
                                            <p:strVal val="#ppt_x"/>
                                          </p:val>
                                        </p:tav>
                                        <p:tav tm="100000">
                                          <p:val>
                                            <p:strVal val="#ppt_x"/>
                                          </p:val>
                                        </p:tav>
                                      </p:tavLst>
                                    </p:anim>
                                    <p:anim calcmode="lin" valueType="num">
                                      <p:cBhvr additive="base">
                                        <p:cTn id="85" dur="3000" fill="hold"/>
                                        <p:tgtEl>
                                          <p:spTgt spid="9"/>
                                        </p:tgtEl>
                                        <p:attrNameLst>
                                          <p:attrName>ppt_y</p:attrName>
                                        </p:attrNameLst>
                                      </p:cBhvr>
                                      <p:tavLst>
                                        <p:tav tm="0">
                                          <p:val>
                                            <p:strVal val="0-#ppt_h/2"/>
                                          </p:val>
                                        </p:tav>
                                        <p:tav tm="100000">
                                          <p:val>
                                            <p:strVal val="#ppt_y"/>
                                          </p:val>
                                        </p:tav>
                                      </p:tavLst>
                                    </p:anim>
                                  </p:childTnLst>
                                </p:cTn>
                              </p:par>
                              <p:par>
                                <p:cTn id="86" presetID="2" presetClass="entr" presetSubtype="1" fill="hold" grpId="1" nodeType="withEffect">
                                  <p:stCondLst>
                                    <p:cond delay="0"/>
                                  </p:stCondLst>
                                  <p:childTnLst>
                                    <p:set>
                                      <p:cBhvr>
                                        <p:cTn id="87" dur="1" fill="hold">
                                          <p:stCondLst>
                                            <p:cond delay="0"/>
                                          </p:stCondLst>
                                        </p:cTn>
                                        <p:tgtEl>
                                          <p:spTgt spid="11"/>
                                        </p:tgtEl>
                                        <p:attrNameLst>
                                          <p:attrName>style.visibility</p:attrName>
                                        </p:attrNameLst>
                                      </p:cBhvr>
                                      <p:to>
                                        <p:strVal val="visible"/>
                                      </p:to>
                                    </p:set>
                                    <p:anim calcmode="lin" valueType="num">
                                      <p:cBhvr additive="base">
                                        <p:cTn id="88" dur="3000" fill="hold"/>
                                        <p:tgtEl>
                                          <p:spTgt spid="11"/>
                                        </p:tgtEl>
                                        <p:attrNameLst>
                                          <p:attrName>ppt_x</p:attrName>
                                        </p:attrNameLst>
                                      </p:cBhvr>
                                      <p:tavLst>
                                        <p:tav tm="0">
                                          <p:val>
                                            <p:strVal val="#ppt_x"/>
                                          </p:val>
                                        </p:tav>
                                        <p:tav tm="100000">
                                          <p:val>
                                            <p:strVal val="#ppt_x"/>
                                          </p:val>
                                        </p:tav>
                                      </p:tavLst>
                                    </p:anim>
                                    <p:anim calcmode="lin" valueType="num">
                                      <p:cBhvr additive="base">
                                        <p:cTn id="89" dur="3000" fill="hold"/>
                                        <p:tgtEl>
                                          <p:spTgt spid="11"/>
                                        </p:tgtEl>
                                        <p:attrNameLst>
                                          <p:attrName>ppt_y</p:attrName>
                                        </p:attrNameLst>
                                      </p:cBhvr>
                                      <p:tavLst>
                                        <p:tav tm="0">
                                          <p:val>
                                            <p:strVal val="0-#ppt_h/2"/>
                                          </p:val>
                                        </p:tav>
                                        <p:tav tm="100000">
                                          <p:val>
                                            <p:strVal val="#ppt_y"/>
                                          </p:val>
                                        </p:tav>
                                      </p:tavLst>
                                    </p:anim>
                                  </p:childTnLst>
                                </p:cTn>
                              </p:par>
                              <p:par>
                                <p:cTn id="90" presetID="2" presetClass="entr" presetSubtype="1" fill="hold" grpId="1" nodeType="withEffect">
                                  <p:stCondLst>
                                    <p:cond delay="0"/>
                                  </p:stCondLst>
                                  <p:childTnLst>
                                    <p:set>
                                      <p:cBhvr>
                                        <p:cTn id="91" dur="1" fill="hold">
                                          <p:stCondLst>
                                            <p:cond delay="0"/>
                                          </p:stCondLst>
                                        </p:cTn>
                                        <p:tgtEl>
                                          <p:spTgt spid="13"/>
                                        </p:tgtEl>
                                        <p:attrNameLst>
                                          <p:attrName>style.visibility</p:attrName>
                                        </p:attrNameLst>
                                      </p:cBhvr>
                                      <p:to>
                                        <p:strVal val="visible"/>
                                      </p:to>
                                    </p:set>
                                    <p:anim calcmode="lin" valueType="num">
                                      <p:cBhvr additive="base">
                                        <p:cTn id="92" dur="3000" fill="hold"/>
                                        <p:tgtEl>
                                          <p:spTgt spid="13"/>
                                        </p:tgtEl>
                                        <p:attrNameLst>
                                          <p:attrName>ppt_x</p:attrName>
                                        </p:attrNameLst>
                                      </p:cBhvr>
                                      <p:tavLst>
                                        <p:tav tm="0">
                                          <p:val>
                                            <p:strVal val="#ppt_x"/>
                                          </p:val>
                                        </p:tav>
                                        <p:tav tm="100000">
                                          <p:val>
                                            <p:strVal val="#ppt_x"/>
                                          </p:val>
                                        </p:tav>
                                      </p:tavLst>
                                    </p:anim>
                                    <p:anim calcmode="lin" valueType="num">
                                      <p:cBhvr additive="base">
                                        <p:cTn id="93" dur="3000" fill="hold"/>
                                        <p:tgtEl>
                                          <p:spTgt spid="13"/>
                                        </p:tgtEl>
                                        <p:attrNameLst>
                                          <p:attrName>ppt_y</p:attrName>
                                        </p:attrNameLst>
                                      </p:cBhvr>
                                      <p:tavLst>
                                        <p:tav tm="0">
                                          <p:val>
                                            <p:strVal val="0-#ppt_h/2"/>
                                          </p:val>
                                        </p:tav>
                                        <p:tav tm="100000">
                                          <p:val>
                                            <p:strVal val="#ppt_y"/>
                                          </p:val>
                                        </p:tav>
                                      </p:tavLst>
                                    </p:anim>
                                  </p:childTnLst>
                                </p:cTn>
                              </p:par>
                              <p:par>
                                <p:cTn id="94" presetID="2" presetClass="entr" presetSubtype="1" fill="hold" grpId="1" nodeType="withEffect">
                                  <p:stCondLst>
                                    <p:cond delay="0"/>
                                  </p:stCondLst>
                                  <p:childTnLst>
                                    <p:set>
                                      <p:cBhvr>
                                        <p:cTn id="95" dur="1" fill="hold">
                                          <p:stCondLst>
                                            <p:cond delay="0"/>
                                          </p:stCondLst>
                                        </p:cTn>
                                        <p:tgtEl>
                                          <p:spTgt spid="15"/>
                                        </p:tgtEl>
                                        <p:attrNameLst>
                                          <p:attrName>style.visibility</p:attrName>
                                        </p:attrNameLst>
                                      </p:cBhvr>
                                      <p:to>
                                        <p:strVal val="visible"/>
                                      </p:to>
                                    </p:set>
                                    <p:anim calcmode="lin" valueType="num">
                                      <p:cBhvr additive="base">
                                        <p:cTn id="96" dur="3000" fill="hold"/>
                                        <p:tgtEl>
                                          <p:spTgt spid="15"/>
                                        </p:tgtEl>
                                        <p:attrNameLst>
                                          <p:attrName>ppt_x</p:attrName>
                                        </p:attrNameLst>
                                      </p:cBhvr>
                                      <p:tavLst>
                                        <p:tav tm="0">
                                          <p:val>
                                            <p:strVal val="#ppt_x"/>
                                          </p:val>
                                        </p:tav>
                                        <p:tav tm="100000">
                                          <p:val>
                                            <p:strVal val="#ppt_x"/>
                                          </p:val>
                                        </p:tav>
                                      </p:tavLst>
                                    </p:anim>
                                    <p:anim calcmode="lin" valueType="num">
                                      <p:cBhvr additive="base">
                                        <p:cTn id="97" dur="3000" fill="hold"/>
                                        <p:tgtEl>
                                          <p:spTgt spid="15"/>
                                        </p:tgtEl>
                                        <p:attrNameLst>
                                          <p:attrName>ppt_y</p:attrName>
                                        </p:attrNameLst>
                                      </p:cBhvr>
                                      <p:tavLst>
                                        <p:tav tm="0">
                                          <p:val>
                                            <p:strVal val="0-#ppt_h/2"/>
                                          </p:val>
                                        </p:tav>
                                        <p:tav tm="100000">
                                          <p:val>
                                            <p:strVal val="#ppt_y"/>
                                          </p:val>
                                        </p:tav>
                                      </p:tavLst>
                                    </p:anim>
                                  </p:childTnLst>
                                </p:cTn>
                              </p:par>
                              <p:par>
                                <p:cTn id="98" presetID="2" presetClass="entr" presetSubtype="1" fill="hold" grpId="1" nodeType="withEffect">
                                  <p:stCondLst>
                                    <p:cond delay="0"/>
                                  </p:stCondLst>
                                  <p:childTnLst>
                                    <p:set>
                                      <p:cBhvr>
                                        <p:cTn id="99" dur="1" fill="hold">
                                          <p:stCondLst>
                                            <p:cond delay="0"/>
                                          </p:stCondLst>
                                        </p:cTn>
                                        <p:tgtEl>
                                          <p:spTgt spid="16"/>
                                        </p:tgtEl>
                                        <p:attrNameLst>
                                          <p:attrName>style.visibility</p:attrName>
                                        </p:attrNameLst>
                                      </p:cBhvr>
                                      <p:to>
                                        <p:strVal val="visible"/>
                                      </p:to>
                                    </p:set>
                                    <p:anim calcmode="lin" valueType="num">
                                      <p:cBhvr additive="base">
                                        <p:cTn id="100" dur="3000" fill="hold"/>
                                        <p:tgtEl>
                                          <p:spTgt spid="16"/>
                                        </p:tgtEl>
                                        <p:attrNameLst>
                                          <p:attrName>ppt_x</p:attrName>
                                        </p:attrNameLst>
                                      </p:cBhvr>
                                      <p:tavLst>
                                        <p:tav tm="0">
                                          <p:val>
                                            <p:strVal val="#ppt_x"/>
                                          </p:val>
                                        </p:tav>
                                        <p:tav tm="100000">
                                          <p:val>
                                            <p:strVal val="#ppt_x"/>
                                          </p:val>
                                        </p:tav>
                                      </p:tavLst>
                                    </p:anim>
                                    <p:anim calcmode="lin" valueType="num">
                                      <p:cBhvr additive="base">
                                        <p:cTn id="101" dur="3000" fill="hold"/>
                                        <p:tgtEl>
                                          <p:spTgt spid="16"/>
                                        </p:tgtEl>
                                        <p:attrNameLst>
                                          <p:attrName>ppt_y</p:attrName>
                                        </p:attrNameLst>
                                      </p:cBhvr>
                                      <p:tavLst>
                                        <p:tav tm="0">
                                          <p:val>
                                            <p:strVal val="0-#ppt_h/2"/>
                                          </p:val>
                                        </p:tav>
                                        <p:tav tm="100000">
                                          <p:val>
                                            <p:strVal val="#ppt_y"/>
                                          </p:val>
                                        </p:tav>
                                      </p:tavLst>
                                    </p:anim>
                                  </p:childTnLst>
                                </p:cTn>
                              </p:par>
                              <p:par>
                                <p:cTn id="102" presetID="2" presetClass="entr" presetSubtype="1" fill="hold" grpId="1" nodeType="withEffect">
                                  <p:stCondLst>
                                    <p:cond delay="0"/>
                                  </p:stCondLst>
                                  <p:childTnLst>
                                    <p:set>
                                      <p:cBhvr>
                                        <p:cTn id="103" dur="1" fill="hold">
                                          <p:stCondLst>
                                            <p:cond delay="0"/>
                                          </p:stCondLst>
                                        </p:cTn>
                                        <p:tgtEl>
                                          <p:spTgt spid="19"/>
                                        </p:tgtEl>
                                        <p:attrNameLst>
                                          <p:attrName>style.visibility</p:attrName>
                                        </p:attrNameLst>
                                      </p:cBhvr>
                                      <p:to>
                                        <p:strVal val="visible"/>
                                      </p:to>
                                    </p:set>
                                    <p:anim calcmode="lin" valueType="num">
                                      <p:cBhvr additive="base">
                                        <p:cTn id="104" dur="3000" fill="hold"/>
                                        <p:tgtEl>
                                          <p:spTgt spid="19"/>
                                        </p:tgtEl>
                                        <p:attrNameLst>
                                          <p:attrName>ppt_x</p:attrName>
                                        </p:attrNameLst>
                                      </p:cBhvr>
                                      <p:tavLst>
                                        <p:tav tm="0">
                                          <p:val>
                                            <p:strVal val="#ppt_x"/>
                                          </p:val>
                                        </p:tav>
                                        <p:tav tm="100000">
                                          <p:val>
                                            <p:strVal val="#ppt_x"/>
                                          </p:val>
                                        </p:tav>
                                      </p:tavLst>
                                    </p:anim>
                                    <p:anim calcmode="lin" valueType="num">
                                      <p:cBhvr additive="base">
                                        <p:cTn id="105" dur="3000" fill="hold"/>
                                        <p:tgtEl>
                                          <p:spTgt spid="19"/>
                                        </p:tgtEl>
                                        <p:attrNameLst>
                                          <p:attrName>ppt_y</p:attrName>
                                        </p:attrNameLst>
                                      </p:cBhvr>
                                      <p:tavLst>
                                        <p:tav tm="0">
                                          <p:val>
                                            <p:strVal val="0-#ppt_h/2"/>
                                          </p:val>
                                        </p:tav>
                                        <p:tav tm="100000">
                                          <p:val>
                                            <p:strVal val="#ppt_y"/>
                                          </p:val>
                                        </p:tav>
                                      </p:tavLst>
                                    </p:anim>
                                  </p:childTnLst>
                                </p:cTn>
                              </p:par>
                            </p:childTnLst>
                          </p:cTn>
                        </p:par>
                        <p:par>
                          <p:cTn id="106" fill="hold">
                            <p:stCondLst>
                              <p:cond delay="3000"/>
                            </p:stCondLst>
                            <p:childTnLst>
                              <p:par>
                                <p:cTn id="107" presetID="2" presetClass="exit" presetSubtype="4" fill="hold" grpId="2" nodeType="afterEffect">
                                  <p:stCondLst>
                                    <p:cond delay="0"/>
                                  </p:stCondLst>
                                  <p:childTnLst>
                                    <p:anim calcmode="lin" valueType="num">
                                      <p:cBhvr additive="base">
                                        <p:cTn id="108" dur="3000"/>
                                        <p:tgtEl>
                                          <p:spTgt spid="6"/>
                                        </p:tgtEl>
                                        <p:attrNameLst>
                                          <p:attrName>ppt_x</p:attrName>
                                        </p:attrNameLst>
                                      </p:cBhvr>
                                      <p:tavLst>
                                        <p:tav tm="0">
                                          <p:val>
                                            <p:strVal val="ppt_x"/>
                                          </p:val>
                                        </p:tav>
                                        <p:tav tm="100000">
                                          <p:val>
                                            <p:strVal val="ppt_x"/>
                                          </p:val>
                                        </p:tav>
                                      </p:tavLst>
                                    </p:anim>
                                    <p:anim calcmode="lin" valueType="num">
                                      <p:cBhvr additive="base">
                                        <p:cTn id="109" dur="3000"/>
                                        <p:tgtEl>
                                          <p:spTgt spid="6"/>
                                        </p:tgtEl>
                                        <p:attrNameLst>
                                          <p:attrName>ppt_y</p:attrName>
                                        </p:attrNameLst>
                                      </p:cBhvr>
                                      <p:tavLst>
                                        <p:tav tm="0">
                                          <p:val>
                                            <p:strVal val="ppt_y"/>
                                          </p:val>
                                        </p:tav>
                                        <p:tav tm="100000">
                                          <p:val>
                                            <p:strVal val="1+ppt_h/2"/>
                                          </p:val>
                                        </p:tav>
                                      </p:tavLst>
                                    </p:anim>
                                    <p:set>
                                      <p:cBhvr>
                                        <p:cTn id="110" dur="1" fill="hold">
                                          <p:stCondLst>
                                            <p:cond delay="2999"/>
                                          </p:stCondLst>
                                        </p:cTn>
                                        <p:tgtEl>
                                          <p:spTgt spid="6"/>
                                        </p:tgtEl>
                                        <p:attrNameLst>
                                          <p:attrName>style.visibility</p:attrName>
                                        </p:attrNameLst>
                                      </p:cBhvr>
                                      <p:to>
                                        <p:strVal val="hidden"/>
                                      </p:to>
                                    </p:set>
                                  </p:childTnLst>
                                </p:cTn>
                              </p:par>
                              <p:par>
                                <p:cTn id="111" presetID="2" presetClass="exit" presetSubtype="4" fill="hold" grpId="2" nodeType="withEffect">
                                  <p:stCondLst>
                                    <p:cond delay="0"/>
                                  </p:stCondLst>
                                  <p:childTnLst>
                                    <p:anim calcmode="lin" valueType="num">
                                      <p:cBhvr additive="base">
                                        <p:cTn id="112" dur="3000"/>
                                        <p:tgtEl>
                                          <p:spTgt spid="8"/>
                                        </p:tgtEl>
                                        <p:attrNameLst>
                                          <p:attrName>ppt_x</p:attrName>
                                        </p:attrNameLst>
                                      </p:cBhvr>
                                      <p:tavLst>
                                        <p:tav tm="0">
                                          <p:val>
                                            <p:strVal val="ppt_x"/>
                                          </p:val>
                                        </p:tav>
                                        <p:tav tm="100000">
                                          <p:val>
                                            <p:strVal val="ppt_x"/>
                                          </p:val>
                                        </p:tav>
                                      </p:tavLst>
                                    </p:anim>
                                    <p:anim calcmode="lin" valueType="num">
                                      <p:cBhvr additive="base">
                                        <p:cTn id="113" dur="3000"/>
                                        <p:tgtEl>
                                          <p:spTgt spid="8"/>
                                        </p:tgtEl>
                                        <p:attrNameLst>
                                          <p:attrName>ppt_y</p:attrName>
                                        </p:attrNameLst>
                                      </p:cBhvr>
                                      <p:tavLst>
                                        <p:tav tm="0">
                                          <p:val>
                                            <p:strVal val="ppt_y"/>
                                          </p:val>
                                        </p:tav>
                                        <p:tav tm="100000">
                                          <p:val>
                                            <p:strVal val="1+ppt_h/2"/>
                                          </p:val>
                                        </p:tav>
                                      </p:tavLst>
                                    </p:anim>
                                    <p:set>
                                      <p:cBhvr>
                                        <p:cTn id="114" dur="1" fill="hold">
                                          <p:stCondLst>
                                            <p:cond delay="2999"/>
                                          </p:stCondLst>
                                        </p:cTn>
                                        <p:tgtEl>
                                          <p:spTgt spid="8"/>
                                        </p:tgtEl>
                                        <p:attrNameLst>
                                          <p:attrName>style.visibility</p:attrName>
                                        </p:attrNameLst>
                                      </p:cBhvr>
                                      <p:to>
                                        <p:strVal val="hidden"/>
                                      </p:to>
                                    </p:set>
                                  </p:childTnLst>
                                </p:cTn>
                              </p:par>
                              <p:par>
                                <p:cTn id="115" presetID="2" presetClass="exit" presetSubtype="4" fill="hold" grpId="2" nodeType="withEffect">
                                  <p:stCondLst>
                                    <p:cond delay="0"/>
                                  </p:stCondLst>
                                  <p:childTnLst>
                                    <p:anim calcmode="lin" valueType="num">
                                      <p:cBhvr additive="base">
                                        <p:cTn id="116" dur="3000"/>
                                        <p:tgtEl>
                                          <p:spTgt spid="10"/>
                                        </p:tgtEl>
                                        <p:attrNameLst>
                                          <p:attrName>ppt_x</p:attrName>
                                        </p:attrNameLst>
                                      </p:cBhvr>
                                      <p:tavLst>
                                        <p:tav tm="0">
                                          <p:val>
                                            <p:strVal val="ppt_x"/>
                                          </p:val>
                                        </p:tav>
                                        <p:tav tm="100000">
                                          <p:val>
                                            <p:strVal val="ppt_x"/>
                                          </p:val>
                                        </p:tav>
                                      </p:tavLst>
                                    </p:anim>
                                    <p:anim calcmode="lin" valueType="num">
                                      <p:cBhvr additive="base">
                                        <p:cTn id="117" dur="3000"/>
                                        <p:tgtEl>
                                          <p:spTgt spid="10"/>
                                        </p:tgtEl>
                                        <p:attrNameLst>
                                          <p:attrName>ppt_y</p:attrName>
                                        </p:attrNameLst>
                                      </p:cBhvr>
                                      <p:tavLst>
                                        <p:tav tm="0">
                                          <p:val>
                                            <p:strVal val="ppt_y"/>
                                          </p:val>
                                        </p:tav>
                                        <p:tav tm="100000">
                                          <p:val>
                                            <p:strVal val="1+ppt_h/2"/>
                                          </p:val>
                                        </p:tav>
                                      </p:tavLst>
                                    </p:anim>
                                    <p:set>
                                      <p:cBhvr>
                                        <p:cTn id="118" dur="1" fill="hold">
                                          <p:stCondLst>
                                            <p:cond delay="2999"/>
                                          </p:stCondLst>
                                        </p:cTn>
                                        <p:tgtEl>
                                          <p:spTgt spid="10"/>
                                        </p:tgtEl>
                                        <p:attrNameLst>
                                          <p:attrName>style.visibility</p:attrName>
                                        </p:attrNameLst>
                                      </p:cBhvr>
                                      <p:to>
                                        <p:strVal val="hidden"/>
                                      </p:to>
                                    </p:set>
                                  </p:childTnLst>
                                </p:cTn>
                              </p:par>
                              <p:par>
                                <p:cTn id="119" presetID="2" presetClass="exit" presetSubtype="4" fill="hold" grpId="2" nodeType="withEffect">
                                  <p:stCondLst>
                                    <p:cond delay="0"/>
                                  </p:stCondLst>
                                  <p:childTnLst>
                                    <p:anim calcmode="lin" valueType="num">
                                      <p:cBhvr additive="base">
                                        <p:cTn id="120" dur="3000"/>
                                        <p:tgtEl>
                                          <p:spTgt spid="12"/>
                                        </p:tgtEl>
                                        <p:attrNameLst>
                                          <p:attrName>ppt_x</p:attrName>
                                        </p:attrNameLst>
                                      </p:cBhvr>
                                      <p:tavLst>
                                        <p:tav tm="0">
                                          <p:val>
                                            <p:strVal val="ppt_x"/>
                                          </p:val>
                                        </p:tav>
                                        <p:tav tm="100000">
                                          <p:val>
                                            <p:strVal val="ppt_x"/>
                                          </p:val>
                                        </p:tav>
                                      </p:tavLst>
                                    </p:anim>
                                    <p:anim calcmode="lin" valueType="num">
                                      <p:cBhvr additive="base">
                                        <p:cTn id="121" dur="3000"/>
                                        <p:tgtEl>
                                          <p:spTgt spid="12"/>
                                        </p:tgtEl>
                                        <p:attrNameLst>
                                          <p:attrName>ppt_y</p:attrName>
                                        </p:attrNameLst>
                                      </p:cBhvr>
                                      <p:tavLst>
                                        <p:tav tm="0">
                                          <p:val>
                                            <p:strVal val="ppt_y"/>
                                          </p:val>
                                        </p:tav>
                                        <p:tav tm="100000">
                                          <p:val>
                                            <p:strVal val="1+ppt_h/2"/>
                                          </p:val>
                                        </p:tav>
                                      </p:tavLst>
                                    </p:anim>
                                    <p:set>
                                      <p:cBhvr>
                                        <p:cTn id="122" dur="1" fill="hold">
                                          <p:stCondLst>
                                            <p:cond delay="2999"/>
                                          </p:stCondLst>
                                        </p:cTn>
                                        <p:tgtEl>
                                          <p:spTgt spid="12"/>
                                        </p:tgtEl>
                                        <p:attrNameLst>
                                          <p:attrName>style.visibility</p:attrName>
                                        </p:attrNameLst>
                                      </p:cBhvr>
                                      <p:to>
                                        <p:strVal val="hidden"/>
                                      </p:to>
                                    </p:set>
                                  </p:childTnLst>
                                </p:cTn>
                              </p:par>
                              <p:par>
                                <p:cTn id="123" presetID="2" presetClass="exit" presetSubtype="4" fill="hold" grpId="2" nodeType="withEffect">
                                  <p:stCondLst>
                                    <p:cond delay="0"/>
                                  </p:stCondLst>
                                  <p:childTnLst>
                                    <p:anim calcmode="lin" valueType="num">
                                      <p:cBhvr additive="base">
                                        <p:cTn id="124" dur="3000"/>
                                        <p:tgtEl>
                                          <p:spTgt spid="14"/>
                                        </p:tgtEl>
                                        <p:attrNameLst>
                                          <p:attrName>ppt_x</p:attrName>
                                        </p:attrNameLst>
                                      </p:cBhvr>
                                      <p:tavLst>
                                        <p:tav tm="0">
                                          <p:val>
                                            <p:strVal val="ppt_x"/>
                                          </p:val>
                                        </p:tav>
                                        <p:tav tm="100000">
                                          <p:val>
                                            <p:strVal val="ppt_x"/>
                                          </p:val>
                                        </p:tav>
                                      </p:tavLst>
                                    </p:anim>
                                    <p:anim calcmode="lin" valueType="num">
                                      <p:cBhvr additive="base">
                                        <p:cTn id="125" dur="3000"/>
                                        <p:tgtEl>
                                          <p:spTgt spid="14"/>
                                        </p:tgtEl>
                                        <p:attrNameLst>
                                          <p:attrName>ppt_y</p:attrName>
                                        </p:attrNameLst>
                                      </p:cBhvr>
                                      <p:tavLst>
                                        <p:tav tm="0">
                                          <p:val>
                                            <p:strVal val="ppt_y"/>
                                          </p:val>
                                        </p:tav>
                                        <p:tav tm="100000">
                                          <p:val>
                                            <p:strVal val="1+ppt_h/2"/>
                                          </p:val>
                                        </p:tav>
                                      </p:tavLst>
                                    </p:anim>
                                    <p:set>
                                      <p:cBhvr>
                                        <p:cTn id="126" dur="1" fill="hold">
                                          <p:stCondLst>
                                            <p:cond delay="2999"/>
                                          </p:stCondLst>
                                        </p:cTn>
                                        <p:tgtEl>
                                          <p:spTgt spid="14"/>
                                        </p:tgtEl>
                                        <p:attrNameLst>
                                          <p:attrName>style.visibility</p:attrName>
                                        </p:attrNameLst>
                                      </p:cBhvr>
                                      <p:to>
                                        <p:strVal val="hidden"/>
                                      </p:to>
                                    </p:set>
                                  </p:childTnLst>
                                </p:cTn>
                              </p:par>
                              <p:par>
                                <p:cTn id="127" presetID="2" presetClass="exit" presetSubtype="4" fill="hold" grpId="2" nodeType="withEffect">
                                  <p:stCondLst>
                                    <p:cond delay="0"/>
                                  </p:stCondLst>
                                  <p:childTnLst>
                                    <p:anim calcmode="lin" valueType="num">
                                      <p:cBhvr additive="base">
                                        <p:cTn id="128" dur="3000"/>
                                        <p:tgtEl>
                                          <p:spTgt spid="17"/>
                                        </p:tgtEl>
                                        <p:attrNameLst>
                                          <p:attrName>ppt_x</p:attrName>
                                        </p:attrNameLst>
                                      </p:cBhvr>
                                      <p:tavLst>
                                        <p:tav tm="0">
                                          <p:val>
                                            <p:strVal val="ppt_x"/>
                                          </p:val>
                                        </p:tav>
                                        <p:tav tm="100000">
                                          <p:val>
                                            <p:strVal val="ppt_x"/>
                                          </p:val>
                                        </p:tav>
                                      </p:tavLst>
                                    </p:anim>
                                    <p:anim calcmode="lin" valueType="num">
                                      <p:cBhvr additive="base">
                                        <p:cTn id="129" dur="3000"/>
                                        <p:tgtEl>
                                          <p:spTgt spid="17"/>
                                        </p:tgtEl>
                                        <p:attrNameLst>
                                          <p:attrName>ppt_y</p:attrName>
                                        </p:attrNameLst>
                                      </p:cBhvr>
                                      <p:tavLst>
                                        <p:tav tm="0">
                                          <p:val>
                                            <p:strVal val="ppt_y"/>
                                          </p:val>
                                        </p:tav>
                                        <p:tav tm="100000">
                                          <p:val>
                                            <p:strVal val="1+ppt_h/2"/>
                                          </p:val>
                                        </p:tav>
                                      </p:tavLst>
                                    </p:anim>
                                    <p:set>
                                      <p:cBhvr>
                                        <p:cTn id="130" dur="1" fill="hold">
                                          <p:stCondLst>
                                            <p:cond delay="2999"/>
                                          </p:stCondLst>
                                        </p:cTn>
                                        <p:tgtEl>
                                          <p:spTgt spid="17"/>
                                        </p:tgtEl>
                                        <p:attrNameLst>
                                          <p:attrName>style.visibility</p:attrName>
                                        </p:attrNameLst>
                                      </p:cBhvr>
                                      <p:to>
                                        <p:strVal val="hidden"/>
                                      </p:to>
                                    </p:set>
                                  </p:childTnLst>
                                </p:cTn>
                              </p:par>
                              <p:par>
                                <p:cTn id="131" presetID="2" presetClass="exit" presetSubtype="4" fill="hold" grpId="2" nodeType="withEffect">
                                  <p:stCondLst>
                                    <p:cond delay="0"/>
                                  </p:stCondLst>
                                  <p:childTnLst>
                                    <p:anim calcmode="lin" valueType="num">
                                      <p:cBhvr additive="base">
                                        <p:cTn id="132" dur="3000"/>
                                        <p:tgtEl>
                                          <p:spTgt spid="18"/>
                                        </p:tgtEl>
                                        <p:attrNameLst>
                                          <p:attrName>ppt_x</p:attrName>
                                        </p:attrNameLst>
                                      </p:cBhvr>
                                      <p:tavLst>
                                        <p:tav tm="0">
                                          <p:val>
                                            <p:strVal val="ppt_x"/>
                                          </p:val>
                                        </p:tav>
                                        <p:tav tm="100000">
                                          <p:val>
                                            <p:strVal val="ppt_x"/>
                                          </p:val>
                                        </p:tav>
                                      </p:tavLst>
                                    </p:anim>
                                    <p:anim calcmode="lin" valueType="num">
                                      <p:cBhvr additive="base">
                                        <p:cTn id="133" dur="3000"/>
                                        <p:tgtEl>
                                          <p:spTgt spid="18"/>
                                        </p:tgtEl>
                                        <p:attrNameLst>
                                          <p:attrName>ppt_y</p:attrName>
                                        </p:attrNameLst>
                                      </p:cBhvr>
                                      <p:tavLst>
                                        <p:tav tm="0">
                                          <p:val>
                                            <p:strVal val="ppt_y"/>
                                          </p:val>
                                        </p:tav>
                                        <p:tav tm="100000">
                                          <p:val>
                                            <p:strVal val="1+ppt_h/2"/>
                                          </p:val>
                                        </p:tav>
                                      </p:tavLst>
                                    </p:anim>
                                    <p:set>
                                      <p:cBhvr>
                                        <p:cTn id="134" dur="1" fill="hold">
                                          <p:stCondLst>
                                            <p:cond delay="2999"/>
                                          </p:stCondLst>
                                        </p:cTn>
                                        <p:tgtEl>
                                          <p:spTgt spid="18"/>
                                        </p:tgtEl>
                                        <p:attrNameLst>
                                          <p:attrName>style.visibility</p:attrName>
                                        </p:attrNameLst>
                                      </p:cBhvr>
                                      <p:to>
                                        <p:strVal val="hidden"/>
                                      </p:to>
                                    </p:set>
                                  </p:childTnLst>
                                </p:cTn>
                              </p:par>
                              <p:par>
                                <p:cTn id="135" presetID="2" presetClass="exit" presetSubtype="1" fill="hold" grpId="2" nodeType="withEffect">
                                  <p:stCondLst>
                                    <p:cond delay="0"/>
                                  </p:stCondLst>
                                  <p:childTnLst>
                                    <p:anim calcmode="lin" valueType="num">
                                      <p:cBhvr additive="base">
                                        <p:cTn id="136" dur="3000"/>
                                        <p:tgtEl>
                                          <p:spTgt spid="7"/>
                                        </p:tgtEl>
                                        <p:attrNameLst>
                                          <p:attrName>ppt_x</p:attrName>
                                        </p:attrNameLst>
                                      </p:cBhvr>
                                      <p:tavLst>
                                        <p:tav tm="0">
                                          <p:val>
                                            <p:strVal val="ppt_x"/>
                                          </p:val>
                                        </p:tav>
                                        <p:tav tm="100000">
                                          <p:val>
                                            <p:strVal val="ppt_x"/>
                                          </p:val>
                                        </p:tav>
                                      </p:tavLst>
                                    </p:anim>
                                    <p:anim calcmode="lin" valueType="num">
                                      <p:cBhvr additive="base">
                                        <p:cTn id="137" dur="3000"/>
                                        <p:tgtEl>
                                          <p:spTgt spid="7"/>
                                        </p:tgtEl>
                                        <p:attrNameLst>
                                          <p:attrName>ppt_y</p:attrName>
                                        </p:attrNameLst>
                                      </p:cBhvr>
                                      <p:tavLst>
                                        <p:tav tm="0">
                                          <p:val>
                                            <p:strVal val="ppt_y"/>
                                          </p:val>
                                        </p:tav>
                                        <p:tav tm="100000">
                                          <p:val>
                                            <p:strVal val="0-ppt_h/2"/>
                                          </p:val>
                                        </p:tav>
                                      </p:tavLst>
                                    </p:anim>
                                    <p:set>
                                      <p:cBhvr>
                                        <p:cTn id="138" dur="1" fill="hold">
                                          <p:stCondLst>
                                            <p:cond delay="2999"/>
                                          </p:stCondLst>
                                        </p:cTn>
                                        <p:tgtEl>
                                          <p:spTgt spid="7"/>
                                        </p:tgtEl>
                                        <p:attrNameLst>
                                          <p:attrName>style.visibility</p:attrName>
                                        </p:attrNameLst>
                                      </p:cBhvr>
                                      <p:to>
                                        <p:strVal val="hidden"/>
                                      </p:to>
                                    </p:set>
                                  </p:childTnLst>
                                </p:cTn>
                              </p:par>
                              <p:par>
                                <p:cTn id="139" presetID="2" presetClass="exit" presetSubtype="1" fill="hold" grpId="2" nodeType="withEffect">
                                  <p:stCondLst>
                                    <p:cond delay="0"/>
                                  </p:stCondLst>
                                  <p:childTnLst>
                                    <p:anim calcmode="lin" valueType="num">
                                      <p:cBhvr additive="base">
                                        <p:cTn id="140" dur="3000"/>
                                        <p:tgtEl>
                                          <p:spTgt spid="9"/>
                                        </p:tgtEl>
                                        <p:attrNameLst>
                                          <p:attrName>ppt_x</p:attrName>
                                        </p:attrNameLst>
                                      </p:cBhvr>
                                      <p:tavLst>
                                        <p:tav tm="0">
                                          <p:val>
                                            <p:strVal val="ppt_x"/>
                                          </p:val>
                                        </p:tav>
                                        <p:tav tm="100000">
                                          <p:val>
                                            <p:strVal val="ppt_x"/>
                                          </p:val>
                                        </p:tav>
                                      </p:tavLst>
                                    </p:anim>
                                    <p:anim calcmode="lin" valueType="num">
                                      <p:cBhvr additive="base">
                                        <p:cTn id="141" dur="3000"/>
                                        <p:tgtEl>
                                          <p:spTgt spid="9"/>
                                        </p:tgtEl>
                                        <p:attrNameLst>
                                          <p:attrName>ppt_y</p:attrName>
                                        </p:attrNameLst>
                                      </p:cBhvr>
                                      <p:tavLst>
                                        <p:tav tm="0">
                                          <p:val>
                                            <p:strVal val="ppt_y"/>
                                          </p:val>
                                        </p:tav>
                                        <p:tav tm="100000">
                                          <p:val>
                                            <p:strVal val="0-ppt_h/2"/>
                                          </p:val>
                                        </p:tav>
                                      </p:tavLst>
                                    </p:anim>
                                    <p:set>
                                      <p:cBhvr>
                                        <p:cTn id="142" dur="1" fill="hold">
                                          <p:stCondLst>
                                            <p:cond delay="2999"/>
                                          </p:stCondLst>
                                        </p:cTn>
                                        <p:tgtEl>
                                          <p:spTgt spid="9"/>
                                        </p:tgtEl>
                                        <p:attrNameLst>
                                          <p:attrName>style.visibility</p:attrName>
                                        </p:attrNameLst>
                                      </p:cBhvr>
                                      <p:to>
                                        <p:strVal val="hidden"/>
                                      </p:to>
                                    </p:set>
                                  </p:childTnLst>
                                </p:cTn>
                              </p:par>
                              <p:par>
                                <p:cTn id="143" presetID="2" presetClass="exit" presetSubtype="1" fill="hold" grpId="2" nodeType="withEffect">
                                  <p:stCondLst>
                                    <p:cond delay="0"/>
                                  </p:stCondLst>
                                  <p:childTnLst>
                                    <p:anim calcmode="lin" valueType="num">
                                      <p:cBhvr additive="base">
                                        <p:cTn id="144" dur="3000"/>
                                        <p:tgtEl>
                                          <p:spTgt spid="11"/>
                                        </p:tgtEl>
                                        <p:attrNameLst>
                                          <p:attrName>ppt_x</p:attrName>
                                        </p:attrNameLst>
                                      </p:cBhvr>
                                      <p:tavLst>
                                        <p:tav tm="0">
                                          <p:val>
                                            <p:strVal val="ppt_x"/>
                                          </p:val>
                                        </p:tav>
                                        <p:tav tm="100000">
                                          <p:val>
                                            <p:strVal val="ppt_x"/>
                                          </p:val>
                                        </p:tav>
                                      </p:tavLst>
                                    </p:anim>
                                    <p:anim calcmode="lin" valueType="num">
                                      <p:cBhvr additive="base">
                                        <p:cTn id="145" dur="3000"/>
                                        <p:tgtEl>
                                          <p:spTgt spid="11"/>
                                        </p:tgtEl>
                                        <p:attrNameLst>
                                          <p:attrName>ppt_y</p:attrName>
                                        </p:attrNameLst>
                                      </p:cBhvr>
                                      <p:tavLst>
                                        <p:tav tm="0">
                                          <p:val>
                                            <p:strVal val="ppt_y"/>
                                          </p:val>
                                        </p:tav>
                                        <p:tav tm="100000">
                                          <p:val>
                                            <p:strVal val="0-ppt_h/2"/>
                                          </p:val>
                                        </p:tav>
                                      </p:tavLst>
                                    </p:anim>
                                    <p:set>
                                      <p:cBhvr>
                                        <p:cTn id="146" dur="1" fill="hold">
                                          <p:stCondLst>
                                            <p:cond delay="2999"/>
                                          </p:stCondLst>
                                        </p:cTn>
                                        <p:tgtEl>
                                          <p:spTgt spid="11"/>
                                        </p:tgtEl>
                                        <p:attrNameLst>
                                          <p:attrName>style.visibility</p:attrName>
                                        </p:attrNameLst>
                                      </p:cBhvr>
                                      <p:to>
                                        <p:strVal val="hidden"/>
                                      </p:to>
                                    </p:set>
                                  </p:childTnLst>
                                </p:cTn>
                              </p:par>
                              <p:par>
                                <p:cTn id="147" presetID="2" presetClass="exit" presetSubtype="1" fill="hold" grpId="2" nodeType="withEffect">
                                  <p:stCondLst>
                                    <p:cond delay="0"/>
                                  </p:stCondLst>
                                  <p:childTnLst>
                                    <p:anim calcmode="lin" valueType="num">
                                      <p:cBhvr additive="base">
                                        <p:cTn id="148" dur="3000"/>
                                        <p:tgtEl>
                                          <p:spTgt spid="13"/>
                                        </p:tgtEl>
                                        <p:attrNameLst>
                                          <p:attrName>ppt_x</p:attrName>
                                        </p:attrNameLst>
                                      </p:cBhvr>
                                      <p:tavLst>
                                        <p:tav tm="0">
                                          <p:val>
                                            <p:strVal val="ppt_x"/>
                                          </p:val>
                                        </p:tav>
                                        <p:tav tm="100000">
                                          <p:val>
                                            <p:strVal val="ppt_x"/>
                                          </p:val>
                                        </p:tav>
                                      </p:tavLst>
                                    </p:anim>
                                    <p:anim calcmode="lin" valueType="num">
                                      <p:cBhvr additive="base">
                                        <p:cTn id="149" dur="3000"/>
                                        <p:tgtEl>
                                          <p:spTgt spid="13"/>
                                        </p:tgtEl>
                                        <p:attrNameLst>
                                          <p:attrName>ppt_y</p:attrName>
                                        </p:attrNameLst>
                                      </p:cBhvr>
                                      <p:tavLst>
                                        <p:tav tm="0">
                                          <p:val>
                                            <p:strVal val="ppt_y"/>
                                          </p:val>
                                        </p:tav>
                                        <p:tav tm="100000">
                                          <p:val>
                                            <p:strVal val="0-ppt_h/2"/>
                                          </p:val>
                                        </p:tav>
                                      </p:tavLst>
                                    </p:anim>
                                    <p:set>
                                      <p:cBhvr>
                                        <p:cTn id="150" dur="1" fill="hold">
                                          <p:stCondLst>
                                            <p:cond delay="2999"/>
                                          </p:stCondLst>
                                        </p:cTn>
                                        <p:tgtEl>
                                          <p:spTgt spid="13"/>
                                        </p:tgtEl>
                                        <p:attrNameLst>
                                          <p:attrName>style.visibility</p:attrName>
                                        </p:attrNameLst>
                                      </p:cBhvr>
                                      <p:to>
                                        <p:strVal val="hidden"/>
                                      </p:to>
                                    </p:set>
                                  </p:childTnLst>
                                </p:cTn>
                              </p:par>
                              <p:par>
                                <p:cTn id="151" presetID="2" presetClass="exit" presetSubtype="1" fill="hold" grpId="2" nodeType="withEffect">
                                  <p:stCondLst>
                                    <p:cond delay="0"/>
                                  </p:stCondLst>
                                  <p:childTnLst>
                                    <p:anim calcmode="lin" valueType="num">
                                      <p:cBhvr additive="base">
                                        <p:cTn id="152" dur="3000"/>
                                        <p:tgtEl>
                                          <p:spTgt spid="15"/>
                                        </p:tgtEl>
                                        <p:attrNameLst>
                                          <p:attrName>ppt_x</p:attrName>
                                        </p:attrNameLst>
                                      </p:cBhvr>
                                      <p:tavLst>
                                        <p:tav tm="0">
                                          <p:val>
                                            <p:strVal val="ppt_x"/>
                                          </p:val>
                                        </p:tav>
                                        <p:tav tm="100000">
                                          <p:val>
                                            <p:strVal val="ppt_x"/>
                                          </p:val>
                                        </p:tav>
                                      </p:tavLst>
                                    </p:anim>
                                    <p:anim calcmode="lin" valueType="num">
                                      <p:cBhvr additive="base">
                                        <p:cTn id="153" dur="3000"/>
                                        <p:tgtEl>
                                          <p:spTgt spid="15"/>
                                        </p:tgtEl>
                                        <p:attrNameLst>
                                          <p:attrName>ppt_y</p:attrName>
                                        </p:attrNameLst>
                                      </p:cBhvr>
                                      <p:tavLst>
                                        <p:tav tm="0">
                                          <p:val>
                                            <p:strVal val="ppt_y"/>
                                          </p:val>
                                        </p:tav>
                                        <p:tav tm="100000">
                                          <p:val>
                                            <p:strVal val="0-ppt_h/2"/>
                                          </p:val>
                                        </p:tav>
                                      </p:tavLst>
                                    </p:anim>
                                    <p:set>
                                      <p:cBhvr>
                                        <p:cTn id="154" dur="1" fill="hold">
                                          <p:stCondLst>
                                            <p:cond delay="2999"/>
                                          </p:stCondLst>
                                        </p:cTn>
                                        <p:tgtEl>
                                          <p:spTgt spid="15"/>
                                        </p:tgtEl>
                                        <p:attrNameLst>
                                          <p:attrName>style.visibility</p:attrName>
                                        </p:attrNameLst>
                                      </p:cBhvr>
                                      <p:to>
                                        <p:strVal val="hidden"/>
                                      </p:to>
                                    </p:set>
                                  </p:childTnLst>
                                </p:cTn>
                              </p:par>
                              <p:par>
                                <p:cTn id="155" presetID="2" presetClass="exit" presetSubtype="1" fill="hold" grpId="2" nodeType="withEffect">
                                  <p:stCondLst>
                                    <p:cond delay="0"/>
                                  </p:stCondLst>
                                  <p:childTnLst>
                                    <p:anim calcmode="lin" valueType="num">
                                      <p:cBhvr additive="base">
                                        <p:cTn id="156" dur="3000"/>
                                        <p:tgtEl>
                                          <p:spTgt spid="16"/>
                                        </p:tgtEl>
                                        <p:attrNameLst>
                                          <p:attrName>ppt_x</p:attrName>
                                        </p:attrNameLst>
                                      </p:cBhvr>
                                      <p:tavLst>
                                        <p:tav tm="0">
                                          <p:val>
                                            <p:strVal val="ppt_x"/>
                                          </p:val>
                                        </p:tav>
                                        <p:tav tm="100000">
                                          <p:val>
                                            <p:strVal val="ppt_x"/>
                                          </p:val>
                                        </p:tav>
                                      </p:tavLst>
                                    </p:anim>
                                    <p:anim calcmode="lin" valueType="num">
                                      <p:cBhvr additive="base">
                                        <p:cTn id="157" dur="3000"/>
                                        <p:tgtEl>
                                          <p:spTgt spid="16"/>
                                        </p:tgtEl>
                                        <p:attrNameLst>
                                          <p:attrName>ppt_y</p:attrName>
                                        </p:attrNameLst>
                                      </p:cBhvr>
                                      <p:tavLst>
                                        <p:tav tm="0">
                                          <p:val>
                                            <p:strVal val="ppt_y"/>
                                          </p:val>
                                        </p:tav>
                                        <p:tav tm="100000">
                                          <p:val>
                                            <p:strVal val="0-ppt_h/2"/>
                                          </p:val>
                                        </p:tav>
                                      </p:tavLst>
                                    </p:anim>
                                    <p:set>
                                      <p:cBhvr>
                                        <p:cTn id="158" dur="1" fill="hold">
                                          <p:stCondLst>
                                            <p:cond delay="2999"/>
                                          </p:stCondLst>
                                        </p:cTn>
                                        <p:tgtEl>
                                          <p:spTgt spid="16"/>
                                        </p:tgtEl>
                                        <p:attrNameLst>
                                          <p:attrName>style.visibility</p:attrName>
                                        </p:attrNameLst>
                                      </p:cBhvr>
                                      <p:to>
                                        <p:strVal val="hidden"/>
                                      </p:to>
                                    </p:set>
                                  </p:childTnLst>
                                </p:cTn>
                              </p:par>
                              <p:par>
                                <p:cTn id="159" presetID="2" presetClass="exit" presetSubtype="1" fill="hold" grpId="2" nodeType="withEffect">
                                  <p:stCondLst>
                                    <p:cond delay="0"/>
                                  </p:stCondLst>
                                  <p:childTnLst>
                                    <p:anim calcmode="lin" valueType="num">
                                      <p:cBhvr additive="base">
                                        <p:cTn id="160" dur="3000"/>
                                        <p:tgtEl>
                                          <p:spTgt spid="19"/>
                                        </p:tgtEl>
                                        <p:attrNameLst>
                                          <p:attrName>ppt_x</p:attrName>
                                        </p:attrNameLst>
                                      </p:cBhvr>
                                      <p:tavLst>
                                        <p:tav tm="0">
                                          <p:val>
                                            <p:strVal val="ppt_x"/>
                                          </p:val>
                                        </p:tav>
                                        <p:tav tm="100000">
                                          <p:val>
                                            <p:strVal val="ppt_x"/>
                                          </p:val>
                                        </p:tav>
                                      </p:tavLst>
                                    </p:anim>
                                    <p:anim calcmode="lin" valueType="num">
                                      <p:cBhvr additive="base">
                                        <p:cTn id="161" dur="3000"/>
                                        <p:tgtEl>
                                          <p:spTgt spid="19"/>
                                        </p:tgtEl>
                                        <p:attrNameLst>
                                          <p:attrName>ppt_y</p:attrName>
                                        </p:attrNameLst>
                                      </p:cBhvr>
                                      <p:tavLst>
                                        <p:tav tm="0">
                                          <p:val>
                                            <p:strVal val="ppt_y"/>
                                          </p:val>
                                        </p:tav>
                                        <p:tav tm="100000">
                                          <p:val>
                                            <p:strVal val="0-ppt_h/2"/>
                                          </p:val>
                                        </p:tav>
                                      </p:tavLst>
                                    </p:anim>
                                    <p:set>
                                      <p:cBhvr>
                                        <p:cTn id="162" dur="1" fill="hold">
                                          <p:stCondLst>
                                            <p:cond delay="2999"/>
                                          </p:stCondLst>
                                        </p:cTn>
                                        <p:tgtEl>
                                          <p:spTgt spid="19"/>
                                        </p:tgtEl>
                                        <p:attrNameLst>
                                          <p:attrName>style.visibility</p:attrName>
                                        </p:attrNameLst>
                                      </p:cBhvr>
                                      <p:to>
                                        <p:strVal val="hidden"/>
                                      </p:to>
                                    </p:set>
                                  </p:childTnLst>
                                </p:cTn>
                              </p:par>
                              <p:par>
                                <p:cTn id="163" presetID="2" presetClass="exit" presetSubtype="1" fill="hold" grpId="3" nodeType="withEffect">
                                  <p:stCondLst>
                                    <p:cond delay="0"/>
                                  </p:stCondLst>
                                  <p:childTnLst>
                                    <p:anim calcmode="lin" valueType="num">
                                      <p:cBhvr additive="base">
                                        <p:cTn id="164" dur="3000"/>
                                        <p:tgtEl>
                                          <p:spTgt spid="7"/>
                                        </p:tgtEl>
                                        <p:attrNameLst>
                                          <p:attrName>ppt_x</p:attrName>
                                        </p:attrNameLst>
                                      </p:cBhvr>
                                      <p:tavLst>
                                        <p:tav tm="0">
                                          <p:val>
                                            <p:strVal val="ppt_x"/>
                                          </p:val>
                                        </p:tav>
                                        <p:tav tm="100000">
                                          <p:val>
                                            <p:strVal val="ppt_x"/>
                                          </p:val>
                                        </p:tav>
                                      </p:tavLst>
                                    </p:anim>
                                    <p:anim calcmode="lin" valueType="num">
                                      <p:cBhvr additive="base">
                                        <p:cTn id="165" dur="3000"/>
                                        <p:tgtEl>
                                          <p:spTgt spid="7"/>
                                        </p:tgtEl>
                                        <p:attrNameLst>
                                          <p:attrName>ppt_y</p:attrName>
                                        </p:attrNameLst>
                                      </p:cBhvr>
                                      <p:tavLst>
                                        <p:tav tm="0">
                                          <p:val>
                                            <p:strVal val="ppt_y"/>
                                          </p:val>
                                        </p:tav>
                                        <p:tav tm="100000">
                                          <p:val>
                                            <p:strVal val="0-ppt_h/2"/>
                                          </p:val>
                                        </p:tav>
                                      </p:tavLst>
                                    </p:anim>
                                    <p:set>
                                      <p:cBhvr>
                                        <p:cTn id="166" dur="1" fill="hold">
                                          <p:stCondLst>
                                            <p:cond delay="2999"/>
                                          </p:stCondLst>
                                        </p:cTn>
                                        <p:tgtEl>
                                          <p:spTgt spid="7"/>
                                        </p:tgtEl>
                                        <p:attrNameLst>
                                          <p:attrName>style.visibility</p:attrName>
                                        </p:attrNameLst>
                                      </p:cBhvr>
                                      <p:to>
                                        <p:strVal val="hidden"/>
                                      </p:to>
                                    </p:set>
                                  </p:childTnLst>
                                </p:cTn>
                              </p:par>
                              <p:par>
                                <p:cTn id="167" presetID="2" presetClass="exit" presetSubtype="1" fill="hold" grpId="3" nodeType="withEffect">
                                  <p:stCondLst>
                                    <p:cond delay="0"/>
                                  </p:stCondLst>
                                  <p:childTnLst>
                                    <p:anim calcmode="lin" valueType="num">
                                      <p:cBhvr additive="base">
                                        <p:cTn id="168" dur="3000"/>
                                        <p:tgtEl>
                                          <p:spTgt spid="9"/>
                                        </p:tgtEl>
                                        <p:attrNameLst>
                                          <p:attrName>ppt_x</p:attrName>
                                        </p:attrNameLst>
                                      </p:cBhvr>
                                      <p:tavLst>
                                        <p:tav tm="0">
                                          <p:val>
                                            <p:strVal val="ppt_x"/>
                                          </p:val>
                                        </p:tav>
                                        <p:tav tm="100000">
                                          <p:val>
                                            <p:strVal val="ppt_x"/>
                                          </p:val>
                                        </p:tav>
                                      </p:tavLst>
                                    </p:anim>
                                    <p:anim calcmode="lin" valueType="num">
                                      <p:cBhvr additive="base">
                                        <p:cTn id="169" dur="3000"/>
                                        <p:tgtEl>
                                          <p:spTgt spid="9"/>
                                        </p:tgtEl>
                                        <p:attrNameLst>
                                          <p:attrName>ppt_y</p:attrName>
                                        </p:attrNameLst>
                                      </p:cBhvr>
                                      <p:tavLst>
                                        <p:tav tm="0">
                                          <p:val>
                                            <p:strVal val="ppt_y"/>
                                          </p:val>
                                        </p:tav>
                                        <p:tav tm="100000">
                                          <p:val>
                                            <p:strVal val="0-ppt_h/2"/>
                                          </p:val>
                                        </p:tav>
                                      </p:tavLst>
                                    </p:anim>
                                    <p:set>
                                      <p:cBhvr>
                                        <p:cTn id="170" dur="1" fill="hold">
                                          <p:stCondLst>
                                            <p:cond delay="2999"/>
                                          </p:stCondLst>
                                        </p:cTn>
                                        <p:tgtEl>
                                          <p:spTgt spid="9"/>
                                        </p:tgtEl>
                                        <p:attrNameLst>
                                          <p:attrName>style.visibility</p:attrName>
                                        </p:attrNameLst>
                                      </p:cBhvr>
                                      <p:to>
                                        <p:strVal val="hidden"/>
                                      </p:to>
                                    </p:set>
                                  </p:childTnLst>
                                </p:cTn>
                              </p:par>
                              <p:par>
                                <p:cTn id="171" presetID="2" presetClass="exit" presetSubtype="1" fill="hold" grpId="3" nodeType="withEffect">
                                  <p:stCondLst>
                                    <p:cond delay="0"/>
                                  </p:stCondLst>
                                  <p:childTnLst>
                                    <p:anim calcmode="lin" valueType="num">
                                      <p:cBhvr additive="base">
                                        <p:cTn id="172" dur="3000"/>
                                        <p:tgtEl>
                                          <p:spTgt spid="11"/>
                                        </p:tgtEl>
                                        <p:attrNameLst>
                                          <p:attrName>ppt_x</p:attrName>
                                        </p:attrNameLst>
                                      </p:cBhvr>
                                      <p:tavLst>
                                        <p:tav tm="0">
                                          <p:val>
                                            <p:strVal val="ppt_x"/>
                                          </p:val>
                                        </p:tav>
                                        <p:tav tm="100000">
                                          <p:val>
                                            <p:strVal val="ppt_x"/>
                                          </p:val>
                                        </p:tav>
                                      </p:tavLst>
                                    </p:anim>
                                    <p:anim calcmode="lin" valueType="num">
                                      <p:cBhvr additive="base">
                                        <p:cTn id="173" dur="3000"/>
                                        <p:tgtEl>
                                          <p:spTgt spid="11"/>
                                        </p:tgtEl>
                                        <p:attrNameLst>
                                          <p:attrName>ppt_y</p:attrName>
                                        </p:attrNameLst>
                                      </p:cBhvr>
                                      <p:tavLst>
                                        <p:tav tm="0">
                                          <p:val>
                                            <p:strVal val="ppt_y"/>
                                          </p:val>
                                        </p:tav>
                                        <p:tav tm="100000">
                                          <p:val>
                                            <p:strVal val="0-ppt_h/2"/>
                                          </p:val>
                                        </p:tav>
                                      </p:tavLst>
                                    </p:anim>
                                    <p:set>
                                      <p:cBhvr>
                                        <p:cTn id="174" dur="1" fill="hold">
                                          <p:stCondLst>
                                            <p:cond delay="2999"/>
                                          </p:stCondLst>
                                        </p:cTn>
                                        <p:tgtEl>
                                          <p:spTgt spid="11"/>
                                        </p:tgtEl>
                                        <p:attrNameLst>
                                          <p:attrName>style.visibility</p:attrName>
                                        </p:attrNameLst>
                                      </p:cBhvr>
                                      <p:to>
                                        <p:strVal val="hidden"/>
                                      </p:to>
                                    </p:set>
                                  </p:childTnLst>
                                </p:cTn>
                              </p:par>
                              <p:par>
                                <p:cTn id="175" presetID="2" presetClass="exit" presetSubtype="1" fill="hold" grpId="3" nodeType="withEffect">
                                  <p:stCondLst>
                                    <p:cond delay="0"/>
                                  </p:stCondLst>
                                  <p:childTnLst>
                                    <p:anim calcmode="lin" valueType="num">
                                      <p:cBhvr additive="base">
                                        <p:cTn id="176" dur="3000"/>
                                        <p:tgtEl>
                                          <p:spTgt spid="13"/>
                                        </p:tgtEl>
                                        <p:attrNameLst>
                                          <p:attrName>ppt_x</p:attrName>
                                        </p:attrNameLst>
                                      </p:cBhvr>
                                      <p:tavLst>
                                        <p:tav tm="0">
                                          <p:val>
                                            <p:strVal val="ppt_x"/>
                                          </p:val>
                                        </p:tav>
                                        <p:tav tm="100000">
                                          <p:val>
                                            <p:strVal val="ppt_x"/>
                                          </p:val>
                                        </p:tav>
                                      </p:tavLst>
                                    </p:anim>
                                    <p:anim calcmode="lin" valueType="num">
                                      <p:cBhvr additive="base">
                                        <p:cTn id="177" dur="3000"/>
                                        <p:tgtEl>
                                          <p:spTgt spid="13"/>
                                        </p:tgtEl>
                                        <p:attrNameLst>
                                          <p:attrName>ppt_y</p:attrName>
                                        </p:attrNameLst>
                                      </p:cBhvr>
                                      <p:tavLst>
                                        <p:tav tm="0">
                                          <p:val>
                                            <p:strVal val="ppt_y"/>
                                          </p:val>
                                        </p:tav>
                                        <p:tav tm="100000">
                                          <p:val>
                                            <p:strVal val="0-ppt_h/2"/>
                                          </p:val>
                                        </p:tav>
                                      </p:tavLst>
                                    </p:anim>
                                    <p:set>
                                      <p:cBhvr>
                                        <p:cTn id="178" dur="1" fill="hold">
                                          <p:stCondLst>
                                            <p:cond delay="2999"/>
                                          </p:stCondLst>
                                        </p:cTn>
                                        <p:tgtEl>
                                          <p:spTgt spid="13"/>
                                        </p:tgtEl>
                                        <p:attrNameLst>
                                          <p:attrName>style.visibility</p:attrName>
                                        </p:attrNameLst>
                                      </p:cBhvr>
                                      <p:to>
                                        <p:strVal val="hidden"/>
                                      </p:to>
                                    </p:set>
                                  </p:childTnLst>
                                </p:cTn>
                              </p:par>
                              <p:par>
                                <p:cTn id="179" presetID="2" presetClass="exit" presetSubtype="1" fill="hold" grpId="3" nodeType="withEffect">
                                  <p:stCondLst>
                                    <p:cond delay="0"/>
                                  </p:stCondLst>
                                  <p:childTnLst>
                                    <p:anim calcmode="lin" valueType="num">
                                      <p:cBhvr additive="base">
                                        <p:cTn id="180" dur="3000"/>
                                        <p:tgtEl>
                                          <p:spTgt spid="15"/>
                                        </p:tgtEl>
                                        <p:attrNameLst>
                                          <p:attrName>ppt_x</p:attrName>
                                        </p:attrNameLst>
                                      </p:cBhvr>
                                      <p:tavLst>
                                        <p:tav tm="0">
                                          <p:val>
                                            <p:strVal val="ppt_x"/>
                                          </p:val>
                                        </p:tav>
                                        <p:tav tm="100000">
                                          <p:val>
                                            <p:strVal val="ppt_x"/>
                                          </p:val>
                                        </p:tav>
                                      </p:tavLst>
                                    </p:anim>
                                    <p:anim calcmode="lin" valueType="num">
                                      <p:cBhvr additive="base">
                                        <p:cTn id="181" dur="3000"/>
                                        <p:tgtEl>
                                          <p:spTgt spid="15"/>
                                        </p:tgtEl>
                                        <p:attrNameLst>
                                          <p:attrName>ppt_y</p:attrName>
                                        </p:attrNameLst>
                                      </p:cBhvr>
                                      <p:tavLst>
                                        <p:tav tm="0">
                                          <p:val>
                                            <p:strVal val="ppt_y"/>
                                          </p:val>
                                        </p:tav>
                                        <p:tav tm="100000">
                                          <p:val>
                                            <p:strVal val="0-ppt_h/2"/>
                                          </p:val>
                                        </p:tav>
                                      </p:tavLst>
                                    </p:anim>
                                    <p:set>
                                      <p:cBhvr>
                                        <p:cTn id="182" dur="1" fill="hold">
                                          <p:stCondLst>
                                            <p:cond delay="2999"/>
                                          </p:stCondLst>
                                        </p:cTn>
                                        <p:tgtEl>
                                          <p:spTgt spid="15"/>
                                        </p:tgtEl>
                                        <p:attrNameLst>
                                          <p:attrName>style.visibility</p:attrName>
                                        </p:attrNameLst>
                                      </p:cBhvr>
                                      <p:to>
                                        <p:strVal val="hidden"/>
                                      </p:to>
                                    </p:set>
                                  </p:childTnLst>
                                </p:cTn>
                              </p:par>
                              <p:par>
                                <p:cTn id="183" presetID="2" presetClass="exit" presetSubtype="1" fill="hold" grpId="3" nodeType="withEffect">
                                  <p:stCondLst>
                                    <p:cond delay="0"/>
                                  </p:stCondLst>
                                  <p:childTnLst>
                                    <p:anim calcmode="lin" valueType="num">
                                      <p:cBhvr additive="base">
                                        <p:cTn id="184" dur="3000"/>
                                        <p:tgtEl>
                                          <p:spTgt spid="16"/>
                                        </p:tgtEl>
                                        <p:attrNameLst>
                                          <p:attrName>ppt_x</p:attrName>
                                        </p:attrNameLst>
                                      </p:cBhvr>
                                      <p:tavLst>
                                        <p:tav tm="0">
                                          <p:val>
                                            <p:strVal val="ppt_x"/>
                                          </p:val>
                                        </p:tav>
                                        <p:tav tm="100000">
                                          <p:val>
                                            <p:strVal val="ppt_x"/>
                                          </p:val>
                                        </p:tav>
                                      </p:tavLst>
                                    </p:anim>
                                    <p:anim calcmode="lin" valueType="num">
                                      <p:cBhvr additive="base">
                                        <p:cTn id="185" dur="3000"/>
                                        <p:tgtEl>
                                          <p:spTgt spid="16"/>
                                        </p:tgtEl>
                                        <p:attrNameLst>
                                          <p:attrName>ppt_y</p:attrName>
                                        </p:attrNameLst>
                                      </p:cBhvr>
                                      <p:tavLst>
                                        <p:tav tm="0">
                                          <p:val>
                                            <p:strVal val="ppt_y"/>
                                          </p:val>
                                        </p:tav>
                                        <p:tav tm="100000">
                                          <p:val>
                                            <p:strVal val="0-ppt_h/2"/>
                                          </p:val>
                                        </p:tav>
                                      </p:tavLst>
                                    </p:anim>
                                    <p:set>
                                      <p:cBhvr>
                                        <p:cTn id="186" dur="1" fill="hold">
                                          <p:stCondLst>
                                            <p:cond delay="2999"/>
                                          </p:stCondLst>
                                        </p:cTn>
                                        <p:tgtEl>
                                          <p:spTgt spid="16"/>
                                        </p:tgtEl>
                                        <p:attrNameLst>
                                          <p:attrName>style.visibility</p:attrName>
                                        </p:attrNameLst>
                                      </p:cBhvr>
                                      <p:to>
                                        <p:strVal val="hidden"/>
                                      </p:to>
                                    </p:set>
                                  </p:childTnLst>
                                </p:cTn>
                              </p:par>
                              <p:par>
                                <p:cTn id="187" presetID="2" presetClass="exit" presetSubtype="1" fill="hold" grpId="3" nodeType="withEffect">
                                  <p:stCondLst>
                                    <p:cond delay="0"/>
                                  </p:stCondLst>
                                  <p:childTnLst>
                                    <p:anim calcmode="lin" valueType="num">
                                      <p:cBhvr additive="base">
                                        <p:cTn id="188" dur="3000"/>
                                        <p:tgtEl>
                                          <p:spTgt spid="19"/>
                                        </p:tgtEl>
                                        <p:attrNameLst>
                                          <p:attrName>ppt_x</p:attrName>
                                        </p:attrNameLst>
                                      </p:cBhvr>
                                      <p:tavLst>
                                        <p:tav tm="0">
                                          <p:val>
                                            <p:strVal val="ppt_x"/>
                                          </p:val>
                                        </p:tav>
                                        <p:tav tm="100000">
                                          <p:val>
                                            <p:strVal val="ppt_x"/>
                                          </p:val>
                                        </p:tav>
                                      </p:tavLst>
                                    </p:anim>
                                    <p:anim calcmode="lin" valueType="num">
                                      <p:cBhvr additive="base">
                                        <p:cTn id="189" dur="3000"/>
                                        <p:tgtEl>
                                          <p:spTgt spid="19"/>
                                        </p:tgtEl>
                                        <p:attrNameLst>
                                          <p:attrName>ppt_y</p:attrName>
                                        </p:attrNameLst>
                                      </p:cBhvr>
                                      <p:tavLst>
                                        <p:tav tm="0">
                                          <p:val>
                                            <p:strVal val="ppt_y"/>
                                          </p:val>
                                        </p:tav>
                                        <p:tav tm="100000">
                                          <p:val>
                                            <p:strVal val="0-ppt_h/2"/>
                                          </p:val>
                                        </p:tav>
                                      </p:tavLst>
                                    </p:anim>
                                    <p:set>
                                      <p:cBhvr>
                                        <p:cTn id="190" dur="1" fill="hold">
                                          <p:stCondLst>
                                            <p:cond delay="2999"/>
                                          </p:stCondLst>
                                        </p:cTn>
                                        <p:tgtEl>
                                          <p:spTgt spid="19"/>
                                        </p:tgtEl>
                                        <p:attrNameLst>
                                          <p:attrName>style.visibility</p:attrName>
                                        </p:attrNameLst>
                                      </p:cBhvr>
                                      <p:to>
                                        <p:strVal val="hidden"/>
                                      </p:to>
                                    </p:set>
                                  </p:childTnLst>
                                </p:cTn>
                              </p:par>
                              <p:par>
                                <p:cTn id="191" presetID="3" presetClass="exit" presetSubtype="10" fill="hold" grpId="3" nodeType="withEffect">
                                  <p:stCondLst>
                                    <p:cond delay="0"/>
                                  </p:stCondLst>
                                  <p:childTnLst>
                                    <p:animEffect transition="out" filter="blinds(horizontal)">
                                      <p:cBhvr>
                                        <p:cTn id="192" dur="3000"/>
                                        <p:tgtEl>
                                          <p:spTgt spid="6"/>
                                        </p:tgtEl>
                                      </p:cBhvr>
                                    </p:animEffect>
                                    <p:set>
                                      <p:cBhvr>
                                        <p:cTn id="193" dur="1" fill="hold">
                                          <p:stCondLst>
                                            <p:cond delay="2999"/>
                                          </p:stCondLst>
                                        </p:cTn>
                                        <p:tgtEl>
                                          <p:spTgt spid="6"/>
                                        </p:tgtEl>
                                        <p:attrNameLst>
                                          <p:attrName>style.visibility</p:attrName>
                                        </p:attrNameLst>
                                      </p:cBhvr>
                                      <p:to>
                                        <p:strVal val="hidden"/>
                                      </p:to>
                                    </p:set>
                                  </p:childTnLst>
                                </p:cTn>
                              </p:par>
                              <p:par>
                                <p:cTn id="194" presetID="3" presetClass="exit" presetSubtype="10" fill="hold" grpId="3" nodeType="withEffect">
                                  <p:stCondLst>
                                    <p:cond delay="0"/>
                                  </p:stCondLst>
                                  <p:childTnLst>
                                    <p:animEffect transition="out" filter="blinds(horizontal)">
                                      <p:cBhvr>
                                        <p:cTn id="195" dur="3000"/>
                                        <p:tgtEl>
                                          <p:spTgt spid="8"/>
                                        </p:tgtEl>
                                      </p:cBhvr>
                                    </p:animEffect>
                                    <p:set>
                                      <p:cBhvr>
                                        <p:cTn id="196" dur="1" fill="hold">
                                          <p:stCondLst>
                                            <p:cond delay="2999"/>
                                          </p:stCondLst>
                                        </p:cTn>
                                        <p:tgtEl>
                                          <p:spTgt spid="8"/>
                                        </p:tgtEl>
                                        <p:attrNameLst>
                                          <p:attrName>style.visibility</p:attrName>
                                        </p:attrNameLst>
                                      </p:cBhvr>
                                      <p:to>
                                        <p:strVal val="hidden"/>
                                      </p:to>
                                    </p:set>
                                  </p:childTnLst>
                                </p:cTn>
                              </p:par>
                              <p:par>
                                <p:cTn id="197" presetID="3" presetClass="exit" presetSubtype="10" fill="hold" grpId="3" nodeType="withEffect">
                                  <p:stCondLst>
                                    <p:cond delay="0"/>
                                  </p:stCondLst>
                                  <p:childTnLst>
                                    <p:animEffect transition="out" filter="blinds(horizontal)">
                                      <p:cBhvr>
                                        <p:cTn id="198" dur="3000"/>
                                        <p:tgtEl>
                                          <p:spTgt spid="10"/>
                                        </p:tgtEl>
                                      </p:cBhvr>
                                    </p:animEffect>
                                    <p:set>
                                      <p:cBhvr>
                                        <p:cTn id="199" dur="1" fill="hold">
                                          <p:stCondLst>
                                            <p:cond delay="2999"/>
                                          </p:stCondLst>
                                        </p:cTn>
                                        <p:tgtEl>
                                          <p:spTgt spid="10"/>
                                        </p:tgtEl>
                                        <p:attrNameLst>
                                          <p:attrName>style.visibility</p:attrName>
                                        </p:attrNameLst>
                                      </p:cBhvr>
                                      <p:to>
                                        <p:strVal val="hidden"/>
                                      </p:to>
                                    </p:set>
                                  </p:childTnLst>
                                </p:cTn>
                              </p:par>
                              <p:par>
                                <p:cTn id="200" presetID="3" presetClass="exit" presetSubtype="10" fill="hold" grpId="3" nodeType="withEffect">
                                  <p:stCondLst>
                                    <p:cond delay="0"/>
                                  </p:stCondLst>
                                  <p:childTnLst>
                                    <p:animEffect transition="out" filter="blinds(horizontal)">
                                      <p:cBhvr>
                                        <p:cTn id="201" dur="3000"/>
                                        <p:tgtEl>
                                          <p:spTgt spid="12"/>
                                        </p:tgtEl>
                                      </p:cBhvr>
                                    </p:animEffect>
                                    <p:set>
                                      <p:cBhvr>
                                        <p:cTn id="202" dur="1" fill="hold">
                                          <p:stCondLst>
                                            <p:cond delay="2999"/>
                                          </p:stCondLst>
                                        </p:cTn>
                                        <p:tgtEl>
                                          <p:spTgt spid="12"/>
                                        </p:tgtEl>
                                        <p:attrNameLst>
                                          <p:attrName>style.visibility</p:attrName>
                                        </p:attrNameLst>
                                      </p:cBhvr>
                                      <p:to>
                                        <p:strVal val="hidden"/>
                                      </p:to>
                                    </p:set>
                                  </p:childTnLst>
                                </p:cTn>
                              </p:par>
                              <p:par>
                                <p:cTn id="203" presetID="3" presetClass="exit" presetSubtype="10" fill="hold" grpId="3" nodeType="withEffect">
                                  <p:stCondLst>
                                    <p:cond delay="0"/>
                                  </p:stCondLst>
                                  <p:childTnLst>
                                    <p:animEffect transition="out" filter="blinds(horizontal)">
                                      <p:cBhvr>
                                        <p:cTn id="204" dur="3000"/>
                                        <p:tgtEl>
                                          <p:spTgt spid="14"/>
                                        </p:tgtEl>
                                      </p:cBhvr>
                                    </p:animEffect>
                                    <p:set>
                                      <p:cBhvr>
                                        <p:cTn id="205" dur="1" fill="hold">
                                          <p:stCondLst>
                                            <p:cond delay="2999"/>
                                          </p:stCondLst>
                                        </p:cTn>
                                        <p:tgtEl>
                                          <p:spTgt spid="14"/>
                                        </p:tgtEl>
                                        <p:attrNameLst>
                                          <p:attrName>style.visibility</p:attrName>
                                        </p:attrNameLst>
                                      </p:cBhvr>
                                      <p:to>
                                        <p:strVal val="hidden"/>
                                      </p:to>
                                    </p:set>
                                  </p:childTnLst>
                                </p:cTn>
                              </p:par>
                              <p:par>
                                <p:cTn id="206" presetID="3" presetClass="exit" presetSubtype="10" fill="hold" grpId="3" nodeType="withEffect">
                                  <p:stCondLst>
                                    <p:cond delay="0"/>
                                  </p:stCondLst>
                                  <p:childTnLst>
                                    <p:animEffect transition="out" filter="blinds(horizontal)">
                                      <p:cBhvr>
                                        <p:cTn id="207" dur="3000"/>
                                        <p:tgtEl>
                                          <p:spTgt spid="17"/>
                                        </p:tgtEl>
                                      </p:cBhvr>
                                    </p:animEffect>
                                    <p:set>
                                      <p:cBhvr>
                                        <p:cTn id="208" dur="1" fill="hold">
                                          <p:stCondLst>
                                            <p:cond delay="2999"/>
                                          </p:stCondLst>
                                        </p:cTn>
                                        <p:tgtEl>
                                          <p:spTgt spid="17"/>
                                        </p:tgtEl>
                                        <p:attrNameLst>
                                          <p:attrName>style.visibility</p:attrName>
                                        </p:attrNameLst>
                                      </p:cBhvr>
                                      <p:to>
                                        <p:strVal val="hidden"/>
                                      </p:to>
                                    </p:set>
                                  </p:childTnLst>
                                </p:cTn>
                              </p:par>
                              <p:par>
                                <p:cTn id="209" presetID="3" presetClass="exit" presetSubtype="10" fill="hold" grpId="3" nodeType="withEffect">
                                  <p:stCondLst>
                                    <p:cond delay="0"/>
                                  </p:stCondLst>
                                  <p:childTnLst>
                                    <p:animEffect transition="out" filter="blinds(horizontal)">
                                      <p:cBhvr>
                                        <p:cTn id="210" dur="3000"/>
                                        <p:tgtEl>
                                          <p:spTgt spid="18"/>
                                        </p:tgtEl>
                                      </p:cBhvr>
                                    </p:animEffect>
                                    <p:set>
                                      <p:cBhvr>
                                        <p:cTn id="211" dur="1" fill="hold">
                                          <p:stCondLst>
                                            <p:cond delay="2999"/>
                                          </p:stCondLst>
                                        </p:cTn>
                                        <p:tgtEl>
                                          <p:spTgt spid="18"/>
                                        </p:tgtEl>
                                        <p:attrNameLst>
                                          <p:attrName>style.visibility</p:attrName>
                                        </p:attrNameLst>
                                      </p:cBhvr>
                                      <p:to>
                                        <p:strVal val="hidden"/>
                                      </p:to>
                                    </p:set>
                                  </p:childTnLst>
                                </p:cTn>
                              </p:par>
                              <p:par>
                                <p:cTn id="212" presetID="3" presetClass="exit" presetSubtype="10" fill="hold" grpId="4" nodeType="withEffect">
                                  <p:stCondLst>
                                    <p:cond delay="0"/>
                                  </p:stCondLst>
                                  <p:childTnLst>
                                    <p:animEffect transition="out" filter="blinds(horizontal)">
                                      <p:cBhvr>
                                        <p:cTn id="213" dur="3000"/>
                                        <p:tgtEl>
                                          <p:spTgt spid="7"/>
                                        </p:tgtEl>
                                      </p:cBhvr>
                                    </p:animEffect>
                                    <p:set>
                                      <p:cBhvr>
                                        <p:cTn id="214" dur="1" fill="hold">
                                          <p:stCondLst>
                                            <p:cond delay="2999"/>
                                          </p:stCondLst>
                                        </p:cTn>
                                        <p:tgtEl>
                                          <p:spTgt spid="7"/>
                                        </p:tgtEl>
                                        <p:attrNameLst>
                                          <p:attrName>style.visibility</p:attrName>
                                        </p:attrNameLst>
                                      </p:cBhvr>
                                      <p:to>
                                        <p:strVal val="hidden"/>
                                      </p:to>
                                    </p:set>
                                  </p:childTnLst>
                                </p:cTn>
                              </p:par>
                              <p:par>
                                <p:cTn id="215" presetID="3" presetClass="exit" presetSubtype="10" fill="hold" grpId="4" nodeType="withEffect">
                                  <p:stCondLst>
                                    <p:cond delay="0"/>
                                  </p:stCondLst>
                                  <p:childTnLst>
                                    <p:animEffect transition="out" filter="blinds(horizontal)">
                                      <p:cBhvr>
                                        <p:cTn id="216" dur="3000"/>
                                        <p:tgtEl>
                                          <p:spTgt spid="9"/>
                                        </p:tgtEl>
                                      </p:cBhvr>
                                    </p:animEffect>
                                    <p:set>
                                      <p:cBhvr>
                                        <p:cTn id="217" dur="1" fill="hold">
                                          <p:stCondLst>
                                            <p:cond delay="2999"/>
                                          </p:stCondLst>
                                        </p:cTn>
                                        <p:tgtEl>
                                          <p:spTgt spid="9"/>
                                        </p:tgtEl>
                                        <p:attrNameLst>
                                          <p:attrName>style.visibility</p:attrName>
                                        </p:attrNameLst>
                                      </p:cBhvr>
                                      <p:to>
                                        <p:strVal val="hidden"/>
                                      </p:to>
                                    </p:set>
                                  </p:childTnLst>
                                </p:cTn>
                              </p:par>
                              <p:par>
                                <p:cTn id="218" presetID="3" presetClass="exit" presetSubtype="10" fill="hold" grpId="4" nodeType="withEffect">
                                  <p:stCondLst>
                                    <p:cond delay="0"/>
                                  </p:stCondLst>
                                  <p:childTnLst>
                                    <p:animEffect transition="out" filter="blinds(horizontal)">
                                      <p:cBhvr>
                                        <p:cTn id="219" dur="3000"/>
                                        <p:tgtEl>
                                          <p:spTgt spid="11"/>
                                        </p:tgtEl>
                                      </p:cBhvr>
                                    </p:animEffect>
                                    <p:set>
                                      <p:cBhvr>
                                        <p:cTn id="220" dur="1" fill="hold">
                                          <p:stCondLst>
                                            <p:cond delay="2999"/>
                                          </p:stCondLst>
                                        </p:cTn>
                                        <p:tgtEl>
                                          <p:spTgt spid="11"/>
                                        </p:tgtEl>
                                        <p:attrNameLst>
                                          <p:attrName>style.visibility</p:attrName>
                                        </p:attrNameLst>
                                      </p:cBhvr>
                                      <p:to>
                                        <p:strVal val="hidden"/>
                                      </p:to>
                                    </p:set>
                                  </p:childTnLst>
                                </p:cTn>
                              </p:par>
                              <p:par>
                                <p:cTn id="221" presetID="3" presetClass="exit" presetSubtype="10" fill="hold" grpId="4" nodeType="withEffect">
                                  <p:stCondLst>
                                    <p:cond delay="0"/>
                                  </p:stCondLst>
                                  <p:childTnLst>
                                    <p:animEffect transition="out" filter="blinds(horizontal)">
                                      <p:cBhvr>
                                        <p:cTn id="222" dur="3000"/>
                                        <p:tgtEl>
                                          <p:spTgt spid="13"/>
                                        </p:tgtEl>
                                      </p:cBhvr>
                                    </p:animEffect>
                                    <p:set>
                                      <p:cBhvr>
                                        <p:cTn id="223" dur="1" fill="hold">
                                          <p:stCondLst>
                                            <p:cond delay="2999"/>
                                          </p:stCondLst>
                                        </p:cTn>
                                        <p:tgtEl>
                                          <p:spTgt spid="13"/>
                                        </p:tgtEl>
                                        <p:attrNameLst>
                                          <p:attrName>style.visibility</p:attrName>
                                        </p:attrNameLst>
                                      </p:cBhvr>
                                      <p:to>
                                        <p:strVal val="hidden"/>
                                      </p:to>
                                    </p:set>
                                  </p:childTnLst>
                                </p:cTn>
                              </p:par>
                              <p:par>
                                <p:cTn id="224" presetID="3" presetClass="exit" presetSubtype="10" fill="hold" grpId="4" nodeType="withEffect">
                                  <p:stCondLst>
                                    <p:cond delay="0"/>
                                  </p:stCondLst>
                                  <p:childTnLst>
                                    <p:animEffect transition="out" filter="blinds(horizontal)">
                                      <p:cBhvr>
                                        <p:cTn id="225" dur="3000"/>
                                        <p:tgtEl>
                                          <p:spTgt spid="15"/>
                                        </p:tgtEl>
                                      </p:cBhvr>
                                    </p:animEffect>
                                    <p:set>
                                      <p:cBhvr>
                                        <p:cTn id="226" dur="1" fill="hold">
                                          <p:stCondLst>
                                            <p:cond delay="2999"/>
                                          </p:stCondLst>
                                        </p:cTn>
                                        <p:tgtEl>
                                          <p:spTgt spid="15"/>
                                        </p:tgtEl>
                                        <p:attrNameLst>
                                          <p:attrName>style.visibility</p:attrName>
                                        </p:attrNameLst>
                                      </p:cBhvr>
                                      <p:to>
                                        <p:strVal val="hidden"/>
                                      </p:to>
                                    </p:set>
                                  </p:childTnLst>
                                </p:cTn>
                              </p:par>
                              <p:par>
                                <p:cTn id="227" presetID="3" presetClass="exit" presetSubtype="10" fill="hold" grpId="4" nodeType="withEffect">
                                  <p:stCondLst>
                                    <p:cond delay="0"/>
                                  </p:stCondLst>
                                  <p:childTnLst>
                                    <p:animEffect transition="out" filter="blinds(horizontal)">
                                      <p:cBhvr>
                                        <p:cTn id="228" dur="3000"/>
                                        <p:tgtEl>
                                          <p:spTgt spid="16"/>
                                        </p:tgtEl>
                                      </p:cBhvr>
                                    </p:animEffect>
                                    <p:set>
                                      <p:cBhvr>
                                        <p:cTn id="229" dur="1" fill="hold">
                                          <p:stCondLst>
                                            <p:cond delay="2999"/>
                                          </p:stCondLst>
                                        </p:cTn>
                                        <p:tgtEl>
                                          <p:spTgt spid="16"/>
                                        </p:tgtEl>
                                        <p:attrNameLst>
                                          <p:attrName>style.visibility</p:attrName>
                                        </p:attrNameLst>
                                      </p:cBhvr>
                                      <p:to>
                                        <p:strVal val="hidden"/>
                                      </p:to>
                                    </p:set>
                                  </p:childTnLst>
                                </p:cTn>
                              </p:par>
                              <p:par>
                                <p:cTn id="230" presetID="3" presetClass="exit" presetSubtype="10" fill="hold" grpId="4" nodeType="withEffect">
                                  <p:stCondLst>
                                    <p:cond delay="0"/>
                                  </p:stCondLst>
                                  <p:childTnLst>
                                    <p:animEffect transition="out" filter="blinds(horizontal)">
                                      <p:cBhvr>
                                        <p:cTn id="231" dur="3000"/>
                                        <p:tgtEl>
                                          <p:spTgt spid="19"/>
                                        </p:tgtEl>
                                      </p:cBhvr>
                                    </p:animEffect>
                                    <p:set>
                                      <p:cBhvr>
                                        <p:cTn id="232" dur="1" fill="hold">
                                          <p:stCondLst>
                                            <p:cond delay="2999"/>
                                          </p:stCondLst>
                                        </p:cTn>
                                        <p:tgtEl>
                                          <p:spTgt spid="19"/>
                                        </p:tgtEl>
                                        <p:attrNameLst>
                                          <p:attrName>style.visibility</p:attrName>
                                        </p:attrNameLst>
                                      </p:cBhvr>
                                      <p:to>
                                        <p:strVal val="hidden"/>
                                      </p:to>
                                    </p:set>
                                  </p:childTnLst>
                                </p:cTn>
                              </p:par>
                              <p:par>
                                <p:cTn id="233" presetID="23" presetClass="entr" presetSubtype="272" fill="hold" nodeType="withEffect">
                                  <p:stCondLst>
                                    <p:cond delay="0"/>
                                  </p:stCondLst>
                                  <p:childTnLst>
                                    <p:set>
                                      <p:cBhvr>
                                        <p:cTn id="234" dur="1" fill="hold">
                                          <p:stCondLst>
                                            <p:cond delay="0"/>
                                          </p:stCondLst>
                                        </p:cTn>
                                        <p:tgtEl>
                                          <p:spTgt spid="4"/>
                                        </p:tgtEl>
                                        <p:attrNameLst>
                                          <p:attrName>style.visibility</p:attrName>
                                        </p:attrNameLst>
                                      </p:cBhvr>
                                      <p:to>
                                        <p:strVal val="visible"/>
                                      </p:to>
                                    </p:set>
                                    <p:anim calcmode="lin" valueType="num">
                                      <p:cBhvr>
                                        <p:cTn id="235" dur="3000" fill="hold"/>
                                        <p:tgtEl>
                                          <p:spTgt spid="4"/>
                                        </p:tgtEl>
                                        <p:attrNameLst>
                                          <p:attrName>ppt_w</p:attrName>
                                        </p:attrNameLst>
                                      </p:cBhvr>
                                      <p:tavLst>
                                        <p:tav tm="0">
                                          <p:val>
                                            <p:strVal val="2/3*#ppt_w"/>
                                          </p:val>
                                        </p:tav>
                                        <p:tav tm="100000">
                                          <p:val>
                                            <p:strVal val="#ppt_w"/>
                                          </p:val>
                                        </p:tav>
                                      </p:tavLst>
                                    </p:anim>
                                    <p:anim calcmode="lin" valueType="num">
                                      <p:cBhvr>
                                        <p:cTn id="236" dur="3000" fill="hold"/>
                                        <p:tgtEl>
                                          <p:spTgt spid="4"/>
                                        </p:tgtEl>
                                        <p:attrNameLst>
                                          <p:attrName>ppt_h</p:attrName>
                                        </p:attrNameLst>
                                      </p:cBhvr>
                                      <p:tavLst>
                                        <p:tav tm="0">
                                          <p:val>
                                            <p:strVal val="2/3*#ppt_h"/>
                                          </p:val>
                                        </p:tav>
                                        <p:tav tm="100000">
                                          <p:val>
                                            <p:strVal val="#ppt_h"/>
                                          </p:val>
                                        </p:tav>
                                      </p:tavLst>
                                    </p:anim>
                                  </p:childTnLst>
                                </p:cTn>
                              </p:par>
                              <p:par>
                                <p:cTn id="237" presetID="16" presetClass="entr" presetSubtype="42" fill="hold" nodeType="withEffect">
                                  <p:stCondLst>
                                    <p:cond delay="0"/>
                                  </p:stCondLst>
                                  <p:childTnLst>
                                    <p:set>
                                      <p:cBhvr>
                                        <p:cTn id="238" dur="1" fill="hold">
                                          <p:stCondLst>
                                            <p:cond delay="0"/>
                                          </p:stCondLst>
                                        </p:cTn>
                                        <p:tgtEl>
                                          <p:spTgt spid="4"/>
                                        </p:tgtEl>
                                        <p:attrNameLst>
                                          <p:attrName>style.visibility</p:attrName>
                                        </p:attrNameLst>
                                      </p:cBhvr>
                                      <p:to>
                                        <p:strVal val="visible"/>
                                      </p:to>
                                    </p:set>
                                    <p:animEffect transition="in" filter="barn(outHorizontal)">
                                      <p:cBhvr>
                                        <p:cTn id="23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7" grpId="4" animBg="1"/>
      <p:bldP spid="8" grpId="0" animBg="1"/>
      <p:bldP spid="8" grpId="1" animBg="1"/>
      <p:bldP spid="8" grpId="2" animBg="1"/>
      <p:bldP spid="8" grpId="3" animBg="1"/>
      <p:bldP spid="9" grpId="0" animBg="1"/>
      <p:bldP spid="9" grpId="1" animBg="1"/>
      <p:bldP spid="9" grpId="2" animBg="1"/>
      <p:bldP spid="9" grpId="3" animBg="1"/>
      <p:bldP spid="9" grpId="4" animBg="1"/>
      <p:bldP spid="10" grpId="0" animBg="1"/>
      <p:bldP spid="10" grpId="1" animBg="1"/>
      <p:bldP spid="10" grpId="2" animBg="1"/>
      <p:bldP spid="10" grpId="3" animBg="1"/>
      <p:bldP spid="11" grpId="0" animBg="1"/>
      <p:bldP spid="11" grpId="1" animBg="1"/>
      <p:bldP spid="11" grpId="2" animBg="1"/>
      <p:bldP spid="11" grpId="3" animBg="1"/>
      <p:bldP spid="11" grpId="4" animBg="1"/>
      <p:bldP spid="12" grpId="0" animBg="1"/>
      <p:bldP spid="12" grpId="1" animBg="1"/>
      <p:bldP spid="12" grpId="2" animBg="1"/>
      <p:bldP spid="12" grpId="3" animBg="1"/>
      <p:bldP spid="13" grpId="0" animBg="1"/>
      <p:bldP spid="13" grpId="1" animBg="1"/>
      <p:bldP spid="13" grpId="2" animBg="1"/>
      <p:bldP spid="13" grpId="3" animBg="1"/>
      <p:bldP spid="13" grpId="4" animBg="1"/>
      <p:bldP spid="14" grpId="0" animBg="1"/>
      <p:bldP spid="14" grpId="1" animBg="1"/>
      <p:bldP spid="14" grpId="2" animBg="1"/>
      <p:bldP spid="14" grpId="3"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19" grpId="4" animBg="1"/>
      <p:bldP spid="20"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p''.jpg"/>
          <p:cNvPicPr>
            <a:picLocks noChangeAspect="1"/>
          </p:cNvPicPr>
          <p:nvPr/>
        </p:nvPicPr>
        <p:blipFill>
          <a:blip r:embed="rId2"/>
          <a:stretch>
            <a:fillRect/>
          </a:stretch>
        </p:blipFill>
        <p:spPr>
          <a:xfrm>
            <a:off x="0" y="0"/>
            <a:ext cx="9144000" cy="6858000"/>
          </a:xfrm>
          <a:prstGeom prst="rect">
            <a:avLst/>
          </a:prstGeom>
        </p:spPr>
      </p:pic>
      <p:sp>
        <p:nvSpPr>
          <p:cNvPr id="8" name="7 Rectángulo"/>
          <p:cNvSpPr/>
          <p:nvPr/>
        </p:nvSpPr>
        <p:spPr>
          <a:xfrm>
            <a:off x="4000496" y="0"/>
            <a:ext cx="571504" cy="1500174"/>
          </a:xfrm>
          <a:prstGeom prst="rect">
            <a:avLst/>
          </a:prstGeom>
          <a:gradFill flip="none" rotWithShape="1">
            <a:gsLst>
              <a:gs pos="12000">
                <a:srgbClr val="FF9933"/>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4572000" y="0"/>
            <a:ext cx="571536" cy="1500174"/>
          </a:xfrm>
          <a:prstGeom prst="rect">
            <a:avLst/>
          </a:prstGeom>
          <a:gradFill flip="none" rotWithShape="1">
            <a:gsLst>
              <a:gs pos="12000">
                <a:srgbClr val="FF6600"/>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3357554" y="714356"/>
            <a:ext cx="642942" cy="1500174"/>
          </a:xfrm>
          <a:prstGeom prst="rect">
            <a:avLst/>
          </a:prstGeom>
          <a:gradFill flip="none" rotWithShape="1">
            <a:gsLst>
              <a:gs pos="12000">
                <a:srgbClr val="FF9933"/>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5143536" y="714356"/>
            <a:ext cx="642942" cy="1500174"/>
          </a:xfrm>
          <a:prstGeom prst="rect">
            <a:avLst/>
          </a:prstGeom>
          <a:gradFill flip="none" rotWithShape="1">
            <a:gsLst>
              <a:gs pos="12000">
                <a:srgbClr val="FF6600"/>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2714612" y="1714512"/>
            <a:ext cx="642942" cy="1500174"/>
          </a:xfrm>
          <a:prstGeom prst="rect">
            <a:avLst/>
          </a:prstGeom>
          <a:gradFill flip="none" rotWithShape="1">
            <a:gsLst>
              <a:gs pos="12000">
                <a:srgbClr val="FF9933"/>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2071670" y="2428868"/>
            <a:ext cx="642942" cy="1500174"/>
          </a:xfrm>
          <a:prstGeom prst="rect">
            <a:avLst/>
          </a:prstGeom>
          <a:gradFill flip="none" rotWithShape="1">
            <a:gsLst>
              <a:gs pos="12000">
                <a:srgbClr val="FF9933"/>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5786478" y="1643074"/>
            <a:ext cx="642942" cy="1500174"/>
          </a:xfrm>
          <a:prstGeom prst="rect">
            <a:avLst/>
          </a:prstGeom>
          <a:gradFill flip="none" rotWithShape="1">
            <a:gsLst>
              <a:gs pos="12000">
                <a:srgbClr val="FF6600"/>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6429420" y="2357430"/>
            <a:ext cx="642942" cy="1500174"/>
          </a:xfrm>
          <a:prstGeom prst="rect">
            <a:avLst/>
          </a:prstGeom>
          <a:gradFill flip="none" rotWithShape="1">
            <a:gsLst>
              <a:gs pos="12000">
                <a:srgbClr val="FF6600"/>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1428728" y="3357562"/>
            <a:ext cx="642942" cy="1500174"/>
          </a:xfrm>
          <a:prstGeom prst="rect">
            <a:avLst/>
          </a:prstGeom>
          <a:gradFill flip="none" rotWithShape="1">
            <a:gsLst>
              <a:gs pos="12000">
                <a:srgbClr val="FF9933"/>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785786" y="4071918"/>
            <a:ext cx="642942" cy="1500174"/>
          </a:xfrm>
          <a:prstGeom prst="rect">
            <a:avLst/>
          </a:prstGeom>
          <a:gradFill flip="none" rotWithShape="1">
            <a:gsLst>
              <a:gs pos="12000">
                <a:srgbClr val="FF9933"/>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285720" y="5072074"/>
            <a:ext cx="500066" cy="1500174"/>
          </a:xfrm>
          <a:prstGeom prst="rect">
            <a:avLst/>
          </a:prstGeom>
          <a:gradFill flip="none" rotWithShape="1">
            <a:gsLst>
              <a:gs pos="12000">
                <a:srgbClr val="FF9933"/>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7072362" y="3286124"/>
            <a:ext cx="642942" cy="1500174"/>
          </a:xfrm>
          <a:prstGeom prst="rect">
            <a:avLst/>
          </a:prstGeom>
          <a:gradFill flip="none" rotWithShape="1">
            <a:gsLst>
              <a:gs pos="12000">
                <a:srgbClr val="FF6600"/>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7715304" y="4143380"/>
            <a:ext cx="642942" cy="1500174"/>
          </a:xfrm>
          <a:prstGeom prst="rect">
            <a:avLst/>
          </a:prstGeom>
          <a:gradFill flip="none" rotWithShape="1">
            <a:gsLst>
              <a:gs pos="12000">
                <a:srgbClr val="FF6600"/>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8358214" y="5072074"/>
            <a:ext cx="500066" cy="1500174"/>
          </a:xfrm>
          <a:prstGeom prst="rect">
            <a:avLst/>
          </a:prstGeom>
          <a:gradFill flip="none" rotWithShape="1">
            <a:gsLst>
              <a:gs pos="12000">
                <a:srgbClr val="FF6600"/>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0" y="0"/>
            <a:ext cx="9144000" cy="6858000"/>
          </a:xfrm>
          <a:prstGeom prst="rect">
            <a:avLst/>
          </a:prstGeom>
          <a:gradFill>
            <a:gsLst>
              <a:gs pos="0">
                <a:srgbClr val="D6B19C"/>
              </a:gs>
              <a:gs pos="30000">
                <a:srgbClr val="D49E6C"/>
              </a:gs>
              <a:gs pos="70000">
                <a:srgbClr val="A65528"/>
              </a:gs>
              <a:gs pos="100000">
                <a:srgbClr val="663012"/>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 calcmode="lin" valueType="num">
                                      <p:cBhvr additive="base">
                                        <p:cTn id="10" dur="3000" fill="hold"/>
                                        <p:tgtEl>
                                          <p:spTgt spid="8"/>
                                        </p:tgtEl>
                                        <p:attrNameLst>
                                          <p:attrName>ppt_x</p:attrName>
                                        </p:attrNameLst>
                                      </p:cBhvr>
                                      <p:tavLst>
                                        <p:tav tm="0">
                                          <p:val>
                                            <p:strVal val="0-#ppt_w/2"/>
                                          </p:val>
                                        </p:tav>
                                        <p:tav tm="100000">
                                          <p:val>
                                            <p:strVal val="#ppt_x"/>
                                          </p:val>
                                        </p:tav>
                                      </p:tavLst>
                                    </p:anim>
                                    <p:anim calcmode="lin" valueType="num">
                                      <p:cBhvr additive="base">
                                        <p:cTn id="11" dur="3000" fill="hold"/>
                                        <p:tgtEl>
                                          <p:spTgt spid="8"/>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additive="base">
                                        <p:cTn id="14" dur="3000" fill="hold"/>
                                        <p:tgtEl>
                                          <p:spTgt spid="10"/>
                                        </p:tgtEl>
                                        <p:attrNameLst>
                                          <p:attrName>ppt_x</p:attrName>
                                        </p:attrNameLst>
                                      </p:cBhvr>
                                      <p:tavLst>
                                        <p:tav tm="0">
                                          <p:val>
                                            <p:strVal val="0-#ppt_w/2"/>
                                          </p:val>
                                        </p:tav>
                                        <p:tav tm="100000">
                                          <p:val>
                                            <p:strVal val="#ppt_x"/>
                                          </p:val>
                                        </p:tav>
                                      </p:tavLst>
                                    </p:anim>
                                    <p:anim calcmode="lin" valueType="num">
                                      <p:cBhvr additive="base">
                                        <p:cTn id="15" dur="3000" fill="hold"/>
                                        <p:tgtEl>
                                          <p:spTgt spid="10"/>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12"/>
                                        </p:tgtEl>
                                        <p:attrNameLst>
                                          <p:attrName>style.visibility</p:attrName>
                                        </p:attrNameLst>
                                      </p:cBhvr>
                                      <p:to>
                                        <p:strVal val="visible"/>
                                      </p:to>
                                    </p:set>
                                    <p:anim calcmode="lin" valueType="num">
                                      <p:cBhvr additive="base">
                                        <p:cTn id="18" dur="3000" fill="hold"/>
                                        <p:tgtEl>
                                          <p:spTgt spid="12"/>
                                        </p:tgtEl>
                                        <p:attrNameLst>
                                          <p:attrName>ppt_x</p:attrName>
                                        </p:attrNameLst>
                                      </p:cBhvr>
                                      <p:tavLst>
                                        <p:tav tm="0">
                                          <p:val>
                                            <p:strVal val="0-#ppt_w/2"/>
                                          </p:val>
                                        </p:tav>
                                        <p:tav tm="100000">
                                          <p:val>
                                            <p:strVal val="#ppt_x"/>
                                          </p:val>
                                        </p:tav>
                                      </p:tavLst>
                                    </p:anim>
                                    <p:anim calcmode="lin" valueType="num">
                                      <p:cBhvr additive="base">
                                        <p:cTn id="19" dur="3000" fill="hold"/>
                                        <p:tgtEl>
                                          <p:spTgt spid="12"/>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13"/>
                                        </p:tgtEl>
                                        <p:attrNameLst>
                                          <p:attrName>style.visibility</p:attrName>
                                        </p:attrNameLst>
                                      </p:cBhvr>
                                      <p:to>
                                        <p:strVal val="visible"/>
                                      </p:to>
                                    </p:set>
                                    <p:anim calcmode="lin" valueType="num">
                                      <p:cBhvr additive="base">
                                        <p:cTn id="22" dur="3000" fill="hold"/>
                                        <p:tgtEl>
                                          <p:spTgt spid="13"/>
                                        </p:tgtEl>
                                        <p:attrNameLst>
                                          <p:attrName>ppt_x</p:attrName>
                                        </p:attrNameLst>
                                      </p:cBhvr>
                                      <p:tavLst>
                                        <p:tav tm="0">
                                          <p:val>
                                            <p:strVal val="0-#ppt_w/2"/>
                                          </p:val>
                                        </p:tav>
                                        <p:tav tm="100000">
                                          <p:val>
                                            <p:strVal val="#ppt_x"/>
                                          </p:val>
                                        </p:tav>
                                      </p:tavLst>
                                    </p:anim>
                                    <p:anim calcmode="lin" valueType="num">
                                      <p:cBhvr additive="base">
                                        <p:cTn id="23" dur="3000" fill="hold"/>
                                        <p:tgtEl>
                                          <p:spTgt spid="13"/>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16"/>
                                        </p:tgtEl>
                                        <p:attrNameLst>
                                          <p:attrName>style.visibility</p:attrName>
                                        </p:attrNameLst>
                                      </p:cBhvr>
                                      <p:to>
                                        <p:strVal val="visible"/>
                                      </p:to>
                                    </p:set>
                                    <p:anim calcmode="lin" valueType="num">
                                      <p:cBhvr additive="base">
                                        <p:cTn id="26" dur="3000" fill="hold"/>
                                        <p:tgtEl>
                                          <p:spTgt spid="16"/>
                                        </p:tgtEl>
                                        <p:attrNameLst>
                                          <p:attrName>ppt_x</p:attrName>
                                        </p:attrNameLst>
                                      </p:cBhvr>
                                      <p:tavLst>
                                        <p:tav tm="0">
                                          <p:val>
                                            <p:strVal val="0-#ppt_w/2"/>
                                          </p:val>
                                        </p:tav>
                                        <p:tav tm="100000">
                                          <p:val>
                                            <p:strVal val="#ppt_x"/>
                                          </p:val>
                                        </p:tav>
                                      </p:tavLst>
                                    </p:anim>
                                    <p:anim calcmode="lin" valueType="num">
                                      <p:cBhvr additive="base">
                                        <p:cTn id="27" dur="3000" fill="hold"/>
                                        <p:tgtEl>
                                          <p:spTgt spid="16"/>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7"/>
                                        </p:tgtEl>
                                        <p:attrNameLst>
                                          <p:attrName>style.visibility</p:attrName>
                                        </p:attrNameLst>
                                      </p:cBhvr>
                                      <p:to>
                                        <p:strVal val="visible"/>
                                      </p:to>
                                    </p:set>
                                    <p:anim calcmode="lin" valueType="num">
                                      <p:cBhvr additive="base">
                                        <p:cTn id="30" dur="3000" fill="hold"/>
                                        <p:tgtEl>
                                          <p:spTgt spid="17"/>
                                        </p:tgtEl>
                                        <p:attrNameLst>
                                          <p:attrName>ppt_x</p:attrName>
                                        </p:attrNameLst>
                                      </p:cBhvr>
                                      <p:tavLst>
                                        <p:tav tm="0">
                                          <p:val>
                                            <p:strVal val="0-#ppt_w/2"/>
                                          </p:val>
                                        </p:tav>
                                        <p:tav tm="100000">
                                          <p:val>
                                            <p:strVal val="#ppt_x"/>
                                          </p:val>
                                        </p:tav>
                                      </p:tavLst>
                                    </p:anim>
                                    <p:anim calcmode="lin" valueType="num">
                                      <p:cBhvr additive="base">
                                        <p:cTn id="31" dur="3000" fill="hold"/>
                                        <p:tgtEl>
                                          <p:spTgt spid="17"/>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8"/>
                                        </p:tgtEl>
                                        <p:attrNameLst>
                                          <p:attrName>style.visibility</p:attrName>
                                        </p:attrNameLst>
                                      </p:cBhvr>
                                      <p:to>
                                        <p:strVal val="visible"/>
                                      </p:to>
                                    </p:set>
                                    <p:anim calcmode="lin" valueType="num">
                                      <p:cBhvr additive="base">
                                        <p:cTn id="34" dur="3000" fill="hold"/>
                                        <p:tgtEl>
                                          <p:spTgt spid="18"/>
                                        </p:tgtEl>
                                        <p:attrNameLst>
                                          <p:attrName>ppt_x</p:attrName>
                                        </p:attrNameLst>
                                      </p:cBhvr>
                                      <p:tavLst>
                                        <p:tav tm="0">
                                          <p:val>
                                            <p:strVal val="0-#ppt_w/2"/>
                                          </p:val>
                                        </p:tav>
                                        <p:tav tm="100000">
                                          <p:val>
                                            <p:strVal val="#ppt_x"/>
                                          </p:val>
                                        </p:tav>
                                      </p:tavLst>
                                    </p:anim>
                                    <p:anim calcmode="lin" valueType="num">
                                      <p:cBhvr additive="base">
                                        <p:cTn id="35" dur="3000" fill="hold"/>
                                        <p:tgtEl>
                                          <p:spTgt spid="18"/>
                                        </p:tgtEl>
                                        <p:attrNameLst>
                                          <p:attrName>ppt_y</p:attrName>
                                        </p:attrNameLst>
                                      </p:cBhvr>
                                      <p:tavLst>
                                        <p:tav tm="0">
                                          <p:val>
                                            <p:strVal val="1+#ppt_h/2"/>
                                          </p:val>
                                        </p:tav>
                                        <p:tav tm="100000">
                                          <p:val>
                                            <p:strVal val="#ppt_y"/>
                                          </p:val>
                                        </p:tav>
                                      </p:tavLst>
                                    </p:anim>
                                  </p:childTnLst>
                                </p:cTn>
                              </p:par>
                              <p:par>
                                <p:cTn id="36" presetID="2" presetClass="entr" presetSubtype="6" fill="hold" grpId="0" nodeType="with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additive="base">
                                        <p:cTn id="38" dur="3000" fill="hold"/>
                                        <p:tgtEl>
                                          <p:spTgt spid="9"/>
                                        </p:tgtEl>
                                        <p:attrNameLst>
                                          <p:attrName>ppt_x</p:attrName>
                                        </p:attrNameLst>
                                      </p:cBhvr>
                                      <p:tavLst>
                                        <p:tav tm="0">
                                          <p:val>
                                            <p:strVal val="1+#ppt_w/2"/>
                                          </p:val>
                                        </p:tav>
                                        <p:tav tm="100000">
                                          <p:val>
                                            <p:strVal val="#ppt_x"/>
                                          </p:val>
                                        </p:tav>
                                      </p:tavLst>
                                    </p:anim>
                                    <p:anim calcmode="lin" valueType="num">
                                      <p:cBhvr additive="base">
                                        <p:cTn id="39" dur="3000" fill="hold"/>
                                        <p:tgtEl>
                                          <p:spTgt spid="9"/>
                                        </p:tgtEl>
                                        <p:attrNameLst>
                                          <p:attrName>ppt_y</p:attrName>
                                        </p:attrNameLst>
                                      </p:cBhvr>
                                      <p:tavLst>
                                        <p:tav tm="0">
                                          <p:val>
                                            <p:strVal val="1+#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3000" fill="hold"/>
                                        <p:tgtEl>
                                          <p:spTgt spid="11"/>
                                        </p:tgtEl>
                                        <p:attrNameLst>
                                          <p:attrName>ppt_x</p:attrName>
                                        </p:attrNameLst>
                                      </p:cBhvr>
                                      <p:tavLst>
                                        <p:tav tm="0">
                                          <p:val>
                                            <p:strVal val="1+#ppt_w/2"/>
                                          </p:val>
                                        </p:tav>
                                        <p:tav tm="100000">
                                          <p:val>
                                            <p:strVal val="#ppt_x"/>
                                          </p:val>
                                        </p:tav>
                                      </p:tavLst>
                                    </p:anim>
                                    <p:anim calcmode="lin" valueType="num">
                                      <p:cBhvr additive="base">
                                        <p:cTn id="43" dur="3000" fill="hold"/>
                                        <p:tgtEl>
                                          <p:spTgt spid="11"/>
                                        </p:tgtEl>
                                        <p:attrNameLst>
                                          <p:attrName>ppt_y</p:attrName>
                                        </p:attrNameLst>
                                      </p:cBhvr>
                                      <p:tavLst>
                                        <p:tav tm="0">
                                          <p:val>
                                            <p:strVal val="1+#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1+#ppt_w/2"/>
                                          </p:val>
                                        </p:tav>
                                        <p:tav tm="100000">
                                          <p:val>
                                            <p:strVal val="#ppt_x"/>
                                          </p:val>
                                        </p:tav>
                                      </p:tavLst>
                                    </p:anim>
                                    <p:anim calcmode="lin" valueType="num">
                                      <p:cBhvr additive="base">
                                        <p:cTn id="47" dur="3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6"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1+#ppt_w/2"/>
                                          </p:val>
                                        </p:tav>
                                        <p:tav tm="100000">
                                          <p:val>
                                            <p:strVal val="#ppt_x"/>
                                          </p:val>
                                        </p:tav>
                                      </p:tavLst>
                                    </p:anim>
                                    <p:anim calcmode="lin" valueType="num">
                                      <p:cBhvr additive="base">
                                        <p:cTn id="51" dur="3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6" fill="hold" grpId="0" nodeType="withEffect">
                                  <p:stCondLst>
                                    <p:cond delay="0"/>
                                  </p:stCondLst>
                                  <p:childTnLst>
                                    <p:set>
                                      <p:cBhvr>
                                        <p:cTn id="53" dur="1" fill="hold">
                                          <p:stCondLst>
                                            <p:cond delay="0"/>
                                          </p:stCondLst>
                                        </p:cTn>
                                        <p:tgtEl>
                                          <p:spTgt spid="20"/>
                                        </p:tgtEl>
                                        <p:attrNameLst>
                                          <p:attrName>style.visibility</p:attrName>
                                        </p:attrNameLst>
                                      </p:cBhvr>
                                      <p:to>
                                        <p:strVal val="visible"/>
                                      </p:to>
                                    </p:set>
                                    <p:anim calcmode="lin" valueType="num">
                                      <p:cBhvr additive="base">
                                        <p:cTn id="54" dur="3000" fill="hold"/>
                                        <p:tgtEl>
                                          <p:spTgt spid="20"/>
                                        </p:tgtEl>
                                        <p:attrNameLst>
                                          <p:attrName>ppt_x</p:attrName>
                                        </p:attrNameLst>
                                      </p:cBhvr>
                                      <p:tavLst>
                                        <p:tav tm="0">
                                          <p:val>
                                            <p:strVal val="1+#ppt_w/2"/>
                                          </p:val>
                                        </p:tav>
                                        <p:tav tm="100000">
                                          <p:val>
                                            <p:strVal val="#ppt_x"/>
                                          </p:val>
                                        </p:tav>
                                      </p:tavLst>
                                    </p:anim>
                                    <p:anim calcmode="lin" valueType="num">
                                      <p:cBhvr additive="base">
                                        <p:cTn id="55" dur="3000" fill="hold"/>
                                        <p:tgtEl>
                                          <p:spTgt spid="20"/>
                                        </p:tgtEl>
                                        <p:attrNameLst>
                                          <p:attrName>ppt_y</p:attrName>
                                        </p:attrNameLst>
                                      </p:cBhvr>
                                      <p:tavLst>
                                        <p:tav tm="0">
                                          <p:val>
                                            <p:strVal val="1+#ppt_h/2"/>
                                          </p:val>
                                        </p:tav>
                                        <p:tav tm="100000">
                                          <p:val>
                                            <p:strVal val="#ppt_y"/>
                                          </p:val>
                                        </p:tav>
                                      </p:tavLst>
                                    </p:anim>
                                  </p:childTnLst>
                                </p:cTn>
                              </p:par>
                              <p:par>
                                <p:cTn id="56" presetID="2" presetClass="entr" presetSubtype="6" fill="hold" grpId="0" nodeType="withEffect">
                                  <p:stCondLst>
                                    <p:cond delay="0"/>
                                  </p:stCondLst>
                                  <p:childTnLst>
                                    <p:set>
                                      <p:cBhvr>
                                        <p:cTn id="57" dur="1" fill="hold">
                                          <p:stCondLst>
                                            <p:cond delay="0"/>
                                          </p:stCondLst>
                                        </p:cTn>
                                        <p:tgtEl>
                                          <p:spTgt spid="21"/>
                                        </p:tgtEl>
                                        <p:attrNameLst>
                                          <p:attrName>style.visibility</p:attrName>
                                        </p:attrNameLst>
                                      </p:cBhvr>
                                      <p:to>
                                        <p:strVal val="visible"/>
                                      </p:to>
                                    </p:set>
                                    <p:anim calcmode="lin" valueType="num">
                                      <p:cBhvr additive="base">
                                        <p:cTn id="58" dur="3000" fill="hold"/>
                                        <p:tgtEl>
                                          <p:spTgt spid="21"/>
                                        </p:tgtEl>
                                        <p:attrNameLst>
                                          <p:attrName>ppt_x</p:attrName>
                                        </p:attrNameLst>
                                      </p:cBhvr>
                                      <p:tavLst>
                                        <p:tav tm="0">
                                          <p:val>
                                            <p:strVal val="1+#ppt_w/2"/>
                                          </p:val>
                                        </p:tav>
                                        <p:tav tm="100000">
                                          <p:val>
                                            <p:strVal val="#ppt_x"/>
                                          </p:val>
                                        </p:tav>
                                      </p:tavLst>
                                    </p:anim>
                                    <p:anim calcmode="lin" valueType="num">
                                      <p:cBhvr additive="base">
                                        <p:cTn id="59" dur="3000" fill="hold"/>
                                        <p:tgtEl>
                                          <p:spTgt spid="21"/>
                                        </p:tgtEl>
                                        <p:attrNameLst>
                                          <p:attrName>ppt_y</p:attrName>
                                        </p:attrNameLst>
                                      </p:cBhvr>
                                      <p:tavLst>
                                        <p:tav tm="0">
                                          <p:val>
                                            <p:strVal val="1+#ppt_h/2"/>
                                          </p:val>
                                        </p:tav>
                                        <p:tav tm="100000">
                                          <p:val>
                                            <p:strVal val="#ppt_y"/>
                                          </p:val>
                                        </p:tav>
                                      </p:tavLst>
                                    </p:anim>
                                  </p:childTnLst>
                                </p:cTn>
                              </p:par>
                              <p:par>
                                <p:cTn id="60" presetID="2" presetClass="entr" presetSubtype="6" fill="hold" grpId="0" nodeType="withEffect">
                                  <p:stCondLst>
                                    <p:cond delay="0"/>
                                  </p:stCondLst>
                                  <p:childTnLst>
                                    <p:set>
                                      <p:cBhvr>
                                        <p:cTn id="61" dur="1" fill="hold">
                                          <p:stCondLst>
                                            <p:cond delay="0"/>
                                          </p:stCondLst>
                                        </p:cTn>
                                        <p:tgtEl>
                                          <p:spTgt spid="22"/>
                                        </p:tgtEl>
                                        <p:attrNameLst>
                                          <p:attrName>style.visibility</p:attrName>
                                        </p:attrNameLst>
                                      </p:cBhvr>
                                      <p:to>
                                        <p:strVal val="visible"/>
                                      </p:to>
                                    </p:set>
                                    <p:anim calcmode="lin" valueType="num">
                                      <p:cBhvr additive="base">
                                        <p:cTn id="62" dur="3000" fill="hold"/>
                                        <p:tgtEl>
                                          <p:spTgt spid="22"/>
                                        </p:tgtEl>
                                        <p:attrNameLst>
                                          <p:attrName>ppt_x</p:attrName>
                                        </p:attrNameLst>
                                      </p:cBhvr>
                                      <p:tavLst>
                                        <p:tav tm="0">
                                          <p:val>
                                            <p:strVal val="1+#ppt_w/2"/>
                                          </p:val>
                                        </p:tav>
                                        <p:tav tm="100000">
                                          <p:val>
                                            <p:strVal val="#ppt_x"/>
                                          </p:val>
                                        </p:tav>
                                      </p:tavLst>
                                    </p:anim>
                                    <p:anim calcmode="lin" valueType="num">
                                      <p:cBhvr additive="base">
                                        <p:cTn id="63" dur="3000" fill="hold"/>
                                        <p:tgtEl>
                                          <p:spTgt spid="22"/>
                                        </p:tgtEl>
                                        <p:attrNameLst>
                                          <p:attrName>ppt_y</p:attrName>
                                        </p:attrNameLst>
                                      </p:cBhvr>
                                      <p:tavLst>
                                        <p:tav tm="0">
                                          <p:val>
                                            <p:strVal val="1+#ppt_h/2"/>
                                          </p:val>
                                        </p:tav>
                                        <p:tav tm="100000">
                                          <p:val>
                                            <p:strVal val="#ppt_y"/>
                                          </p:val>
                                        </p:tav>
                                      </p:tavLst>
                                    </p:anim>
                                  </p:childTnLst>
                                </p:cTn>
                              </p:par>
                              <p:par>
                                <p:cTn id="64" presetID="8" presetClass="emph" presetSubtype="0" fill="hold" grpId="1" nodeType="withEffect">
                                  <p:stCondLst>
                                    <p:cond delay="0"/>
                                  </p:stCondLst>
                                  <p:childTnLst>
                                    <p:animRot by="21600000">
                                      <p:cBhvr>
                                        <p:cTn id="65" dur="3000" fill="hold"/>
                                        <p:tgtEl>
                                          <p:spTgt spid="8"/>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0"/>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12"/>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13"/>
                                        </p:tgtEl>
                                        <p:attrNameLst>
                                          <p:attrName>r</p:attrName>
                                        </p:attrNameLst>
                                      </p:cBhvr>
                                    </p:animRot>
                                  </p:childTnLst>
                                </p:cTn>
                              </p:par>
                              <p:par>
                                <p:cTn id="72" presetID="8" presetClass="emph" presetSubtype="0" fill="hold" grpId="1" nodeType="withEffect">
                                  <p:stCondLst>
                                    <p:cond delay="0"/>
                                  </p:stCondLst>
                                  <p:childTnLst>
                                    <p:animRot by="21600000">
                                      <p:cBhvr>
                                        <p:cTn id="73" dur="3000" fill="hold"/>
                                        <p:tgtEl>
                                          <p:spTgt spid="16"/>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17"/>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18"/>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9"/>
                                        </p:tgtEl>
                                        <p:attrNameLst>
                                          <p:attrName>r</p:attrName>
                                        </p:attrNameLst>
                                      </p:cBhvr>
                                    </p:animRot>
                                  </p:childTnLst>
                                </p:cTn>
                              </p:par>
                              <p:par>
                                <p:cTn id="80" presetID="8" presetClass="emph" presetSubtype="0" fill="hold" grpId="1" nodeType="withEffect">
                                  <p:stCondLst>
                                    <p:cond delay="0"/>
                                  </p:stCondLst>
                                  <p:childTnLst>
                                    <p:animRot by="-21600000">
                                      <p:cBhvr>
                                        <p:cTn id="81" dur="3000" fill="hold"/>
                                        <p:tgtEl>
                                          <p:spTgt spid="11"/>
                                        </p:tgtEl>
                                        <p:attrNameLst>
                                          <p:attrName>r</p:attrName>
                                        </p:attrNameLst>
                                      </p:cBhvr>
                                    </p:animRot>
                                  </p:childTnLst>
                                </p:cTn>
                              </p:par>
                              <p:par>
                                <p:cTn id="82" presetID="8" presetClass="emph" presetSubtype="0" fill="hold" grpId="1" nodeType="withEffect">
                                  <p:stCondLst>
                                    <p:cond delay="0"/>
                                  </p:stCondLst>
                                  <p:childTnLst>
                                    <p:animRot by="-21600000">
                                      <p:cBhvr>
                                        <p:cTn id="83" dur="3000" fill="hold"/>
                                        <p:tgtEl>
                                          <p:spTgt spid="14"/>
                                        </p:tgtEl>
                                        <p:attrNameLst>
                                          <p:attrName>r</p:attrName>
                                        </p:attrNameLst>
                                      </p:cBhvr>
                                    </p:animRot>
                                  </p:childTnLst>
                                </p:cTn>
                              </p:par>
                              <p:par>
                                <p:cTn id="84" presetID="8" presetClass="emph" presetSubtype="0" fill="hold" grpId="1" nodeType="withEffect">
                                  <p:stCondLst>
                                    <p:cond delay="0"/>
                                  </p:stCondLst>
                                  <p:childTnLst>
                                    <p:animRot by="-21600000">
                                      <p:cBhvr>
                                        <p:cTn id="85" dur="3000" fill="hold"/>
                                        <p:tgtEl>
                                          <p:spTgt spid="15"/>
                                        </p:tgtEl>
                                        <p:attrNameLst>
                                          <p:attrName>r</p:attrName>
                                        </p:attrNameLst>
                                      </p:cBhvr>
                                    </p:animRot>
                                  </p:childTnLst>
                                </p:cTn>
                              </p:par>
                              <p:par>
                                <p:cTn id="86" presetID="8" presetClass="emph" presetSubtype="0" fill="hold" grpId="1" nodeType="withEffect">
                                  <p:stCondLst>
                                    <p:cond delay="0"/>
                                  </p:stCondLst>
                                  <p:childTnLst>
                                    <p:animRot by="-21600000">
                                      <p:cBhvr>
                                        <p:cTn id="87" dur="3000" fill="hold"/>
                                        <p:tgtEl>
                                          <p:spTgt spid="20"/>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21"/>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22"/>
                                        </p:tgtEl>
                                        <p:attrNameLst>
                                          <p:attrName>r</p:attrName>
                                        </p:attrNameLst>
                                      </p:cBhvr>
                                    </p:animRot>
                                  </p:childTnLst>
                                </p:cTn>
                              </p:par>
                              <p:par>
                                <p:cTn id="92" presetID="3" presetClass="entr" presetSubtype="10" fill="hold" grpId="2" nodeType="withEffect">
                                  <p:stCondLst>
                                    <p:cond delay="0"/>
                                  </p:stCondLst>
                                  <p:childTnLst>
                                    <p:set>
                                      <p:cBhvr>
                                        <p:cTn id="93" dur="1" fill="hold">
                                          <p:stCondLst>
                                            <p:cond delay="0"/>
                                          </p:stCondLst>
                                        </p:cTn>
                                        <p:tgtEl>
                                          <p:spTgt spid="8"/>
                                        </p:tgtEl>
                                        <p:attrNameLst>
                                          <p:attrName>style.visibility</p:attrName>
                                        </p:attrNameLst>
                                      </p:cBhvr>
                                      <p:to>
                                        <p:strVal val="visible"/>
                                      </p:to>
                                    </p:set>
                                    <p:animEffect transition="in" filter="blinds(horizontal)">
                                      <p:cBhvr>
                                        <p:cTn id="94" dur="3000"/>
                                        <p:tgtEl>
                                          <p:spTgt spid="8"/>
                                        </p:tgtEl>
                                      </p:cBhvr>
                                    </p:animEffect>
                                  </p:childTnLst>
                                </p:cTn>
                              </p:par>
                              <p:par>
                                <p:cTn id="95" presetID="3" presetClass="entr" presetSubtype="10" fill="hold" grpId="2" nodeType="withEffect">
                                  <p:stCondLst>
                                    <p:cond delay="0"/>
                                  </p:stCondLst>
                                  <p:childTnLst>
                                    <p:set>
                                      <p:cBhvr>
                                        <p:cTn id="96" dur="1" fill="hold">
                                          <p:stCondLst>
                                            <p:cond delay="0"/>
                                          </p:stCondLst>
                                        </p:cTn>
                                        <p:tgtEl>
                                          <p:spTgt spid="10"/>
                                        </p:tgtEl>
                                        <p:attrNameLst>
                                          <p:attrName>style.visibility</p:attrName>
                                        </p:attrNameLst>
                                      </p:cBhvr>
                                      <p:to>
                                        <p:strVal val="visible"/>
                                      </p:to>
                                    </p:set>
                                    <p:animEffect transition="in" filter="blinds(horizontal)">
                                      <p:cBhvr>
                                        <p:cTn id="97" dur="3000"/>
                                        <p:tgtEl>
                                          <p:spTgt spid="10"/>
                                        </p:tgtEl>
                                      </p:cBhvr>
                                    </p:animEffect>
                                  </p:childTnLst>
                                </p:cTn>
                              </p:par>
                              <p:par>
                                <p:cTn id="98" presetID="3" presetClass="entr" presetSubtype="10" fill="hold" grpId="2" nodeType="withEffect">
                                  <p:stCondLst>
                                    <p:cond delay="0"/>
                                  </p:stCondLst>
                                  <p:childTnLst>
                                    <p:set>
                                      <p:cBhvr>
                                        <p:cTn id="99" dur="1" fill="hold">
                                          <p:stCondLst>
                                            <p:cond delay="0"/>
                                          </p:stCondLst>
                                        </p:cTn>
                                        <p:tgtEl>
                                          <p:spTgt spid="12"/>
                                        </p:tgtEl>
                                        <p:attrNameLst>
                                          <p:attrName>style.visibility</p:attrName>
                                        </p:attrNameLst>
                                      </p:cBhvr>
                                      <p:to>
                                        <p:strVal val="visible"/>
                                      </p:to>
                                    </p:set>
                                    <p:animEffect transition="in" filter="blinds(horizontal)">
                                      <p:cBhvr>
                                        <p:cTn id="100" dur="3000"/>
                                        <p:tgtEl>
                                          <p:spTgt spid="12"/>
                                        </p:tgtEl>
                                      </p:cBhvr>
                                    </p:animEffect>
                                  </p:childTnLst>
                                </p:cTn>
                              </p:par>
                              <p:par>
                                <p:cTn id="101" presetID="3" presetClass="entr" presetSubtype="10" fill="hold" grpId="2" nodeType="withEffect">
                                  <p:stCondLst>
                                    <p:cond delay="0"/>
                                  </p:stCondLst>
                                  <p:childTnLst>
                                    <p:set>
                                      <p:cBhvr>
                                        <p:cTn id="102" dur="1" fill="hold">
                                          <p:stCondLst>
                                            <p:cond delay="0"/>
                                          </p:stCondLst>
                                        </p:cTn>
                                        <p:tgtEl>
                                          <p:spTgt spid="13"/>
                                        </p:tgtEl>
                                        <p:attrNameLst>
                                          <p:attrName>style.visibility</p:attrName>
                                        </p:attrNameLst>
                                      </p:cBhvr>
                                      <p:to>
                                        <p:strVal val="visible"/>
                                      </p:to>
                                    </p:set>
                                    <p:animEffect transition="in" filter="blinds(horizontal)">
                                      <p:cBhvr>
                                        <p:cTn id="103" dur="3000"/>
                                        <p:tgtEl>
                                          <p:spTgt spid="13"/>
                                        </p:tgtEl>
                                      </p:cBhvr>
                                    </p:animEffect>
                                  </p:childTnLst>
                                </p:cTn>
                              </p:par>
                              <p:par>
                                <p:cTn id="104" presetID="3" presetClass="entr" presetSubtype="10" fill="hold" grpId="2" nodeType="withEffect">
                                  <p:stCondLst>
                                    <p:cond delay="0"/>
                                  </p:stCondLst>
                                  <p:childTnLst>
                                    <p:set>
                                      <p:cBhvr>
                                        <p:cTn id="105" dur="1" fill="hold">
                                          <p:stCondLst>
                                            <p:cond delay="0"/>
                                          </p:stCondLst>
                                        </p:cTn>
                                        <p:tgtEl>
                                          <p:spTgt spid="16"/>
                                        </p:tgtEl>
                                        <p:attrNameLst>
                                          <p:attrName>style.visibility</p:attrName>
                                        </p:attrNameLst>
                                      </p:cBhvr>
                                      <p:to>
                                        <p:strVal val="visible"/>
                                      </p:to>
                                    </p:set>
                                    <p:animEffect transition="in" filter="blinds(horizontal)">
                                      <p:cBhvr>
                                        <p:cTn id="106" dur="3000"/>
                                        <p:tgtEl>
                                          <p:spTgt spid="16"/>
                                        </p:tgtEl>
                                      </p:cBhvr>
                                    </p:animEffect>
                                  </p:childTnLst>
                                </p:cTn>
                              </p:par>
                              <p:par>
                                <p:cTn id="107" presetID="3" presetClass="entr" presetSubtype="10" fill="hold" grpId="2" nodeType="withEffect">
                                  <p:stCondLst>
                                    <p:cond delay="0"/>
                                  </p:stCondLst>
                                  <p:childTnLst>
                                    <p:set>
                                      <p:cBhvr>
                                        <p:cTn id="108" dur="1" fill="hold">
                                          <p:stCondLst>
                                            <p:cond delay="0"/>
                                          </p:stCondLst>
                                        </p:cTn>
                                        <p:tgtEl>
                                          <p:spTgt spid="17"/>
                                        </p:tgtEl>
                                        <p:attrNameLst>
                                          <p:attrName>style.visibility</p:attrName>
                                        </p:attrNameLst>
                                      </p:cBhvr>
                                      <p:to>
                                        <p:strVal val="visible"/>
                                      </p:to>
                                    </p:set>
                                    <p:animEffect transition="in" filter="blinds(horizontal)">
                                      <p:cBhvr>
                                        <p:cTn id="109" dur="3000"/>
                                        <p:tgtEl>
                                          <p:spTgt spid="17"/>
                                        </p:tgtEl>
                                      </p:cBhvr>
                                    </p:animEffect>
                                  </p:childTnLst>
                                </p:cTn>
                              </p:par>
                              <p:par>
                                <p:cTn id="110" presetID="3" presetClass="entr" presetSubtype="10" fill="hold" grpId="2" nodeType="withEffect">
                                  <p:stCondLst>
                                    <p:cond delay="0"/>
                                  </p:stCondLst>
                                  <p:childTnLst>
                                    <p:set>
                                      <p:cBhvr>
                                        <p:cTn id="111" dur="1" fill="hold">
                                          <p:stCondLst>
                                            <p:cond delay="0"/>
                                          </p:stCondLst>
                                        </p:cTn>
                                        <p:tgtEl>
                                          <p:spTgt spid="18"/>
                                        </p:tgtEl>
                                        <p:attrNameLst>
                                          <p:attrName>style.visibility</p:attrName>
                                        </p:attrNameLst>
                                      </p:cBhvr>
                                      <p:to>
                                        <p:strVal val="visible"/>
                                      </p:to>
                                    </p:set>
                                    <p:animEffect transition="in" filter="blinds(horizontal)">
                                      <p:cBhvr>
                                        <p:cTn id="112" dur="3000"/>
                                        <p:tgtEl>
                                          <p:spTgt spid="18"/>
                                        </p:tgtEl>
                                      </p:cBhvr>
                                    </p:animEffect>
                                  </p:childTnLst>
                                </p:cTn>
                              </p:par>
                              <p:par>
                                <p:cTn id="113" presetID="3" presetClass="entr" presetSubtype="10" fill="hold" grpId="2" nodeType="withEffect">
                                  <p:stCondLst>
                                    <p:cond delay="0"/>
                                  </p:stCondLst>
                                  <p:childTnLst>
                                    <p:set>
                                      <p:cBhvr>
                                        <p:cTn id="114" dur="1" fill="hold">
                                          <p:stCondLst>
                                            <p:cond delay="0"/>
                                          </p:stCondLst>
                                        </p:cTn>
                                        <p:tgtEl>
                                          <p:spTgt spid="9"/>
                                        </p:tgtEl>
                                        <p:attrNameLst>
                                          <p:attrName>style.visibility</p:attrName>
                                        </p:attrNameLst>
                                      </p:cBhvr>
                                      <p:to>
                                        <p:strVal val="visible"/>
                                      </p:to>
                                    </p:set>
                                    <p:animEffect transition="in" filter="blinds(horizontal)">
                                      <p:cBhvr>
                                        <p:cTn id="115" dur="3000"/>
                                        <p:tgtEl>
                                          <p:spTgt spid="9"/>
                                        </p:tgtEl>
                                      </p:cBhvr>
                                    </p:animEffect>
                                  </p:childTnLst>
                                </p:cTn>
                              </p:par>
                              <p:par>
                                <p:cTn id="116" presetID="3" presetClass="entr" presetSubtype="10" fill="hold" grpId="2" nodeType="withEffect">
                                  <p:stCondLst>
                                    <p:cond delay="0"/>
                                  </p:stCondLst>
                                  <p:childTnLst>
                                    <p:set>
                                      <p:cBhvr>
                                        <p:cTn id="117" dur="1" fill="hold">
                                          <p:stCondLst>
                                            <p:cond delay="0"/>
                                          </p:stCondLst>
                                        </p:cTn>
                                        <p:tgtEl>
                                          <p:spTgt spid="11"/>
                                        </p:tgtEl>
                                        <p:attrNameLst>
                                          <p:attrName>style.visibility</p:attrName>
                                        </p:attrNameLst>
                                      </p:cBhvr>
                                      <p:to>
                                        <p:strVal val="visible"/>
                                      </p:to>
                                    </p:set>
                                    <p:animEffect transition="in" filter="blinds(horizontal)">
                                      <p:cBhvr>
                                        <p:cTn id="118" dur="3000"/>
                                        <p:tgtEl>
                                          <p:spTgt spid="11"/>
                                        </p:tgtEl>
                                      </p:cBhvr>
                                    </p:animEffect>
                                  </p:childTnLst>
                                </p:cTn>
                              </p:par>
                              <p:par>
                                <p:cTn id="119" presetID="3" presetClass="entr" presetSubtype="10" fill="hold" grpId="2" nodeType="withEffect">
                                  <p:stCondLst>
                                    <p:cond delay="0"/>
                                  </p:stCondLst>
                                  <p:childTnLst>
                                    <p:set>
                                      <p:cBhvr>
                                        <p:cTn id="120" dur="1" fill="hold">
                                          <p:stCondLst>
                                            <p:cond delay="0"/>
                                          </p:stCondLst>
                                        </p:cTn>
                                        <p:tgtEl>
                                          <p:spTgt spid="14"/>
                                        </p:tgtEl>
                                        <p:attrNameLst>
                                          <p:attrName>style.visibility</p:attrName>
                                        </p:attrNameLst>
                                      </p:cBhvr>
                                      <p:to>
                                        <p:strVal val="visible"/>
                                      </p:to>
                                    </p:set>
                                    <p:animEffect transition="in" filter="blinds(horizontal)">
                                      <p:cBhvr>
                                        <p:cTn id="121" dur="3000"/>
                                        <p:tgtEl>
                                          <p:spTgt spid="14"/>
                                        </p:tgtEl>
                                      </p:cBhvr>
                                    </p:animEffect>
                                  </p:childTnLst>
                                </p:cTn>
                              </p:par>
                              <p:par>
                                <p:cTn id="122" presetID="3" presetClass="entr" presetSubtype="10" fill="hold" grpId="2" nodeType="withEffect">
                                  <p:stCondLst>
                                    <p:cond delay="0"/>
                                  </p:stCondLst>
                                  <p:childTnLst>
                                    <p:set>
                                      <p:cBhvr>
                                        <p:cTn id="123" dur="1" fill="hold">
                                          <p:stCondLst>
                                            <p:cond delay="0"/>
                                          </p:stCondLst>
                                        </p:cTn>
                                        <p:tgtEl>
                                          <p:spTgt spid="15"/>
                                        </p:tgtEl>
                                        <p:attrNameLst>
                                          <p:attrName>style.visibility</p:attrName>
                                        </p:attrNameLst>
                                      </p:cBhvr>
                                      <p:to>
                                        <p:strVal val="visible"/>
                                      </p:to>
                                    </p:set>
                                    <p:animEffect transition="in" filter="blinds(horizontal)">
                                      <p:cBhvr>
                                        <p:cTn id="124" dur="3000"/>
                                        <p:tgtEl>
                                          <p:spTgt spid="15"/>
                                        </p:tgtEl>
                                      </p:cBhvr>
                                    </p:animEffect>
                                  </p:childTnLst>
                                </p:cTn>
                              </p:par>
                              <p:par>
                                <p:cTn id="125" presetID="3" presetClass="entr" presetSubtype="10" fill="hold" grpId="2" nodeType="withEffect">
                                  <p:stCondLst>
                                    <p:cond delay="0"/>
                                  </p:stCondLst>
                                  <p:childTnLst>
                                    <p:set>
                                      <p:cBhvr>
                                        <p:cTn id="126" dur="1" fill="hold">
                                          <p:stCondLst>
                                            <p:cond delay="0"/>
                                          </p:stCondLst>
                                        </p:cTn>
                                        <p:tgtEl>
                                          <p:spTgt spid="20"/>
                                        </p:tgtEl>
                                        <p:attrNameLst>
                                          <p:attrName>style.visibility</p:attrName>
                                        </p:attrNameLst>
                                      </p:cBhvr>
                                      <p:to>
                                        <p:strVal val="visible"/>
                                      </p:to>
                                    </p:set>
                                    <p:animEffect transition="in" filter="blinds(horizontal)">
                                      <p:cBhvr>
                                        <p:cTn id="127" dur="3000"/>
                                        <p:tgtEl>
                                          <p:spTgt spid="20"/>
                                        </p:tgtEl>
                                      </p:cBhvr>
                                    </p:animEffect>
                                  </p:childTnLst>
                                </p:cTn>
                              </p:par>
                              <p:par>
                                <p:cTn id="128" presetID="3" presetClass="entr" presetSubtype="10" fill="hold" grpId="2" nodeType="withEffect">
                                  <p:stCondLst>
                                    <p:cond delay="0"/>
                                  </p:stCondLst>
                                  <p:childTnLst>
                                    <p:set>
                                      <p:cBhvr>
                                        <p:cTn id="129" dur="1" fill="hold">
                                          <p:stCondLst>
                                            <p:cond delay="0"/>
                                          </p:stCondLst>
                                        </p:cTn>
                                        <p:tgtEl>
                                          <p:spTgt spid="21"/>
                                        </p:tgtEl>
                                        <p:attrNameLst>
                                          <p:attrName>style.visibility</p:attrName>
                                        </p:attrNameLst>
                                      </p:cBhvr>
                                      <p:to>
                                        <p:strVal val="visible"/>
                                      </p:to>
                                    </p:set>
                                    <p:animEffect transition="in" filter="blinds(horizontal)">
                                      <p:cBhvr>
                                        <p:cTn id="130" dur="3000"/>
                                        <p:tgtEl>
                                          <p:spTgt spid="21"/>
                                        </p:tgtEl>
                                      </p:cBhvr>
                                    </p:animEffect>
                                  </p:childTnLst>
                                </p:cTn>
                              </p:par>
                              <p:par>
                                <p:cTn id="131" presetID="3" presetClass="entr" presetSubtype="10" fill="hold" grpId="2" nodeType="withEffect">
                                  <p:stCondLst>
                                    <p:cond delay="0"/>
                                  </p:stCondLst>
                                  <p:childTnLst>
                                    <p:set>
                                      <p:cBhvr>
                                        <p:cTn id="132" dur="1" fill="hold">
                                          <p:stCondLst>
                                            <p:cond delay="0"/>
                                          </p:stCondLst>
                                        </p:cTn>
                                        <p:tgtEl>
                                          <p:spTgt spid="22"/>
                                        </p:tgtEl>
                                        <p:attrNameLst>
                                          <p:attrName>style.visibility</p:attrName>
                                        </p:attrNameLst>
                                      </p:cBhvr>
                                      <p:to>
                                        <p:strVal val="visible"/>
                                      </p:to>
                                    </p:set>
                                    <p:animEffect transition="in" filter="blinds(horizontal)">
                                      <p:cBhvr>
                                        <p:cTn id="133" dur="3000"/>
                                        <p:tgtEl>
                                          <p:spTgt spid="22"/>
                                        </p:tgtEl>
                                      </p:cBhvr>
                                    </p:animEffect>
                                  </p:childTnLst>
                                </p:cTn>
                              </p:par>
                              <p:par>
                                <p:cTn id="134" presetID="2" presetClass="exit" presetSubtype="12" fill="hold" grpId="3" nodeType="withEffect">
                                  <p:stCondLst>
                                    <p:cond delay="0"/>
                                  </p:stCondLst>
                                  <p:childTnLst>
                                    <p:anim calcmode="lin" valueType="num">
                                      <p:cBhvr additive="base">
                                        <p:cTn id="135" dur="3000"/>
                                        <p:tgtEl>
                                          <p:spTgt spid="8"/>
                                        </p:tgtEl>
                                        <p:attrNameLst>
                                          <p:attrName>ppt_x</p:attrName>
                                        </p:attrNameLst>
                                      </p:cBhvr>
                                      <p:tavLst>
                                        <p:tav tm="0">
                                          <p:val>
                                            <p:strVal val="ppt_x"/>
                                          </p:val>
                                        </p:tav>
                                        <p:tav tm="100000">
                                          <p:val>
                                            <p:strVal val="0-ppt_w/2"/>
                                          </p:val>
                                        </p:tav>
                                      </p:tavLst>
                                    </p:anim>
                                    <p:anim calcmode="lin" valueType="num">
                                      <p:cBhvr additive="base">
                                        <p:cTn id="136" dur="3000"/>
                                        <p:tgtEl>
                                          <p:spTgt spid="8"/>
                                        </p:tgtEl>
                                        <p:attrNameLst>
                                          <p:attrName>ppt_y</p:attrName>
                                        </p:attrNameLst>
                                      </p:cBhvr>
                                      <p:tavLst>
                                        <p:tav tm="0">
                                          <p:val>
                                            <p:strVal val="ppt_y"/>
                                          </p:val>
                                        </p:tav>
                                        <p:tav tm="100000">
                                          <p:val>
                                            <p:strVal val="1+ppt_h/2"/>
                                          </p:val>
                                        </p:tav>
                                      </p:tavLst>
                                    </p:anim>
                                    <p:set>
                                      <p:cBhvr>
                                        <p:cTn id="137" dur="1" fill="hold">
                                          <p:stCondLst>
                                            <p:cond delay="2999"/>
                                          </p:stCondLst>
                                        </p:cTn>
                                        <p:tgtEl>
                                          <p:spTgt spid="8"/>
                                        </p:tgtEl>
                                        <p:attrNameLst>
                                          <p:attrName>style.visibility</p:attrName>
                                        </p:attrNameLst>
                                      </p:cBhvr>
                                      <p:to>
                                        <p:strVal val="hidden"/>
                                      </p:to>
                                    </p:set>
                                  </p:childTnLst>
                                </p:cTn>
                              </p:par>
                              <p:par>
                                <p:cTn id="138" presetID="2" presetClass="exit" presetSubtype="12" fill="hold" grpId="3" nodeType="withEffect">
                                  <p:stCondLst>
                                    <p:cond delay="0"/>
                                  </p:stCondLst>
                                  <p:childTnLst>
                                    <p:anim calcmode="lin" valueType="num">
                                      <p:cBhvr additive="base">
                                        <p:cTn id="139" dur="3000"/>
                                        <p:tgtEl>
                                          <p:spTgt spid="10"/>
                                        </p:tgtEl>
                                        <p:attrNameLst>
                                          <p:attrName>ppt_x</p:attrName>
                                        </p:attrNameLst>
                                      </p:cBhvr>
                                      <p:tavLst>
                                        <p:tav tm="0">
                                          <p:val>
                                            <p:strVal val="ppt_x"/>
                                          </p:val>
                                        </p:tav>
                                        <p:tav tm="100000">
                                          <p:val>
                                            <p:strVal val="0-ppt_w/2"/>
                                          </p:val>
                                        </p:tav>
                                      </p:tavLst>
                                    </p:anim>
                                    <p:anim calcmode="lin" valueType="num">
                                      <p:cBhvr additive="base">
                                        <p:cTn id="140" dur="3000"/>
                                        <p:tgtEl>
                                          <p:spTgt spid="10"/>
                                        </p:tgtEl>
                                        <p:attrNameLst>
                                          <p:attrName>ppt_y</p:attrName>
                                        </p:attrNameLst>
                                      </p:cBhvr>
                                      <p:tavLst>
                                        <p:tav tm="0">
                                          <p:val>
                                            <p:strVal val="ppt_y"/>
                                          </p:val>
                                        </p:tav>
                                        <p:tav tm="100000">
                                          <p:val>
                                            <p:strVal val="1+ppt_h/2"/>
                                          </p:val>
                                        </p:tav>
                                      </p:tavLst>
                                    </p:anim>
                                    <p:set>
                                      <p:cBhvr>
                                        <p:cTn id="141" dur="1" fill="hold">
                                          <p:stCondLst>
                                            <p:cond delay="2999"/>
                                          </p:stCondLst>
                                        </p:cTn>
                                        <p:tgtEl>
                                          <p:spTgt spid="10"/>
                                        </p:tgtEl>
                                        <p:attrNameLst>
                                          <p:attrName>style.visibility</p:attrName>
                                        </p:attrNameLst>
                                      </p:cBhvr>
                                      <p:to>
                                        <p:strVal val="hidden"/>
                                      </p:to>
                                    </p:set>
                                  </p:childTnLst>
                                </p:cTn>
                              </p:par>
                              <p:par>
                                <p:cTn id="142" presetID="2" presetClass="exit" presetSubtype="12" fill="hold" grpId="3" nodeType="withEffect">
                                  <p:stCondLst>
                                    <p:cond delay="0"/>
                                  </p:stCondLst>
                                  <p:childTnLst>
                                    <p:anim calcmode="lin" valueType="num">
                                      <p:cBhvr additive="base">
                                        <p:cTn id="143" dur="3000"/>
                                        <p:tgtEl>
                                          <p:spTgt spid="12"/>
                                        </p:tgtEl>
                                        <p:attrNameLst>
                                          <p:attrName>ppt_x</p:attrName>
                                        </p:attrNameLst>
                                      </p:cBhvr>
                                      <p:tavLst>
                                        <p:tav tm="0">
                                          <p:val>
                                            <p:strVal val="ppt_x"/>
                                          </p:val>
                                        </p:tav>
                                        <p:tav tm="100000">
                                          <p:val>
                                            <p:strVal val="0-ppt_w/2"/>
                                          </p:val>
                                        </p:tav>
                                      </p:tavLst>
                                    </p:anim>
                                    <p:anim calcmode="lin" valueType="num">
                                      <p:cBhvr additive="base">
                                        <p:cTn id="144" dur="3000"/>
                                        <p:tgtEl>
                                          <p:spTgt spid="12"/>
                                        </p:tgtEl>
                                        <p:attrNameLst>
                                          <p:attrName>ppt_y</p:attrName>
                                        </p:attrNameLst>
                                      </p:cBhvr>
                                      <p:tavLst>
                                        <p:tav tm="0">
                                          <p:val>
                                            <p:strVal val="ppt_y"/>
                                          </p:val>
                                        </p:tav>
                                        <p:tav tm="100000">
                                          <p:val>
                                            <p:strVal val="1+ppt_h/2"/>
                                          </p:val>
                                        </p:tav>
                                      </p:tavLst>
                                    </p:anim>
                                    <p:set>
                                      <p:cBhvr>
                                        <p:cTn id="145" dur="1" fill="hold">
                                          <p:stCondLst>
                                            <p:cond delay="2999"/>
                                          </p:stCondLst>
                                        </p:cTn>
                                        <p:tgtEl>
                                          <p:spTgt spid="12"/>
                                        </p:tgtEl>
                                        <p:attrNameLst>
                                          <p:attrName>style.visibility</p:attrName>
                                        </p:attrNameLst>
                                      </p:cBhvr>
                                      <p:to>
                                        <p:strVal val="hidden"/>
                                      </p:to>
                                    </p:set>
                                  </p:childTnLst>
                                </p:cTn>
                              </p:par>
                              <p:par>
                                <p:cTn id="146" presetID="2" presetClass="exit" presetSubtype="12" fill="hold" grpId="3" nodeType="withEffect">
                                  <p:stCondLst>
                                    <p:cond delay="0"/>
                                  </p:stCondLst>
                                  <p:childTnLst>
                                    <p:anim calcmode="lin" valueType="num">
                                      <p:cBhvr additive="base">
                                        <p:cTn id="147" dur="3000"/>
                                        <p:tgtEl>
                                          <p:spTgt spid="13"/>
                                        </p:tgtEl>
                                        <p:attrNameLst>
                                          <p:attrName>ppt_x</p:attrName>
                                        </p:attrNameLst>
                                      </p:cBhvr>
                                      <p:tavLst>
                                        <p:tav tm="0">
                                          <p:val>
                                            <p:strVal val="ppt_x"/>
                                          </p:val>
                                        </p:tav>
                                        <p:tav tm="100000">
                                          <p:val>
                                            <p:strVal val="0-ppt_w/2"/>
                                          </p:val>
                                        </p:tav>
                                      </p:tavLst>
                                    </p:anim>
                                    <p:anim calcmode="lin" valueType="num">
                                      <p:cBhvr additive="base">
                                        <p:cTn id="148" dur="3000"/>
                                        <p:tgtEl>
                                          <p:spTgt spid="13"/>
                                        </p:tgtEl>
                                        <p:attrNameLst>
                                          <p:attrName>ppt_y</p:attrName>
                                        </p:attrNameLst>
                                      </p:cBhvr>
                                      <p:tavLst>
                                        <p:tav tm="0">
                                          <p:val>
                                            <p:strVal val="ppt_y"/>
                                          </p:val>
                                        </p:tav>
                                        <p:tav tm="100000">
                                          <p:val>
                                            <p:strVal val="1+ppt_h/2"/>
                                          </p:val>
                                        </p:tav>
                                      </p:tavLst>
                                    </p:anim>
                                    <p:set>
                                      <p:cBhvr>
                                        <p:cTn id="149" dur="1" fill="hold">
                                          <p:stCondLst>
                                            <p:cond delay="2999"/>
                                          </p:stCondLst>
                                        </p:cTn>
                                        <p:tgtEl>
                                          <p:spTgt spid="13"/>
                                        </p:tgtEl>
                                        <p:attrNameLst>
                                          <p:attrName>style.visibility</p:attrName>
                                        </p:attrNameLst>
                                      </p:cBhvr>
                                      <p:to>
                                        <p:strVal val="hidden"/>
                                      </p:to>
                                    </p:set>
                                  </p:childTnLst>
                                </p:cTn>
                              </p:par>
                              <p:par>
                                <p:cTn id="150" presetID="2" presetClass="exit" presetSubtype="12" fill="hold" grpId="3" nodeType="withEffect">
                                  <p:stCondLst>
                                    <p:cond delay="0"/>
                                  </p:stCondLst>
                                  <p:childTnLst>
                                    <p:anim calcmode="lin" valueType="num">
                                      <p:cBhvr additive="base">
                                        <p:cTn id="151" dur="3000"/>
                                        <p:tgtEl>
                                          <p:spTgt spid="16"/>
                                        </p:tgtEl>
                                        <p:attrNameLst>
                                          <p:attrName>ppt_x</p:attrName>
                                        </p:attrNameLst>
                                      </p:cBhvr>
                                      <p:tavLst>
                                        <p:tav tm="0">
                                          <p:val>
                                            <p:strVal val="ppt_x"/>
                                          </p:val>
                                        </p:tav>
                                        <p:tav tm="100000">
                                          <p:val>
                                            <p:strVal val="0-ppt_w/2"/>
                                          </p:val>
                                        </p:tav>
                                      </p:tavLst>
                                    </p:anim>
                                    <p:anim calcmode="lin" valueType="num">
                                      <p:cBhvr additive="base">
                                        <p:cTn id="152" dur="3000"/>
                                        <p:tgtEl>
                                          <p:spTgt spid="16"/>
                                        </p:tgtEl>
                                        <p:attrNameLst>
                                          <p:attrName>ppt_y</p:attrName>
                                        </p:attrNameLst>
                                      </p:cBhvr>
                                      <p:tavLst>
                                        <p:tav tm="0">
                                          <p:val>
                                            <p:strVal val="ppt_y"/>
                                          </p:val>
                                        </p:tav>
                                        <p:tav tm="100000">
                                          <p:val>
                                            <p:strVal val="1+ppt_h/2"/>
                                          </p:val>
                                        </p:tav>
                                      </p:tavLst>
                                    </p:anim>
                                    <p:set>
                                      <p:cBhvr>
                                        <p:cTn id="153" dur="1" fill="hold">
                                          <p:stCondLst>
                                            <p:cond delay="2999"/>
                                          </p:stCondLst>
                                        </p:cTn>
                                        <p:tgtEl>
                                          <p:spTgt spid="16"/>
                                        </p:tgtEl>
                                        <p:attrNameLst>
                                          <p:attrName>style.visibility</p:attrName>
                                        </p:attrNameLst>
                                      </p:cBhvr>
                                      <p:to>
                                        <p:strVal val="hidden"/>
                                      </p:to>
                                    </p:set>
                                  </p:childTnLst>
                                </p:cTn>
                              </p:par>
                              <p:par>
                                <p:cTn id="154" presetID="2" presetClass="exit" presetSubtype="12" fill="hold" grpId="3" nodeType="withEffect">
                                  <p:stCondLst>
                                    <p:cond delay="0"/>
                                  </p:stCondLst>
                                  <p:childTnLst>
                                    <p:anim calcmode="lin" valueType="num">
                                      <p:cBhvr additive="base">
                                        <p:cTn id="155" dur="3000"/>
                                        <p:tgtEl>
                                          <p:spTgt spid="17"/>
                                        </p:tgtEl>
                                        <p:attrNameLst>
                                          <p:attrName>ppt_x</p:attrName>
                                        </p:attrNameLst>
                                      </p:cBhvr>
                                      <p:tavLst>
                                        <p:tav tm="0">
                                          <p:val>
                                            <p:strVal val="ppt_x"/>
                                          </p:val>
                                        </p:tav>
                                        <p:tav tm="100000">
                                          <p:val>
                                            <p:strVal val="0-ppt_w/2"/>
                                          </p:val>
                                        </p:tav>
                                      </p:tavLst>
                                    </p:anim>
                                    <p:anim calcmode="lin" valueType="num">
                                      <p:cBhvr additive="base">
                                        <p:cTn id="156" dur="3000"/>
                                        <p:tgtEl>
                                          <p:spTgt spid="17"/>
                                        </p:tgtEl>
                                        <p:attrNameLst>
                                          <p:attrName>ppt_y</p:attrName>
                                        </p:attrNameLst>
                                      </p:cBhvr>
                                      <p:tavLst>
                                        <p:tav tm="0">
                                          <p:val>
                                            <p:strVal val="ppt_y"/>
                                          </p:val>
                                        </p:tav>
                                        <p:tav tm="100000">
                                          <p:val>
                                            <p:strVal val="1+ppt_h/2"/>
                                          </p:val>
                                        </p:tav>
                                      </p:tavLst>
                                    </p:anim>
                                    <p:set>
                                      <p:cBhvr>
                                        <p:cTn id="157" dur="1" fill="hold">
                                          <p:stCondLst>
                                            <p:cond delay="2999"/>
                                          </p:stCondLst>
                                        </p:cTn>
                                        <p:tgtEl>
                                          <p:spTgt spid="17"/>
                                        </p:tgtEl>
                                        <p:attrNameLst>
                                          <p:attrName>style.visibility</p:attrName>
                                        </p:attrNameLst>
                                      </p:cBhvr>
                                      <p:to>
                                        <p:strVal val="hidden"/>
                                      </p:to>
                                    </p:set>
                                  </p:childTnLst>
                                </p:cTn>
                              </p:par>
                              <p:par>
                                <p:cTn id="158" presetID="2" presetClass="exit" presetSubtype="12" fill="hold" grpId="3" nodeType="withEffect">
                                  <p:stCondLst>
                                    <p:cond delay="0"/>
                                  </p:stCondLst>
                                  <p:childTnLst>
                                    <p:anim calcmode="lin" valueType="num">
                                      <p:cBhvr additive="base">
                                        <p:cTn id="159" dur="3000"/>
                                        <p:tgtEl>
                                          <p:spTgt spid="18"/>
                                        </p:tgtEl>
                                        <p:attrNameLst>
                                          <p:attrName>ppt_x</p:attrName>
                                        </p:attrNameLst>
                                      </p:cBhvr>
                                      <p:tavLst>
                                        <p:tav tm="0">
                                          <p:val>
                                            <p:strVal val="ppt_x"/>
                                          </p:val>
                                        </p:tav>
                                        <p:tav tm="100000">
                                          <p:val>
                                            <p:strVal val="0-ppt_w/2"/>
                                          </p:val>
                                        </p:tav>
                                      </p:tavLst>
                                    </p:anim>
                                    <p:anim calcmode="lin" valueType="num">
                                      <p:cBhvr additive="base">
                                        <p:cTn id="160" dur="3000"/>
                                        <p:tgtEl>
                                          <p:spTgt spid="18"/>
                                        </p:tgtEl>
                                        <p:attrNameLst>
                                          <p:attrName>ppt_y</p:attrName>
                                        </p:attrNameLst>
                                      </p:cBhvr>
                                      <p:tavLst>
                                        <p:tav tm="0">
                                          <p:val>
                                            <p:strVal val="ppt_y"/>
                                          </p:val>
                                        </p:tav>
                                        <p:tav tm="100000">
                                          <p:val>
                                            <p:strVal val="1+ppt_h/2"/>
                                          </p:val>
                                        </p:tav>
                                      </p:tavLst>
                                    </p:anim>
                                    <p:set>
                                      <p:cBhvr>
                                        <p:cTn id="161" dur="1" fill="hold">
                                          <p:stCondLst>
                                            <p:cond delay="2999"/>
                                          </p:stCondLst>
                                        </p:cTn>
                                        <p:tgtEl>
                                          <p:spTgt spid="18"/>
                                        </p:tgtEl>
                                        <p:attrNameLst>
                                          <p:attrName>style.visibility</p:attrName>
                                        </p:attrNameLst>
                                      </p:cBhvr>
                                      <p:to>
                                        <p:strVal val="hidden"/>
                                      </p:to>
                                    </p:set>
                                  </p:childTnLst>
                                </p:cTn>
                              </p:par>
                              <p:par>
                                <p:cTn id="162" presetID="2" presetClass="exit" presetSubtype="6" fill="hold" grpId="3" nodeType="withEffect">
                                  <p:stCondLst>
                                    <p:cond delay="0"/>
                                  </p:stCondLst>
                                  <p:childTnLst>
                                    <p:anim calcmode="lin" valueType="num">
                                      <p:cBhvr additive="base">
                                        <p:cTn id="163" dur="3000"/>
                                        <p:tgtEl>
                                          <p:spTgt spid="9"/>
                                        </p:tgtEl>
                                        <p:attrNameLst>
                                          <p:attrName>ppt_x</p:attrName>
                                        </p:attrNameLst>
                                      </p:cBhvr>
                                      <p:tavLst>
                                        <p:tav tm="0">
                                          <p:val>
                                            <p:strVal val="ppt_x"/>
                                          </p:val>
                                        </p:tav>
                                        <p:tav tm="100000">
                                          <p:val>
                                            <p:strVal val="1+ppt_w/2"/>
                                          </p:val>
                                        </p:tav>
                                      </p:tavLst>
                                    </p:anim>
                                    <p:anim calcmode="lin" valueType="num">
                                      <p:cBhvr additive="base">
                                        <p:cTn id="164" dur="3000"/>
                                        <p:tgtEl>
                                          <p:spTgt spid="9"/>
                                        </p:tgtEl>
                                        <p:attrNameLst>
                                          <p:attrName>ppt_y</p:attrName>
                                        </p:attrNameLst>
                                      </p:cBhvr>
                                      <p:tavLst>
                                        <p:tav tm="0">
                                          <p:val>
                                            <p:strVal val="ppt_y"/>
                                          </p:val>
                                        </p:tav>
                                        <p:tav tm="100000">
                                          <p:val>
                                            <p:strVal val="1+ppt_h/2"/>
                                          </p:val>
                                        </p:tav>
                                      </p:tavLst>
                                    </p:anim>
                                    <p:set>
                                      <p:cBhvr>
                                        <p:cTn id="165" dur="1" fill="hold">
                                          <p:stCondLst>
                                            <p:cond delay="2999"/>
                                          </p:stCondLst>
                                        </p:cTn>
                                        <p:tgtEl>
                                          <p:spTgt spid="9"/>
                                        </p:tgtEl>
                                        <p:attrNameLst>
                                          <p:attrName>style.visibility</p:attrName>
                                        </p:attrNameLst>
                                      </p:cBhvr>
                                      <p:to>
                                        <p:strVal val="hidden"/>
                                      </p:to>
                                    </p:set>
                                  </p:childTnLst>
                                </p:cTn>
                              </p:par>
                              <p:par>
                                <p:cTn id="166" presetID="2" presetClass="exit" presetSubtype="6" fill="hold" grpId="3" nodeType="withEffect">
                                  <p:stCondLst>
                                    <p:cond delay="0"/>
                                  </p:stCondLst>
                                  <p:childTnLst>
                                    <p:anim calcmode="lin" valueType="num">
                                      <p:cBhvr additive="base">
                                        <p:cTn id="167" dur="3000"/>
                                        <p:tgtEl>
                                          <p:spTgt spid="11"/>
                                        </p:tgtEl>
                                        <p:attrNameLst>
                                          <p:attrName>ppt_x</p:attrName>
                                        </p:attrNameLst>
                                      </p:cBhvr>
                                      <p:tavLst>
                                        <p:tav tm="0">
                                          <p:val>
                                            <p:strVal val="ppt_x"/>
                                          </p:val>
                                        </p:tav>
                                        <p:tav tm="100000">
                                          <p:val>
                                            <p:strVal val="1+ppt_w/2"/>
                                          </p:val>
                                        </p:tav>
                                      </p:tavLst>
                                    </p:anim>
                                    <p:anim calcmode="lin" valueType="num">
                                      <p:cBhvr additive="base">
                                        <p:cTn id="168" dur="3000"/>
                                        <p:tgtEl>
                                          <p:spTgt spid="11"/>
                                        </p:tgtEl>
                                        <p:attrNameLst>
                                          <p:attrName>ppt_y</p:attrName>
                                        </p:attrNameLst>
                                      </p:cBhvr>
                                      <p:tavLst>
                                        <p:tav tm="0">
                                          <p:val>
                                            <p:strVal val="ppt_y"/>
                                          </p:val>
                                        </p:tav>
                                        <p:tav tm="100000">
                                          <p:val>
                                            <p:strVal val="1+ppt_h/2"/>
                                          </p:val>
                                        </p:tav>
                                      </p:tavLst>
                                    </p:anim>
                                    <p:set>
                                      <p:cBhvr>
                                        <p:cTn id="169" dur="1" fill="hold">
                                          <p:stCondLst>
                                            <p:cond delay="2999"/>
                                          </p:stCondLst>
                                        </p:cTn>
                                        <p:tgtEl>
                                          <p:spTgt spid="11"/>
                                        </p:tgtEl>
                                        <p:attrNameLst>
                                          <p:attrName>style.visibility</p:attrName>
                                        </p:attrNameLst>
                                      </p:cBhvr>
                                      <p:to>
                                        <p:strVal val="hidden"/>
                                      </p:to>
                                    </p:set>
                                  </p:childTnLst>
                                </p:cTn>
                              </p:par>
                              <p:par>
                                <p:cTn id="170" presetID="2" presetClass="exit" presetSubtype="6" fill="hold" grpId="3" nodeType="withEffect">
                                  <p:stCondLst>
                                    <p:cond delay="0"/>
                                  </p:stCondLst>
                                  <p:childTnLst>
                                    <p:anim calcmode="lin" valueType="num">
                                      <p:cBhvr additive="base">
                                        <p:cTn id="171" dur="3000"/>
                                        <p:tgtEl>
                                          <p:spTgt spid="14"/>
                                        </p:tgtEl>
                                        <p:attrNameLst>
                                          <p:attrName>ppt_x</p:attrName>
                                        </p:attrNameLst>
                                      </p:cBhvr>
                                      <p:tavLst>
                                        <p:tav tm="0">
                                          <p:val>
                                            <p:strVal val="ppt_x"/>
                                          </p:val>
                                        </p:tav>
                                        <p:tav tm="100000">
                                          <p:val>
                                            <p:strVal val="1+ppt_w/2"/>
                                          </p:val>
                                        </p:tav>
                                      </p:tavLst>
                                    </p:anim>
                                    <p:anim calcmode="lin" valueType="num">
                                      <p:cBhvr additive="base">
                                        <p:cTn id="172" dur="3000"/>
                                        <p:tgtEl>
                                          <p:spTgt spid="14"/>
                                        </p:tgtEl>
                                        <p:attrNameLst>
                                          <p:attrName>ppt_y</p:attrName>
                                        </p:attrNameLst>
                                      </p:cBhvr>
                                      <p:tavLst>
                                        <p:tav tm="0">
                                          <p:val>
                                            <p:strVal val="ppt_y"/>
                                          </p:val>
                                        </p:tav>
                                        <p:tav tm="100000">
                                          <p:val>
                                            <p:strVal val="1+ppt_h/2"/>
                                          </p:val>
                                        </p:tav>
                                      </p:tavLst>
                                    </p:anim>
                                    <p:set>
                                      <p:cBhvr>
                                        <p:cTn id="173" dur="1" fill="hold">
                                          <p:stCondLst>
                                            <p:cond delay="2999"/>
                                          </p:stCondLst>
                                        </p:cTn>
                                        <p:tgtEl>
                                          <p:spTgt spid="14"/>
                                        </p:tgtEl>
                                        <p:attrNameLst>
                                          <p:attrName>style.visibility</p:attrName>
                                        </p:attrNameLst>
                                      </p:cBhvr>
                                      <p:to>
                                        <p:strVal val="hidden"/>
                                      </p:to>
                                    </p:set>
                                  </p:childTnLst>
                                </p:cTn>
                              </p:par>
                              <p:par>
                                <p:cTn id="174" presetID="2" presetClass="exit" presetSubtype="6" fill="hold" grpId="3" nodeType="withEffect">
                                  <p:stCondLst>
                                    <p:cond delay="0"/>
                                  </p:stCondLst>
                                  <p:childTnLst>
                                    <p:anim calcmode="lin" valueType="num">
                                      <p:cBhvr additive="base">
                                        <p:cTn id="175" dur="3000"/>
                                        <p:tgtEl>
                                          <p:spTgt spid="15"/>
                                        </p:tgtEl>
                                        <p:attrNameLst>
                                          <p:attrName>ppt_x</p:attrName>
                                        </p:attrNameLst>
                                      </p:cBhvr>
                                      <p:tavLst>
                                        <p:tav tm="0">
                                          <p:val>
                                            <p:strVal val="ppt_x"/>
                                          </p:val>
                                        </p:tav>
                                        <p:tav tm="100000">
                                          <p:val>
                                            <p:strVal val="1+ppt_w/2"/>
                                          </p:val>
                                        </p:tav>
                                      </p:tavLst>
                                    </p:anim>
                                    <p:anim calcmode="lin" valueType="num">
                                      <p:cBhvr additive="base">
                                        <p:cTn id="176" dur="3000"/>
                                        <p:tgtEl>
                                          <p:spTgt spid="15"/>
                                        </p:tgtEl>
                                        <p:attrNameLst>
                                          <p:attrName>ppt_y</p:attrName>
                                        </p:attrNameLst>
                                      </p:cBhvr>
                                      <p:tavLst>
                                        <p:tav tm="0">
                                          <p:val>
                                            <p:strVal val="ppt_y"/>
                                          </p:val>
                                        </p:tav>
                                        <p:tav tm="100000">
                                          <p:val>
                                            <p:strVal val="1+ppt_h/2"/>
                                          </p:val>
                                        </p:tav>
                                      </p:tavLst>
                                    </p:anim>
                                    <p:set>
                                      <p:cBhvr>
                                        <p:cTn id="177" dur="1" fill="hold">
                                          <p:stCondLst>
                                            <p:cond delay="2999"/>
                                          </p:stCondLst>
                                        </p:cTn>
                                        <p:tgtEl>
                                          <p:spTgt spid="15"/>
                                        </p:tgtEl>
                                        <p:attrNameLst>
                                          <p:attrName>style.visibility</p:attrName>
                                        </p:attrNameLst>
                                      </p:cBhvr>
                                      <p:to>
                                        <p:strVal val="hidden"/>
                                      </p:to>
                                    </p:set>
                                  </p:childTnLst>
                                </p:cTn>
                              </p:par>
                              <p:par>
                                <p:cTn id="178" presetID="2" presetClass="exit" presetSubtype="6" fill="hold" grpId="3" nodeType="withEffect">
                                  <p:stCondLst>
                                    <p:cond delay="0"/>
                                  </p:stCondLst>
                                  <p:childTnLst>
                                    <p:anim calcmode="lin" valueType="num">
                                      <p:cBhvr additive="base">
                                        <p:cTn id="179" dur="3000"/>
                                        <p:tgtEl>
                                          <p:spTgt spid="20"/>
                                        </p:tgtEl>
                                        <p:attrNameLst>
                                          <p:attrName>ppt_x</p:attrName>
                                        </p:attrNameLst>
                                      </p:cBhvr>
                                      <p:tavLst>
                                        <p:tav tm="0">
                                          <p:val>
                                            <p:strVal val="ppt_x"/>
                                          </p:val>
                                        </p:tav>
                                        <p:tav tm="100000">
                                          <p:val>
                                            <p:strVal val="1+ppt_w/2"/>
                                          </p:val>
                                        </p:tav>
                                      </p:tavLst>
                                    </p:anim>
                                    <p:anim calcmode="lin" valueType="num">
                                      <p:cBhvr additive="base">
                                        <p:cTn id="180" dur="3000"/>
                                        <p:tgtEl>
                                          <p:spTgt spid="20"/>
                                        </p:tgtEl>
                                        <p:attrNameLst>
                                          <p:attrName>ppt_y</p:attrName>
                                        </p:attrNameLst>
                                      </p:cBhvr>
                                      <p:tavLst>
                                        <p:tav tm="0">
                                          <p:val>
                                            <p:strVal val="ppt_y"/>
                                          </p:val>
                                        </p:tav>
                                        <p:tav tm="100000">
                                          <p:val>
                                            <p:strVal val="1+ppt_h/2"/>
                                          </p:val>
                                        </p:tav>
                                      </p:tavLst>
                                    </p:anim>
                                    <p:set>
                                      <p:cBhvr>
                                        <p:cTn id="181" dur="1" fill="hold">
                                          <p:stCondLst>
                                            <p:cond delay="2999"/>
                                          </p:stCondLst>
                                        </p:cTn>
                                        <p:tgtEl>
                                          <p:spTgt spid="20"/>
                                        </p:tgtEl>
                                        <p:attrNameLst>
                                          <p:attrName>style.visibility</p:attrName>
                                        </p:attrNameLst>
                                      </p:cBhvr>
                                      <p:to>
                                        <p:strVal val="hidden"/>
                                      </p:to>
                                    </p:set>
                                  </p:childTnLst>
                                </p:cTn>
                              </p:par>
                              <p:par>
                                <p:cTn id="182" presetID="2" presetClass="exit" presetSubtype="6" fill="hold" grpId="3" nodeType="withEffect">
                                  <p:stCondLst>
                                    <p:cond delay="0"/>
                                  </p:stCondLst>
                                  <p:childTnLst>
                                    <p:anim calcmode="lin" valueType="num">
                                      <p:cBhvr additive="base">
                                        <p:cTn id="183" dur="3000"/>
                                        <p:tgtEl>
                                          <p:spTgt spid="21"/>
                                        </p:tgtEl>
                                        <p:attrNameLst>
                                          <p:attrName>ppt_x</p:attrName>
                                        </p:attrNameLst>
                                      </p:cBhvr>
                                      <p:tavLst>
                                        <p:tav tm="0">
                                          <p:val>
                                            <p:strVal val="ppt_x"/>
                                          </p:val>
                                        </p:tav>
                                        <p:tav tm="100000">
                                          <p:val>
                                            <p:strVal val="1+ppt_w/2"/>
                                          </p:val>
                                        </p:tav>
                                      </p:tavLst>
                                    </p:anim>
                                    <p:anim calcmode="lin" valueType="num">
                                      <p:cBhvr additive="base">
                                        <p:cTn id="184" dur="3000"/>
                                        <p:tgtEl>
                                          <p:spTgt spid="21"/>
                                        </p:tgtEl>
                                        <p:attrNameLst>
                                          <p:attrName>ppt_y</p:attrName>
                                        </p:attrNameLst>
                                      </p:cBhvr>
                                      <p:tavLst>
                                        <p:tav tm="0">
                                          <p:val>
                                            <p:strVal val="ppt_y"/>
                                          </p:val>
                                        </p:tav>
                                        <p:tav tm="100000">
                                          <p:val>
                                            <p:strVal val="1+ppt_h/2"/>
                                          </p:val>
                                        </p:tav>
                                      </p:tavLst>
                                    </p:anim>
                                    <p:set>
                                      <p:cBhvr>
                                        <p:cTn id="185" dur="1" fill="hold">
                                          <p:stCondLst>
                                            <p:cond delay="2999"/>
                                          </p:stCondLst>
                                        </p:cTn>
                                        <p:tgtEl>
                                          <p:spTgt spid="21"/>
                                        </p:tgtEl>
                                        <p:attrNameLst>
                                          <p:attrName>style.visibility</p:attrName>
                                        </p:attrNameLst>
                                      </p:cBhvr>
                                      <p:to>
                                        <p:strVal val="hidden"/>
                                      </p:to>
                                    </p:set>
                                  </p:childTnLst>
                                </p:cTn>
                              </p:par>
                              <p:par>
                                <p:cTn id="186" presetID="2" presetClass="exit" presetSubtype="6" fill="hold" grpId="3" nodeType="withEffect">
                                  <p:stCondLst>
                                    <p:cond delay="0"/>
                                  </p:stCondLst>
                                  <p:childTnLst>
                                    <p:anim calcmode="lin" valueType="num">
                                      <p:cBhvr additive="base">
                                        <p:cTn id="187" dur="3000"/>
                                        <p:tgtEl>
                                          <p:spTgt spid="22"/>
                                        </p:tgtEl>
                                        <p:attrNameLst>
                                          <p:attrName>ppt_x</p:attrName>
                                        </p:attrNameLst>
                                      </p:cBhvr>
                                      <p:tavLst>
                                        <p:tav tm="0">
                                          <p:val>
                                            <p:strVal val="ppt_x"/>
                                          </p:val>
                                        </p:tav>
                                        <p:tav tm="100000">
                                          <p:val>
                                            <p:strVal val="1+ppt_w/2"/>
                                          </p:val>
                                        </p:tav>
                                      </p:tavLst>
                                    </p:anim>
                                    <p:anim calcmode="lin" valueType="num">
                                      <p:cBhvr additive="base">
                                        <p:cTn id="188" dur="3000"/>
                                        <p:tgtEl>
                                          <p:spTgt spid="22"/>
                                        </p:tgtEl>
                                        <p:attrNameLst>
                                          <p:attrName>ppt_y</p:attrName>
                                        </p:attrNameLst>
                                      </p:cBhvr>
                                      <p:tavLst>
                                        <p:tav tm="0">
                                          <p:val>
                                            <p:strVal val="ppt_y"/>
                                          </p:val>
                                        </p:tav>
                                        <p:tav tm="100000">
                                          <p:val>
                                            <p:strVal val="1+ppt_h/2"/>
                                          </p:val>
                                        </p:tav>
                                      </p:tavLst>
                                    </p:anim>
                                    <p:set>
                                      <p:cBhvr>
                                        <p:cTn id="189" dur="1" fill="hold">
                                          <p:stCondLst>
                                            <p:cond delay="2999"/>
                                          </p:stCondLst>
                                        </p:cTn>
                                        <p:tgtEl>
                                          <p:spTgt spid="22"/>
                                        </p:tgtEl>
                                        <p:attrNameLst>
                                          <p:attrName>style.visibility</p:attrName>
                                        </p:attrNameLst>
                                      </p:cBhvr>
                                      <p:to>
                                        <p:strVal val="hidden"/>
                                      </p:to>
                                    </p:set>
                                  </p:childTnLst>
                                </p:cTn>
                              </p:par>
                              <p:par>
                                <p:cTn id="190" presetID="2" presetClass="entr" presetSubtype="1" fill="hold" nodeType="withEffect">
                                  <p:stCondLst>
                                    <p:cond delay="0"/>
                                  </p:stCondLst>
                                  <p:childTnLst>
                                    <p:set>
                                      <p:cBhvr>
                                        <p:cTn id="191" dur="1" fill="hold">
                                          <p:stCondLst>
                                            <p:cond delay="0"/>
                                          </p:stCondLst>
                                        </p:cTn>
                                        <p:tgtEl>
                                          <p:spTgt spid="4"/>
                                        </p:tgtEl>
                                        <p:attrNameLst>
                                          <p:attrName>style.visibility</p:attrName>
                                        </p:attrNameLst>
                                      </p:cBhvr>
                                      <p:to>
                                        <p:strVal val="visible"/>
                                      </p:to>
                                    </p:set>
                                    <p:anim calcmode="lin" valueType="num">
                                      <p:cBhvr additive="base">
                                        <p:cTn id="192" dur="3000" fill="hold"/>
                                        <p:tgtEl>
                                          <p:spTgt spid="4"/>
                                        </p:tgtEl>
                                        <p:attrNameLst>
                                          <p:attrName>ppt_x</p:attrName>
                                        </p:attrNameLst>
                                      </p:cBhvr>
                                      <p:tavLst>
                                        <p:tav tm="0">
                                          <p:val>
                                            <p:strVal val="#ppt_x"/>
                                          </p:val>
                                        </p:tav>
                                        <p:tav tm="100000">
                                          <p:val>
                                            <p:strVal val="#ppt_x"/>
                                          </p:val>
                                        </p:tav>
                                      </p:tavLst>
                                    </p:anim>
                                    <p:anim calcmode="lin" valueType="num">
                                      <p:cBhvr additive="base">
                                        <p:cTn id="193" dur="3000" fill="hold"/>
                                        <p:tgtEl>
                                          <p:spTgt spid="4"/>
                                        </p:tgtEl>
                                        <p:attrNameLst>
                                          <p:attrName>ppt_y</p:attrName>
                                        </p:attrNameLst>
                                      </p:cBhvr>
                                      <p:tavLst>
                                        <p:tav tm="0">
                                          <p:val>
                                            <p:strVal val="0-#ppt_h/2"/>
                                          </p:val>
                                        </p:tav>
                                        <p:tav tm="100000">
                                          <p:val>
                                            <p:strVal val="#ppt_y"/>
                                          </p:val>
                                        </p:tav>
                                      </p:tavLst>
                                    </p:anim>
                                  </p:childTnLst>
                                </p:cTn>
                              </p:par>
                              <p:par>
                                <p:cTn id="194" presetID="16" presetClass="entr" presetSubtype="37" fill="hold" nodeType="withEffect">
                                  <p:stCondLst>
                                    <p:cond delay="0"/>
                                  </p:stCondLst>
                                  <p:childTnLst>
                                    <p:set>
                                      <p:cBhvr>
                                        <p:cTn id="195" dur="1" fill="hold">
                                          <p:stCondLst>
                                            <p:cond delay="0"/>
                                          </p:stCondLst>
                                        </p:cTn>
                                        <p:tgtEl>
                                          <p:spTgt spid="4"/>
                                        </p:tgtEl>
                                        <p:attrNameLst>
                                          <p:attrName>style.visibility</p:attrName>
                                        </p:attrNameLst>
                                      </p:cBhvr>
                                      <p:to>
                                        <p:strVal val="visible"/>
                                      </p:to>
                                    </p:set>
                                    <p:animEffect transition="in" filter="barn(outVertical)">
                                      <p:cBhvr>
                                        <p:cTn id="196"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1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5" name="4 Rectángulo"/>
          <p:cNvSpPr/>
          <p:nvPr/>
        </p:nvSpPr>
        <p:spPr>
          <a:xfrm>
            <a:off x="0" y="0"/>
            <a:ext cx="9144000" cy="6858000"/>
          </a:xfrm>
          <a:prstGeom prst="rect">
            <a:avLst/>
          </a:prstGeom>
          <a:gradFill flip="none" rotWithShape="1">
            <a:gsLst>
              <a:gs pos="0">
                <a:srgbClr val="663300"/>
              </a:gs>
              <a:gs pos="50000">
                <a:srgbClr val="E9CF87">
                  <a:shade val="67500"/>
                  <a:satMod val="115000"/>
                </a:srgbClr>
              </a:gs>
              <a:gs pos="100000">
                <a:srgbClr val="E9CF87">
                  <a:shade val="100000"/>
                  <a:satMod val="115000"/>
                </a:srgbClr>
              </a:gs>
            </a:gsLst>
            <a:lin ang="16200000" scaled="1"/>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pic>
        <p:nvPicPr>
          <p:cNvPr id="69646" name="Picture 14" descr="http://chezmanima.c.h.pic.centerblog.net/6c7ebf84.gif"/>
          <p:cNvPicPr>
            <a:picLocks noChangeAspect="1" noChangeArrowheads="1" noCrop="1"/>
          </p:cNvPicPr>
          <p:nvPr/>
        </p:nvPicPr>
        <p:blipFill>
          <a:blip r:embed="rId2"/>
          <a:srcRect/>
          <a:stretch>
            <a:fillRect/>
          </a:stretch>
        </p:blipFill>
        <p:spPr bwMode="auto">
          <a:xfrm>
            <a:off x="0" y="3114675"/>
            <a:ext cx="4133850" cy="3743325"/>
          </a:xfrm>
          <a:prstGeom prst="rect">
            <a:avLst/>
          </a:prstGeom>
          <a:noFill/>
        </p:spPr>
      </p:pic>
      <p:sp>
        <p:nvSpPr>
          <p:cNvPr id="6" name="5 CuadroTexto"/>
          <p:cNvSpPr txBox="1"/>
          <p:nvPr/>
        </p:nvSpPr>
        <p:spPr>
          <a:xfrm>
            <a:off x="357158" y="214290"/>
            <a:ext cx="8286807" cy="3354765"/>
          </a:xfrm>
          <a:prstGeom prst="rect">
            <a:avLst/>
          </a:prstGeom>
          <a:noFill/>
        </p:spPr>
        <p:txBody>
          <a:bodyPr wrap="square" rtlCol="0">
            <a:spAutoFit/>
          </a:bodyPr>
          <a:lstStyle/>
          <a:p>
            <a:pPr algn="ctr"/>
            <a:r>
              <a:rPr lang="es-ES" sz="3200" b="1" dirty="0" smtClean="0">
                <a:solidFill>
                  <a:schemeClr val="bg1"/>
                </a:solidFill>
                <a:latin typeface="Forte" pitchFamily="66" charset="0"/>
              </a:rPr>
              <a:t>El Búho</a:t>
            </a:r>
            <a:endParaRPr lang="es-ES" sz="3200" dirty="0" smtClean="0">
              <a:solidFill>
                <a:schemeClr val="bg1"/>
              </a:solidFill>
              <a:latin typeface="Forte" pitchFamily="66" charset="0"/>
            </a:endParaRPr>
          </a:p>
          <a:p>
            <a:pPr algn="ctr"/>
            <a:r>
              <a:rPr lang="es-ES" b="1" dirty="0" smtClean="0">
                <a:solidFill>
                  <a:schemeClr val="bg1"/>
                </a:solidFill>
              </a:rPr>
              <a:t>Demasiada gente coloca a los búhos en una sola categoría, pero en realidad existen varias especies diferentes de ellos. Varían en tamaño y color, aunque la anatomía general de los búhos es muy similar. De hecho, hay más de 20 especies conocidas de búhos, y algunos expertos creen que serán capaces de encontrar aún más de ellos. </a:t>
            </a:r>
          </a:p>
          <a:p>
            <a:pPr algn="ctr"/>
            <a:r>
              <a:rPr lang="es-ES" b="1" dirty="0" smtClean="0">
                <a:solidFill>
                  <a:schemeClr val="bg1"/>
                </a:solidFill>
              </a:rPr>
              <a:t>El gran búho de cuernos es con el que la mayoría de la gente está más familiarizada, de hecho, es el búho más común en todo el Norte y América del Sur. Son bien conocidos debido al hecho de que han sido capaces de adaptarse fácilmente a variedad de diferentes y cambiantes entornos. Sin embargo, son también los más difíciles de ver.</a:t>
            </a:r>
          </a:p>
          <a:p>
            <a:pPr algn="ctr"/>
            <a:endParaRPr lang="es-ES" b="1" dirty="0">
              <a:solidFill>
                <a:schemeClr val="bg1"/>
              </a:solidFill>
            </a:endParaRPr>
          </a:p>
        </p:txBody>
      </p:sp>
      <p:sp>
        <p:nvSpPr>
          <p:cNvPr id="7" name="6 CuadroTexto"/>
          <p:cNvSpPr txBox="1"/>
          <p:nvPr/>
        </p:nvSpPr>
        <p:spPr>
          <a:xfrm>
            <a:off x="4214810" y="3643314"/>
            <a:ext cx="4643469" cy="2585323"/>
          </a:xfrm>
          <a:prstGeom prst="rect">
            <a:avLst/>
          </a:prstGeom>
          <a:noFill/>
        </p:spPr>
        <p:txBody>
          <a:bodyPr wrap="square" rtlCol="0">
            <a:spAutoFit/>
          </a:bodyPr>
          <a:lstStyle/>
          <a:p>
            <a:r>
              <a:rPr lang="es-ES" b="1" dirty="0" smtClean="0">
                <a:solidFill>
                  <a:schemeClr val="bg1"/>
                </a:solidFill>
              </a:rPr>
              <a:t>El búho es capaz de encontrar grandes escondites durante el día. Se mezclan muy bien con su entorno y esto los hace difícil de identificar. Sin embargo, por la noche sus poderosas llamadas pueden escucharse a una considerable distancia. Así es como la mayoría de las personas saben que tienen estas especies de búhos viviendo a su alrededor</a:t>
            </a:r>
            <a:endParaRPr lang="es-ES" dirty="0" smtClean="0">
              <a:solidFill>
                <a:schemeClr val="bg1"/>
              </a:solidFill>
            </a:endParaRPr>
          </a:p>
          <a:p>
            <a:endParaRPr lang="es-ES" dirty="0">
              <a:solidFill>
                <a:schemeClr val="bg1"/>
              </a:solidFill>
            </a:endParaRPr>
          </a:p>
        </p:txBody>
      </p:sp>
      <p:pic>
        <p:nvPicPr>
          <p:cNvPr id="56322" name="Picture 2" descr="Rendered Image"/>
          <p:cNvPicPr>
            <a:picLocks noChangeAspect="1" noChangeArrowheads="1"/>
          </p:cNvPicPr>
          <p:nvPr/>
        </p:nvPicPr>
        <p:blipFill>
          <a:blip r:embed="rId3">
            <a:lum contrast="40000"/>
          </a:blip>
          <a:srcRect/>
          <a:stretch>
            <a:fillRect/>
          </a:stretch>
        </p:blipFill>
        <p:spPr bwMode="auto">
          <a:xfrm>
            <a:off x="3157528" y="6015548"/>
            <a:ext cx="1571636" cy="270972"/>
          </a:xfrm>
          <a:prstGeom prst="rect">
            <a:avLst/>
          </a:prstGeom>
          <a:noFill/>
        </p:spPr>
      </p:pic>
      <p:sp>
        <p:nvSpPr>
          <p:cNvPr id="9" name="8 Rectángulo"/>
          <p:cNvSpPr/>
          <p:nvPr/>
        </p:nvSpPr>
        <p:spPr>
          <a:xfrm>
            <a:off x="0" y="0"/>
            <a:ext cx="9144000" cy="6858000"/>
          </a:xfrm>
          <a:prstGeom prst="rect">
            <a:avLst/>
          </a:prstGeom>
          <a:gradFill>
            <a:gsLst>
              <a:gs pos="0">
                <a:srgbClr val="D6B19C"/>
              </a:gs>
              <a:gs pos="30000">
                <a:srgbClr val="D49E6C"/>
              </a:gs>
              <a:gs pos="70000">
                <a:srgbClr val="A65528"/>
              </a:gs>
              <a:gs pos="100000">
                <a:srgbClr val="663012"/>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5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u0.jpg"/>
          <p:cNvPicPr>
            <a:picLocks noChangeAspect="1"/>
          </p:cNvPicPr>
          <p:nvPr/>
        </p:nvPicPr>
        <p:blipFill>
          <a:blip r:embed="rId2"/>
          <a:stretch>
            <a:fillRect/>
          </a:stretch>
        </p:blipFill>
        <p:spPr>
          <a:xfrm>
            <a:off x="2969" y="0"/>
            <a:ext cx="9138062" cy="6858000"/>
          </a:xfrm>
          <a:prstGeom prst="rect">
            <a:avLst/>
          </a:prstGeom>
        </p:spPr>
      </p:pic>
      <p:sp>
        <p:nvSpPr>
          <p:cNvPr id="5" name="4 Lágrima"/>
          <p:cNvSpPr/>
          <p:nvPr/>
        </p:nvSpPr>
        <p:spPr>
          <a:xfrm>
            <a:off x="1142976" y="3428976"/>
            <a:ext cx="3500462" cy="3429024"/>
          </a:xfrm>
          <a:prstGeom prst="teardrop">
            <a:avLst/>
          </a:prstGeom>
          <a:gradFill flip="none" rotWithShape="1">
            <a:gsLst>
              <a:gs pos="40000">
                <a:srgbClr val="993300"/>
              </a:gs>
              <a:gs pos="30000">
                <a:srgbClr val="D49E6C"/>
              </a:gs>
              <a:gs pos="70000">
                <a:srgbClr val="A65528"/>
              </a:gs>
              <a:gs pos="100000">
                <a:srgbClr val="663012"/>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6200000">
            <a:off x="4536281" y="3393257"/>
            <a:ext cx="3500462" cy="3429024"/>
          </a:xfrm>
          <a:prstGeom prst="teardrop">
            <a:avLst/>
          </a:prstGeom>
          <a:gradFill flip="none" rotWithShape="1">
            <a:gsLst>
              <a:gs pos="40000">
                <a:srgbClr val="993300"/>
              </a:gs>
              <a:gs pos="30000">
                <a:srgbClr val="D49E6C"/>
              </a:gs>
              <a:gs pos="70000">
                <a:srgbClr val="A65528"/>
              </a:gs>
              <a:gs pos="100000">
                <a:srgbClr val="663012"/>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5400000">
            <a:off x="1178695" y="35719"/>
            <a:ext cx="3500462" cy="3429024"/>
          </a:xfrm>
          <a:prstGeom prst="teardrop">
            <a:avLst/>
          </a:prstGeom>
          <a:gradFill flip="none" rotWithShape="1">
            <a:gsLst>
              <a:gs pos="40000">
                <a:srgbClr val="993300"/>
              </a:gs>
              <a:gs pos="30000">
                <a:srgbClr val="D49E6C"/>
              </a:gs>
              <a:gs pos="70000">
                <a:srgbClr val="A65528"/>
              </a:gs>
              <a:gs pos="100000">
                <a:srgbClr val="663012"/>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0800000">
            <a:off x="4500562" y="0"/>
            <a:ext cx="3500462" cy="3429024"/>
          </a:xfrm>
          <a:prstGeom prst="teardrop">
            <a:avLst/>
          </a:prstGeom>
          <a:gradFill flip="none" rotWithShape="1">
            <a:gsLst>
              <a:gs pos="40000">
                <a:srgbClr val="993300"/>
              </a:gs>
              <a:gs pos="30000">
                <a:srgbClr val="D49E6C"/>
              </a:gs>
              <a:gs pos="70000">
                <a:srgbClr val="A65528"/>
              </a:gs>
              <a:gs pos="100000">
                <a:srgbClr val="663012"/>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0" y="0"/>
            <a:ext cx="9144000" cy="6858000"/>
          </a:xfrm>
          <a:prstGeom prst="rect">
            <a:avLst/>
          </a:prstGeom>
          <a:gradFill>
            <a:gsLst>
              <a:gs pos="0">
                <a:srgbClr val="D6B19C"/>
              </a:gs>
              <a:gs pos="30000">
                <a:srgbClr val="D49E6C"/>
              </a:gs>
              <a:gs pos="70000">
                <a:srgbClr val="A65528"/>
              </a:gs>
              <a:gs pos="100000">
                <a:srgbClr val="663012"/>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2" presetClass="entr" presetSubtype="3"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0-#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1+#ppt_h/2"/>
                                          </p:val>
                                        </p:tav>
                                        <p:tav tm="100000">
                                          <p:val>
                                            <p:strVal val="#ppt_y"/>
                                          </p:val>
                                        </p:tav>
                                      </p:tavLst>
                                    </p:anim>
                                  </p:childTnLst>
                                </p:cTn>
                              </p:par>
                              <p:par>
                                <p:cTn id="24" presetID="8" presetClass="emph" presetSubtype="0" fill="hold" grpId="1" nodeType="withEffect">
                                  <p:stCondLst>
                                    <p:cond delay="0"/>
                                  </p:stCondLst>
                                  <p:childTnLst>
                                    <p:animRot by="21600000">
                                      <p:cBhvr>
                                        <p:cTn id="25" dur="3000" fill="hold"/>
                                        <p:tgtEl>
                                          <p:spTgt spid="5"/>
                                        </p:tgtEl>
                                        <p:attrNameLst>
                                          <p:attrName>r</p:attrName>
                                        </p:attrNameLst>
                                      </p:cBhvr>
                                    </p:animRot>
                                  </p:childTnLst>
                                </p:cTn>
                              </p:par>
                              <p:par>
                                <p:cTn id="26" presetID="8" presetClass="emph" presetSubtype="0" fill="hold" grpId="1" nodeType="withEffect">
                                  <p:stCondLst>
                                    <p:cond delay="0"/>
                                  </p:stCondLst>
                                  <p:childTnLst>
                                    <p:animRot by="21600000">
                                      <p:cBhvr>
                                        <p:cTn id="27" dur="3000" fill="hold"/>
                                        <p:tgtEl>
                                          <p:spTgt spid="7"/>
                                        </p:tgtEl>
                                        <p:attrNameLst>
                                          <p:attrName>r</p:attrName>
                                        </p:attrNameLst>
                                      </p:cBhvr>
                                    </p:animRot>
                                  </p:childTnLst>
                                </p:cTn>
                              </p:par>
                              <p:par>
                                <p:cTn id="28" presetID="8" presetClass="emph" presetSubtype="0" fill="hold" grpId="1" nodeType="withEffect">
                                  <p:stCondLst>
                                    <p:cond delay="0"/>
                                  </p:stCondLst>
                                  <p:childTnLst>
                                    <p:animRot by="-21600000">
                                      <p:cBhvr>
                                        <p:cTn id="29" dur="3000" fill="hold"/>
                                        <p:tgtEl>
                                          <p:spTgt spid="6"/>
                                        </p:tgtEl>
                                        <p:attrNameLst>
                                          <p:attrName>r</p:attrName>
                                        </p:attrNameLst>
                                      </p:cBhvr>
                                    </p:animRot>
                                  </p:childTnLst>
                                </p:cTn>
                              </p:par>
                              <p:par>
                                <p:cTn id="30" presetID="8" presetClass="emph" presetSubtype="0" fill="hold" grpId="1" nodeType="withEffect">
                                  <p:stCondLst>
                                    <p:cond delay="0"/>
                                  </p:stCondLst>
                                  <p:childTnLst>
                                    <p:animRot by="-21600000">
                                      <p:cBhvr>
                                        <p:cTn id="31" dur="3000" fill="hold"/>
                                        <p:tgtEl>
                                          <p:spTgt spid="8"/>
                                        </p:tgtEl>
                                        <p:attrNameLst>
                                          <p:attrName>r</p:attrName>
                                        </p:attrNameLst>
                                      </p:cBhvr>
                                    </p:animRot>
                                  </p:childTnLst>
                                </p:cTn>
                              </p:par>
                            </p:childTnLst>
                          </p:cTn>
                        </p:par>
                        <p:par>
                          <p:cTn id="32" fill="hold">
                            <p:stCondLst>
                              <p:cond delay="3000"/>
                            </p:stCondLst>
                            <p:childTnLst>
                              <p:par>
                                <p:cTn id="33" presetID="6" presetClass="exit" presetSubtype="16" fill="hold" grpId="2" nodeType="afterEffect">
                                  <p:stCondLst>
                                    <p:cond delay="0"/>
                                  </p:stCondLst>
                                  <p:childTnLst>
                                    <p:animEffect transition="out" filter="circle(in)">
                                      <p:cBhvr>
                                        <p:cTn id="34" dur="3000"/>
                                        <p:tgtEl>
                                          <p:spTgt spid="5"/>
                                        </p:tgtEl>
                                      </p:cBhvr>
                                    </p:animEffect>
                                    <p:set>
                                      <p:cBhvr>
                                        <p:cTn id="35" dur="1" fill="hold">
                                          <p:stCondLst>
                                            <p:cond delay="2999"/>
                                          </p:stCondLst>
                                        </p:cTn>
                                        <p:tgtEl>
                                          <p:spTgt spid="5"/>
                                        </p:tgtEl>
                                        <p:attrNameLst>
                                          <p:attrName>style.visibility</p:attrName>
                                        </p:attrNameLst>
                                      </p:cBhvr>
                                      <p:to>
                                        <p:strVal val="hidden"/>
                                      </p:to>
                                    </p:set>
                                  </p:childTnLst>
                                </p:cTn>
                              </p:par>
                              <p:par>
                                <p:cTn id="36" presetID="6" presetClass="exit" presetSubtype="16" fill="hold" grpId="2" nodeType="withEffect">
                                  <p:stCondLst>
                                    <p:cond delay="0"/>
                                  </p:stCondLst>
                                  <p:childTnLst>
                                    <p:animEffect transition="out" filter="circle(in)">
                                      <p:cBhvr>
                                        <p:cTn id="37" dur="3000"/>
                                        <p:tgtEl>
                                          <p:spTgt spid="6"/>
                                        </p:tgtEl>
                                      </p:cBhvr>
                                    </p:animEffect>
                                    <p:set>
                                      <p:cBhvr>
                                        <p:cTn id="38" dur="1" fill="hold">
                                          <p:stCondLst>
                                            <p:cond delay="2999"/>
                                          </p:stCondLst>
                                        </p:cTn>
                                        <p:tgtEl>
                                          <p:spTgt spid="6"/>
                                        </p:tgtEl>
                                        <p:attrNameLst>
                                          <p:attrName>style.visibility</p:attrName>
                                        </p:attrNameLst>
                                      </p:cBhvr>
                                      <p:to>
                                        <p:strVal val="hidden"/>
                                      </p:to>
                                    </p:set>
                                  </p:childTnLst>
                                </p:cTn>
                              </p:par>
                              <p:par>
                                <p:cTn id="39" presetID="6" presetClass="exit" presetSubtype="16" fill="hold" grpId="2" nodeType="withEffect">
                                  <p:stCondLst>
                                    <p:cond delay="0"/>
                                  </p:stCondLst>
                                  <p:childTnLst>
                                    <p:animEffect transition="out" filter="circle(in)">
                                      <p:cBhvr>
                                        <p:cTn id="40" dur="3000"/>
                                        <p:tgtEl>
                                          <p:spTgt spid="7"/>
                                        </p:tgtEl>
                                      </p:cBhvr>
                                    </p:animEffect>
                                    <p:set>
                                      <p:cBhvr>
                                        <p:cTn id="41" dur="1" fill="hold">
                                          <p:stCondLst>
                                            <p:cond delay="2999"/>
                                          </p:stCondLst>
                                        </p:cTn>
                                        <p:tgtEl>
                                          <p:spTgt spid="7"/>
                                        </p:tgtEl>
                                        <p:attrNameLst>
                                          <p:attrName>style.visibility</p:attrName>
                                        </p:attrNameLst>
                                      </p:cBhvr>
                                      <p:to>
                                        <p:strVal val="hidden"/>
                                      </p:to>
                                    </p:set>
                                  </p:childTnLst>
                                </p:cTn>
                              </p:par>
                              <p:par>
                                <p:cTn id="42" presetID="6" presetClass="exit" presetSubtype="16" fill="hold" grpId="2" nodeType="withEffect">
                                  <p:stCondLst>
                                    <p:cond delay="0"/>
                                  </p:stCondLst>
                                  <p:childTnLst>
                                    <p:animEffect transition="out" filter="circle(in)">
                                      <p:cBhvr>
                                        <p:cTn id="43" dur="3000"/>
                                        <p:tgtEl>
                                          <p:spTgt spid="8"/>
                                        </p:tgtEl>
                                      </p:cBhvr>
                                    </p:animEffect>
                                    <p:set>
                                      <p:cBhvr>
                                        <p:cTn id="44" dur="1" fill="hold">
                                          <p:stCondLst>
                                            <p:cond delay="2999"/>
                                          </p:stCondLst>
                                        </p:cTn>
                                        <p:tgtEl>
                                          <p:spTgt spid="8"/>
                                        </p:tgtEl>
                                        <p:attrNameLst>
                                          <p:attrName>style.visibility</p:attrName>
                                        </p:attrNameLst>
                                      </p:cBhvr>
                                      <p:to>
                                        <p:strVal val="hidden"/>
                                      </p:to>
                                    </p:set>
                                  </p:childTnLst>
                                </p:cTn>
                              </p:par>
                              <p:par>
                                <p:cTn id="45" presetID="2" presetClass="exit" presetSubtype="3" fill="hold" grpId="3" nodeType="withEffect">
                                  <p:stCondLst>
                                    <p:cond delay="0"/>
                                  </p:stCondLst>
                                  <p:childTnLst>
                                    <p:anim calcmode="lin" valueType="num">
                                      <p:cBhvr additive="base">
                                        <p:cTn id="46" dur="3000"/>
                                        <p:tgtEl>
                                          <p:spTgt spid="5"/>
                                        </p:tgtEl>
                                        <p:attrNameLst>
                                          <p:attrName>ppt_x</p:attrName>
                                        </p:attrNameLst>
                                      </p:cBhvr>
                                      <p:tavLst>
                                        <p:tav tm="0">
                                          <p:val>
                                            <p:strVal val="ppt_x"/>
                                          </p:val>
                                        </p:tav>
                                        <p:tav tm="100000">
                                          <p:val>
                                            <p:strVal val="1+ppt_w/2"/>
                                          </p:val>
                                        </p:tav>
                                      </p:tavLst>
                                    </p:anim>
                                    <p:anim calcmode="lin" valueType="num">
                                      <p:cBhvr additive="base">
                                        <p:cTn id="47" dur="3000"/>
                                        <p:tgtEl>
                                          <p:spTgt spid="5"/>
                                        </p:tgtEl>
                                        <p:attrNameLst>
                                          <p:attrName>ppt_y</p:attrName>
                                        </p:attrNameLst>
                                      </p:cBhvr>
                                      <p:tavLst>
                                        <p:tav tm="0">
                                          <p:val>
                                            <p:strVal val="ppt_y"/>
                                          </p:val>
                                        </p:tav>
                                        <p:tav tm="100000">
                                          <p:val>
                                            <p:strVal val="0-ppt_h/2"/>
                                          </p:val>
                                        </p:tav>
                                      </p:tavLst>
                                    </p:anim>
                                    <p:set>
                                      <p:cBhvr>
                                        <p:cTn id="48" dur="1" fill="hold">
                                          <p:stCondLst>
                                            <p:cond delay="2999"/>
                                          </p:stCondLst>
                                        </p:cTn>
                                        <p:tgtEl>
                                          <p:spTgt spid="5"/>
                                        </p:tgtEl>
                                        <p:attrNameLst>
                                          <p:attrName>style.visibility</p:attrName>
                                        </p:attrNameLst>
                                      </p:cBhvr>
                                      <p:to>
                                        <p:strVal val="hidden"/>
                                      </p:to>
                                    </p:set>
                                  </p:childTnLst>
                                </p:cTn>
                              </p:par>
                              <p:par>
                                <p:cTn id="49" presetID="2" presetClass="exit" presetSubtype="9" fill="hold" grpId="3" nodeType="withEffect">
                                  <p:stCondLst>
                                    <p:cond delay="0"/>
                                  </p:stCondLst>
                                  <p:childTnLst>
                                    <p:anim calcmode="lin" valueType="num">
                                      <p:cBhvr additive="base">
                                        <p:cTn id="50" dur="3000"/>
                                        <p:tgtEl>
                                          <p:spTgt spid="6"/>
                                        </p:tgtEl>
                                        <p:attrNameLst>
                                          <p:attrName>ppt_x</p:attrName>
                                        </p:attrNameLst>
                                      </p:cBhvr>
                                      <p:tavLst>
                                        <p:tav tm="0">
                                          <p:val>
                                            <p:strVal val="ppt_x"/>
                                          </p:val>
                                        </p:tav>
                                        <p:tav tm="100000">
                                          <p:val>
                                            <p:strVal val="0-ppt_w/2"/>
                                          </p:val>
                                        </p:tav>
                                      </p:tavLst>
                                    </p:anim>
                                    <p:anim calcmode="lin" valueType="num">
                                      <p:cBhvr additive="base">
                                        <p:cTn id="51" dur="3000"/>
                                        <p:tgtEl>
                                          <p:spTgt spid="6"/>
                                        </p:tgtEl>
                                        <p:attrNameLst>
                                          <p:attrName>ppt_y</p:attrName>
                                        </p:attrNameLst>
                                      </p:cBhvr>
                                      <p:tavLst>
                                        <p:tav tm="0">
                                          <p:val>
                                            <p:strVal val="ppt_y"/>
                                          </p:val>
                                        </p:tav>
                                        <p:tav tm="100000">
                                          <p:val>
                                            <p:strVal val="0-ppt_h/2"/>
                                          </p:val>
                                        </p:tav>
                                      </p:tavLst>
                                    </p:anim>
                                    <p:set>
                                      <p:cBhvr>
                                        <p:cTn id="52" dur="1" fill="hold">
                                          <p:stCondLst>
                                            <p:cond delay="2999"/>
                                          </p:stCondLst>
                                        </p:cTn>
                                        <p:tgtEl>
                                          <p:spTgt spid="6"/>
                                        </p:tgtEl>
                                        <p:attrNameLst>
                                          <p:attrName>style.visibility</p:attrName>
                                        </p:attrNameLst>
                                      </p:cBhvr>
                                      <p:to>
                                        <p:strVal val="hidden"/>
                                      </p:to>
                                    </p:set>
                                  </p:childTnLst>
                                </p:cTn>
                              </p:par>
                              <p:par>
                                <p:cTn id="53" presetID="2" presetClass="exit" presetSubtype="6" fill="hold" grpId="3" nodeType="withEffect">
                                  <p:stCondLst>
                                    <p:cond delay="0"/>
                                  </p:stCondLst>
                                  <p:childTnLst>
                                    <p:anim calcmode="lin" valueType="num">
                                      <p:cBhvr additive="base">
                                        <p:cTn id="54" dur="3000"/>
                                        <p:tgtEl>
                                          <p:spTgt spid="7"/>
                                        </p:tgtEl>
                                        <p:attrNameLst>
                                          <p:attrName>ppt_x</p:attrName>
                                        </p:attrNameLst>
                                      </p:cBhvr>
                                      <p:tavLst>
                                        <p:tav tm="0">
                                          <p:val>
                                            <p:strVal val="ppt_x"/>
                                          </p:val>
                                        </p:tav>
                                        <p:tav tm="100000">
                                          <p:val>
                                            <p:strVal val="1+ppt_w/2"/>
                                          </p:val>
                                        </p:tav>
                                      </p:tavLst>
                                    </p:anim>
                                    <p:anim calcmode="lin" valueType="num">
                                      <p:cBhvr additive="base">
                                        <p:cTn id="55" dur="3000"/>
                                        <p:tgtEl>
                                          <p:spTgt spid="7"/>
                                        </p:tgtEl>
                                        <p:attrNameLst>
                                          <p:attrName>ppt_y</p:attrName>
                                        </p:attrNameLst>
                                      </p:cBhvr>
                                      <p:tavLst>
                                        <p:tav tm="0">
                                          <p:val>
                                            <p:strVal val="ppt_y"/>
                                          </p:val>
                                        </p:tav>
                                        <p:tav tm="100000">
                                          <p:val>
                                            <p:strVal val="1+ppt_h/2"/>
                                          </p:val>
                                        </p:tav>
                                      </p:tavLst>
                                    </p:anim>
                                    <p:set>
                                      <p:cBhvr>
                                        <p:cTn id="56" dur="1" fill="hold">
                                          <p:stCondLst>
                                            <p:cond delay="2999"/>
                                          </p:stCondLst>
                                        </p:cTn>
                                        <p:tgtEl>
                                          <p:spTgt spid="7"/>
                                        </p:tgtEl>
                                        <p:attrNameLst>
                                          <p:attrName>style.visibility</p:attrName>
                                        </p:attrNameLst>
                                      </p:cBhvr>
                                      <p:to>
                                        <p:strVal val="hidden"/>
                                      </p:to>
                                    </p:set>
                                  </p:childTnLst>
                                </p:cTn>
                              </p:par>
                              <p:par>
                                <p:cTn id="57" presetID="2" presetClass="exit" presetSubtype="12" fill="hold" grpId="3" nodeType="withEffect">
                                  <p:stCondLst>
                                    <p:cond delay="0"/>
                                  </p:stCondLst>
                                  <p:childTnLst>
                                    <p:anim calcmode="lin" valueType="num">
                                      <p:cBhvr additive="base">
                                        <p:cTn id="58" dur="3000"/>
                                        <p:tgtEl>
                                          <p:spTgt spid="8"/>
                                        </p:tgtEl>
                                        <p:attrNameLst>
                                          <p:attrName>ppt_x</p:attrName>
                                        </p:attrNameLst>
                                      </p:cBhvr>
                                      <p:tavLst>
                                        <p:tav tm="0">
                                          <p:val>
                                            <p:strVal val="ppt_x"/>
                                          </p:val>
                                        </p:tav>
                                        <p:tav tm="100000">
                                          <p:val>
                                            <p:strVal val="0-ppt_w/2"/>
                                          </p:val>
                                        </p:tav>
                                      </p:tavLst>
                                    </p:anim>
                                    <p:anim calcmode="lin" valueType="num">
                                      <p:cBhvr additive="base">
                                        <p:cTn id="59" dur="3000"/>
                                        <p:tgtEl>
                                          <p:spTgt spid="8"/>
                                        </p:tgtEl>
                                        <p:attrNameLst>
                                          <p:attrName>ppt_y</p:attrName>
                                        </p:attrNameLst>
                                      </p:cBhvr>
                                      <p:tavLst>
                                        <p:tav tm="0">
                                          <p:val>
                                            <p:strVal val="ppt_y"/>
                                          </p:val>
                                        </p:tav>
                                        <p:tav tm="100000">
                                          <p:val>
                                            <p:strVal val="1+ppt_h/2"/>
                                          </p:val>
                                        </p:tav>
                                      </p:tavLst>
                                    </p:anim>
                                    <p:set>
                                      <p:cBhvr>
                                        <p:cTn id="60" dur="1" fill="hold">
                                          <p:stCondLst>
                                            <p:cond delay="2999"/>
                                          </p:stCondLst>
                                        </p:cTn>
                                        <p:tgtEl>
                                          <p:spTgt spid="8"/>
                                        </p:tgtEl>
                                        <p:attrNameLst>
                                          <p:attrName>style.visibility</p:attrName>
                                        </p:attrNameLst>
                                      </p:cBhvr>
                                      <p:to>
                                        <p:strVal val="hidden"/>
                                      </p:to>
                                    </p:set>
                                  </p:childTnLst>
                                </p:cTn>
                              </p:par>
                              <p:par>
                                <p:cTn id="61" presetID="23" presetClass="entr" presetSubtype="272" fill="hold" nodeType="withEffect">
                                  <p:stCondLst>
                                    <p:cond delay="0"/>
                                  </p:stCondLst>
                                  <p:childTnLst>
                                    <p:set>
                                      <p:cBhvr>
                                        <p:cTn id="62" dur="1" fill="hold">
                                          <p:stCondLst>
                                            <p:cond delay="0"/>
                                          </p:stCondLst>
                                        </p:cTn>
                                        <p:tgtEl>
                                          <p:spTgt spid="4"/>
                                        </p:tgtEl>
                                        <p:attrNameLst>
                                          <p:attrName>style.visibility</p:attrName>
                                        </p:attrNameLst>
                                      </p:cBhvr>
                                      <p:to>
                                        <p:strVal val="visible"/>
                                      </p:to>
                                    </p:set>
                                    <p:anim calcmode="lin" valueType="num">
                                      <p:cBhvr>
                                        <p:cTn id="63" dur="3000" fill="hold"/>
                                        <p:tgtEl>
                                          <p:spTgt spid="4"/>
                                        </p:tgtEl>
                                        <p:attrNameLst>
                                          <p:attrName>ppt_w</p:attrName>
                                        </p:attrNameLst>
                                      </p:cBhvr>
                                      <p:tavLst>
                                        <p:tav tm="0">
                                          <p:val>
                                            <p:strVal val="2/3*#ppt_w"/>
                                          </p:val>
                                        </p:tav>
                                        <p:tav tm="100000">
                                          <p:val>
                                            <p:strVal val="#ppt_w"/>
                                          </p:val>
                                        </p:tav>
                                      </p:tavLst>
                                    </p:anim>
                                    <p:anim calcmode="lin" valueType="num">
                                      <p:cBhvr>
                                        <p:cTn id="64" dur="3000" fill="hold"/>
                                        <p:tgtEl>
                                          <p:spTgt spid="4"/>
                                        </p:tgtEl>
                                        <p:attrNameLst>
                                          <p:attrName>ppt_h</p:attrName>
                                        </p:attrNameLst>
                                      </p:cBhvr>
                                      <p:tavLst>
                                        <p:tav tm="0">
                                          <p:val>
                                            <p:strVal val="2/3*#ppt_h"/>
                                          </p:val>
                                        </p:tav>
                                        <p:tav tm="100000">
                                          <p:val>
                                            <p:strVal val="#ppt_h"/>
                                          </p:val>
                                        </p:tav>
                                      </p:tavLst>
                                    </p:anim>
                                  </p:childTnLst>
                                </p:cTn>
                              </p:par>
                              <p:par>
                                <p:cTn id="65" presetID="4" presetClass="entr" presetSubtype="32" fill="hold" nodeType="withEffect">
                                  <p:stCondLst>
                                    <p:cond delay="0"/>
                                  </p:stCondLst>
                                  <p:childTnLst>
                                    <p:set>
                                      <p:cBhvr>
                                        <p:cTn id="66" dur="1" fill="hold">
                                          <p:stCondLst>
                                            <p:cond delay="0"/>
                                          </p:stCondLst>
                                        </p:cTn>
                                        <p:tgtEl>
                                          <p:spTgt spid="4"/>
                                        </p:tgtEl>
                                        <p:attrNameLst>
                                          <p:attrName>style.visibility</p:attrName>
                                        </p:attrNameLst>
                                      </p:cBhvr>
                                      <p:to>
                                        <p:strVal val="visible"/>
                                      </p:to>
                                    </p:set>
                                    <p:animEffect transition="in" filter="box(out)">
                                      <p:cBhvr>
                                        <p:cTn id="6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g.jpg"/>
          <p:cNvPicPr>
            <a:picLocks noChangeAspect="1"/>
          </p:cNvPicPr>
          <p:nvPr/>
        </p:nvPicPr>
        <p:blipFill>
          <a:blip r:embed="rId2"/>
          <a:stretch>
            <a:fillRect/>
          </a:stretch>
        </p:blipFill>
        <p:spPr>
          <a:xfrm>
            <a:off x="0" y="3345"/>
            <a:ext cx="9144000" cy="6851309"/>
          </a:xfrm>
          <a:prstGeom prst="rect">
            <a:avLst/>
          </a:prstGeom>
        </p:spPr>
      </p:pic>
      <p:sp>
        <p:nvSpPr>
          <p:cNvPr id="5" name="4 Rectángulo"/>
          <p:cNvSpPr/>
          <p:nvPr/>
        </p:nvSpPr>
        <p:spPr>
          <a:xfrm>
            <a:off x="1000132" y="0"/>
            <a:ext cx="500034" cy="1928802"/>
          </a:xfrm>
          <a:prstGeom prst="rect">
            <a:avLst/>
          </a:prstGeom>
          <a:gradFill flip="none" rotWithShape="1">
            <a:gsLst>
              <a:gs pos="0">
                <a:srgbClr val="D6B19C"/>
              </a:gs>
              <a:gs pos="30000">
                <a:srgbClr val="D49E6C"/>
              </a:gs>
              <a:gs pos="70000">
                <a:srgbClr val="A65528"/>
              </a:gs>
              <a:gs pos="100000">
                <a:srgbClr val="663012"/>
              </a:gs>
            </a:gsLst>
            <a:lin ang="108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7143768" y="0"/>
            <a:ext cx="500034" cy="1928802"/>
          </a:xfrm>
          <a:prstGeom prst="rect">
            <a:avLst/>
          </a:prstGeom>
          <a:gradFill flip="none" rotWithShape="1">
            <a:gsLst>
              <a:gs pos="0">
                <a:srgbClr val="D6B19C"/>
              </a:gs>
              <a:gs pos="30000">
                <a:srgbClr val="D49E6C"/>
              </a:gs>
              <a:gs pos="70000">
                <a:srgbClr val="A65528"/>
              </a:gs>
              <a:gs pos="100000">
                <a:srgbClr val="663012"/>
              </a:gs>
            </a:gsLst>
            <a:lin ang="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500166" y="1000108"/>
            <a:ext cx="500034" cy="1928802"/>
          </a:xfrm>
          <a:prstGeom prst="rect">
            <a:avLst/>
          </a:prstGeom>
          <a:gradFill flip="none" rotWithShape="1">
            <a:gsLst>
              <a:gs pos="0">
                <a:srgbClr val="D6B19C"/>
              </a:gs>
              <a:gs pos="30000">
                <a:srgbClr val="D49E6C"/>
              </a:gs>
              <a:gs pos="70000">
                <a:srgbClr val="A65528"/>
              </a:gs>
              <a:gs pos="100000">
                <a:srgbClr val="663012"/>
              </a:gs>
            </a:gsLst>
            <a:lin ang="108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6643702" y="1071546"/>
            <a:ext cx="500034" cy="1928802"/>
          </a:xfrm>
          <a:prstGeom prst="rect">
            <a:avLst/>
          </a:prstGeom>
          <a:gradFill flip="none" rotWithShape="1">
            <a:gsLst>
              <a:gs pos="0">
                <a:srgbClr val="D6B19C"/>
              </a:gs>
              <a:gs pos="30000">
                <a:srgbClr val="D49E6C"/>
              </a:gs>
              <a:gs pos="70000">
                <a:srgbClr val="A65528"/>
              </a:gs>
              <a:gs pos="100000">
                <a:srgbClr val="663012"/>
              </a:gs>
            </a:gsLst>
            <a:lin ang="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000264" y="2000264"/>
            <a:ext cx="500034" cy="1928802"/>
          </a:xfrm>
          <a:prstGeom prst="rect">
            <a:avLst/>
          </a:prstGeom>
          <a:gradFill flip="none" rotWithShape="1">
            <a:gsLst>
              <a:gs pos="0">
                <a:srgbClr val="D6B19C"/>
              </a:gs>
              <a:gs pos="30000">
                <a:srgbClr val="D49E6C"/>
              </a:gs>
              <a:gs pos="70000">
                <a:srgbClr val="A65528"/>
              </a:gs>
              <a:gs pos="100000">
                <a:srgbClr val="663012"/>
              </a:gs>
            </a:gsLst>
            <a:lin ang="108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2500298" y="3000372"/>
            <a:ext cx="500034" cy="1928802"/>
          </a:xfrm>
          <a:prstGeom prst="rect">
            <a:avLst/>
          </a:prstGeom>
          <a:gradFill flip="none" rotWithShape="1">
            <a:gsLst>
              <a:gs pos="0">
                <a:srgbClr val="D6B19C"/>
              </a:gs>
              <a:gs pos="30000">
                <a:srgbClr val="D49E6C"/>
              </a:gs>
              <a:gs pos="70000">
                <a:srgbClr val="A65528"/>
              </a:gs>
              <a:gs pos="100000">
                <a:srgbClr val="663012"/>
              </a:gs>
            </a:gsLst>
            <a:lin ang="108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6143636" y="2000240"/>
            <a:ext cx="500034" cy="1928802"/>
          </a:xfrm>
          <a:prstGeom prst="rect">
            <a:avLst/>
          </a:prstGeom>
          <a:gradFill flip="none" rotWithShape="1">
            <a:gsLst>
              <a:gs pos="0">
                <a:srgbClr val="D6B19C"/>
              </a:gs>
              <a:gs pos="30000">
                <a:srgbClr val="D49E6C"/>
              </a:gs>
              <a:gs pos="70000">
                <a:srgbClr val="A65528"/>
              </a:gs>
              <a:gs pos="100000">
                <a:srgbClr val="663012"/>
              </a:gs>
            </a:gsLst>
            <a:lin ang="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5643570" y="3071810"/>
            <a:ext cx="500034" cy="1928802"/>
          </a:xfrm>
          <a:prstGeom prst="rect">
            <a:avLst/>
          </a:prstGeom>
          <a:gradFill flip="none" rotWithShape="1">
            <a:gsLst>
              <a:gs pos="0">
                <a:srgbClr val="D6B19C"/>
              </a:gs>
              <a:gs pos="30000">
                <a:srgbClr val="D49E6C"/>
              </a:gs>
              <a:gs pos="70000">
                <a:srgbClr val="A65528"/>
              </a:gs>
              <a:gs pos="100000">
                <a:srgbClr val="663012"/>
              </a:gs>
            </a:gsLst>
            <a:lin ang="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3000396" y="3857628"/>
            <a:ext cx="500034" cy="1928802"/>
          </a:xfrm>
          <a:prstGeom prst="rect">
            <a:avLst/>
          </a:prstGeom>
          <a:gradFill flip="none" rotWithShape="1">
            <a:gsLst>
              <a:gs pos="0">
                <a:srgbClr val="D6B19C"/>
              </a:gs>
              <a:gs pos="30000">
                <a:srgbClr val="D49E6C"/>
              </a:gs>
              <a:gs pos="70000">
                <a:srgbClr val="A65528"/>
              </a:gs>
              <a:gs pos="100000">
                <a:srgbClr val="663012"/>
              </a:gs>
            </a:gsLst>
            <a:lin ang="108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3500430" y="4857736"/>
            <a:ext cx="500034" cy="1928802"/>
          </a:xfrm>
          <a:prstGeom prst="rect">
            <a:avLst/>
          </a:prstGeom>
          <a:gradFill flip="none" rotWithShape="1">
            <a:gsLst>
              <a:gs pos="0">
                <a:srgbClr val="D6B19C"/>
              </a:gs>
              <a:gs pos="30000">
                <a:srgbClr val="D49E6C"/>
              </a:gs>
              <a:gs pos="70000">
                <a:srgbClr val="A65528"/>
              </a:gs>
              <a:gs pos="100000">
                <a:srgbClr val="663012"/>
              </a:gs>
            </a:gsLst>
            <a:lin ang="108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4000496" y="5357826"/>
            <a:ext cx="500034" cy="1500174"/>
          </a:xfrm>
          <a:prstGeom prst="rect">
            <a:avLst/>
          </a:prstGeom>
          <a:gradFill flip="none" rotWithShape="1">
            <a:gsLst>
              <a:gs pos="0">
                <a:srgbClr val="D6B19C"/>
              </a:gs>
              <a:gs pos="30000">
                <a:srgbClr val="D49E6C"/>
              </a:gs>
              <a:gs pos="70000">
                <a:srgbClr val="A65528"/>
              </a:gs>
              <a:gs pos="100000">
                <a:srgbClr val="663012"/>
              </a:gs>
            </a:gsLst>
            <a:lin ang="108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5143504" y="4286256"/>
            <a:ext cx="500034" cy="1928802"/>
          </a:xfrm>
          <a:prstGeom prst="rect">
            <a:avLst/>
          </a:prstGeom>
          <a:gradFill flip="none" rotWithShape="1">
            <a:gsLst>
              <a:gs pos="0">
                <a:srgbClr val="D6B19C"/>
              </a:gs>
              <a:gs pos="30000">
                <a:srgbClr val="D49E6C"/>
              </a:gs>
              <a:gs pos="70000">
                <a:srgbClr val="A65528"/>
              </a:gs>
              <a:gs pos="100000">
                <a:srgbClr val="663012"/>
              </a:gs>
            </a:gsLst>
            <a:lin ang="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4643438" y="5357826"/>
            <a:ext cx="500034" cy="1500174"/>
          </a:xfrm>
          <a:prstGeom prst="rect">
            <a:avLst/>
          </a:prstGeom>
          <a:gradFill flip="none" rotWithShape="1">
            <a:gsLst>
              <a:gs pos="0">
                <a:srgbClr val="D6B19C"/>
              </a:gs>
              <a:gs pos="30000">
                <a:srgbClr val="D49E6C"/>
              </a:gs>
              <a:gs pos="70000">
                <a:srgbClr val="A65528"/>
              </a:gs>
              <a:gs pos="100000">
                <a:srgbClr val="663012"/>
              </a:gs>
            </a:gsLst>
            <a:lin ang="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0" y="0"/>
            <a:ext cx="9144000" cy="6858000"/>
          </a:xfrm>
          <a:prstGeom prst="rect">
            <a:avLst/>
          </a:prstGeom>
          <a:gradFill>
            <a:gsLst>
              <a:gs pos="0">
                <a:srgbClr val="D6B19C"/>
              </a:gs>
              <a:gs pos="30000">
                <a:srgbClr val="D49E6C"/>
              </a:gs>
              <a:gs pos="70000">
                <a:srgbClr val="A65528"/>
              </a:gs>
              <a:gs pos="100000">
                <a:srgbClr val="663012"/>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9"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0-#ppt_w/2"/>
                                          </p:val>
                                        </p:tav>
                                        <p:tav tm="100000">
                                          <p:val>
                                            <p:strVal val="#ppt_x"/>
                                          </p:val>
                                        </p:tav>
                                      </p:tavLst>
                                    </p:anim>
                                    <p:anim calcmode="lin" valueType="num">
                                      <p:cBhvr additive="base">
                                        <p:cTn id="19" dur="3000" fill="hold"/>
                                        <p:tgtEl>
                                          <p:spTgt spid="9"/>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3000" fill="hold"/>
                                        <p:tgtEl>
                                          <p:spTgt spid="10"/>
                                        </p:tgtEl>
                                        <p:attrNameLst>
                                          <p:attrName>ppt_x</p:attrName>
                                        </p:attrNameLst>
                                      </p:cBhvr>
                                      <p:tavLst>
                                        <p:tav tm="0">
                                          <p:val>
                                            <p:strVal val="0-#ppt_w/2"/>
                                          </p:val>
                                        </p:tav>
                                        <p:tav tm="100000">
                                          <p:val>
                                            <p:strVal val="#ppt_x"/>
                                          </p:val>
                                        </p:tav>
                                      </p:tavLst>
                                    </p:anim>
                                    <p:anim calcmode="lin" valueType="num">
                                      <p:cBhvr additive="base">
                                        <p:cTn id="23" dur="3000" fill="hold"/>
                                        <p:tgtEl>
                                          <p:spTgt spid="10"/>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0-#ppt_w/2"/>
                                          </p:val>
                                        </p:tav>
                                        <p:tav tm="100000">
                                          <p:val>
                                            <p:strVal val="#ppt_x"/>
                                          </p:val>
                                        </p:tav>
                                      </p:tavLst>
                                    </p:anim>
                                    <p:anim calcmode="lin" valueType="num">
                                      <p:cBhvr additive="base">
                                        <p:cTn id="27" dur="3000" fill="hold"/>
                                        <p:tgtEl>
                                          <p:spTgt spid="13"/>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additive="base">
                                        <p:cTn id="30" dur="3000" fill="hold"/>
                                        <p:tgtEl>
                                          <p:spTgt spid="14"/>
                                        </p:tgtEl>
                                        <p:attrNameLst>
                                          <p:attrName>ppt_x</p:attrName>
                                        </p:attrNameLst>
                                      </p:cBhvr>
                                      <p:tavLst>
                                        <p:tav tm="0">
                                          <p:val>
                                            <p:strVal val="0-#ppt_w/2"/>
                                          </p:val>
                                        </p:tav>
                                        <p:tav tm="100000">
                                          <p:val>
                                            <p:strVal val="#ppt_x"/>
                                          </p:val>
                                        </p:tav>
                                      </p:tavLst>
                                    </p:anim>
                                    <p:anim calcmode="lin" valueType="num">
                                      <p:cBhvr additive="base">
                                        <p:cTn id="31" dur="3000" fill="hold"/>
                                        <p:tgtEl>
                                          <p:spTgt spid="14"/>
                                        </p:tgtEl>
                                        <p:attrNameLst>
                                          <p:attrName>ppt_y</p:attrName>
                                        </p:attrNameLst>
                                      </p:cBhvr>
                                      <p:tavLst>
                                        <p:tav tm="0">
                                          <p:val>
                                            <p:strVal val="0-#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additive="base">
                                        <p:cTn id="34" dur="3000" fill="hold"/>
                                        <p:tgtEl>
                                          <p:spTgt spid="15"/>
                                        </p:tgtEl>
                                        <p:attrNameLst>
                                          <p:attrName>ppt_x</p:attrName>
                                        </p:attrNameLst>
                                      </p:cBhvr>
                                      <p:tavLst>
                                        <p:tav tm="0">
                                          <p:val>
                                            <p:strVal val="0-#ppt_w/2"/>
                                          </p:val>
                                        </p:tav>
                                        <p:tav tm="100000">
                                          <p:val>
                                            <p:strVal val="#ppt_x"/>
                                          </p:val>
                                        </p:tav>
                                      </p:tavLst>
                                    </p:anim>
                                    <p:anim calcmode="lin" valueType="num">
                                      <p:cBhvr additive="base">
                                        <p:cTn id="35" dur="3000" fill="hold"/>
                                        <p:tgtEl>
                                          <p:spTgt spid="15"/>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additive="base">
                                        <p:cTn id="38" dur="3000" fill="hold"/>
                                        <p:tgtEl>
                                          <p:spTgt spid="6"/>
                                        </p:tgtEl>
                                        <p:attrNameLst>
                                          <p:attrName>ppt_x</p:attrName>
                                        </p:attrNameLst>
                                      </p:cBhvr>
                                      <p:tavLst>
                                        <p:tav tm="0">
                                          <p:val>
                                            <p:strVal val="1+#ppt_w/2"/>
                                          </p:val>
                                        </p:tav>
                                        <p:tav tm="100000">
                                          <p:val>
                                            <p:strVal val="#ppt_x"/>
                                          </p:val>
                                        </p:tav>
                                      </p:tavLst>
                                    </p:anim>
                                    <p:anim calcmode="lin" valueType="num">
                                      <p:cBhvr additive="base">
                                        <p:cTn id="39" dur="3000" fill="hold"/>
                                        <p:tgtEl>
                                          <p:spTgt spid="6"/>
                                        </p:tgtEl>
                                        <p:attrNameLst>
                                          <p:attrName>ppt_y</p:attrName>
                                        </p:attrNameLst>
                                      </p:cBhvr>
                                      <p:tavLst>
                                        <p:tav tm="0">
                                          <p:val>
                                            <p:strVal val="0-#ppt_h/2"/>
                                          </p:val>
                                        </p:tav>
                                        <p:tav tm="100000">
                                          <p:val>
                                            <p:strVal val="#ppt_y"/>
                                          </p:val>
                                        </p:tav>
                                      </p:tavLst>
                                    </p:anim>
                                  </p:childTnLst>
                                </p:cTn>
                              </p:par>
                              <p:par>
                                <p:cTn id="40" presetID="2" presetClass="entr" presetSubtype="3" fill="hold" grpId="0"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additive="base">
                                        <p:cTn id="42" dur="3000" fill="hold"/>
                                        <p:tgtEl>
                                          <p:spTgt spid="8"/>
                                        </p:tgtEl>
                                        <p:attrNameLst>
                                          <p:attrName>ppt_x</p:attrName>
                                        </p:attrNameLst>
                                      </p:cBhvr>
                                      <p:tavLst>
                                        <p:tav tm="0">
                                          <p:val>
                                            <p:strVal val="1+#ppt_w/2"/>
                                          </p:val>
                                        </p:tav>
                                        <p:tav tm="100000">
                                          <p:val>
                                            <p:strVal val="#ppt_x"/>
                                          </p:val>
                                        </p:tav>
                                      </p:tavLst>
                                    </p:anim>
                                    <p:anim calcmode="lin" valueType="num">
                                      <p:cBhvr additive="base">
                                        <p:cTn id="43" dur="3000" fill="hold"/>
                                        <p:tgtEl>
                                          <p:spTgt spid="8"/>
                                        </p:tgtEl>
                                        <p:attrNameLst>
                                          <p:attrName>ppt_y</p:attrName>
                                        </p:attrNameLst>
                                      </p:cBhvr>
                                      <p:tavLst>
                                        <p:tav tm="0">
                                          <p:val>
                                            <p:strVal val="0-#ppt_h/2"/>
                                          </p:val>
                                        </p:tav>
                                        <p:tav tm="100000">
                                          <p:val>
                                            <p:strVal val="#ppt_y"/>
                                          </p:val>
                                        </p:tav>
                                      </p:tavLst>
                                    </p:anim>
                                  </p:childTnLst>
                                </p:cTn>
                              </p:par>
                              <p:par>
                                <p:cTn id="44" presetID="2" presetClass="entr" presetSubtype="3"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additive="base">
                                        <p:cTn id="46" dur="3000" fill="hold"/>
                                        <p:tgtEl>
                                          <p:spTgt spid="11"/>
                                        </p:tgtEl>
                                        <p:attrNameLst>
                                          <p:attrName>ppt_x</p:attrName>
                                        </p:attrNameLst>
                                      </p:cBhvr>
                                      <p:tavLst>
                                        <p:tav tm="0">
                                          <p:val>
                                            <p:strVal val="1+#ppt_w/2"/>
                                          </p:val>
                                        </p:tav>
                                        <p:tav tm="100000">
                                          <p:val>
                                            <p:strVal val="#ppt_x"/>
                                          </p:val>
                                        </p:tav>
                                      </p:tavLst>
                                    </p:anim>
                                    <p:anim calcmode="lin" valueType="num">
                                      <p:cBhvr additive="base">
                                        <p:cTn id="47" dur="3000" fill="hold"/>
                                        <p:tgtEl>
                                          <p:spTgt spid="11"/>
                                        </p:tgtEl>
                                        <p:attrNameLst>
                                          <p:attrName>ppt_y</p:attrName>
                                        </p:attrNameLst>
                                      </p:cBhvr>
                                      <p:tavLst>
                                        <p:tav tm="0">
                                          <p:val>
                                            <p:strVal val="0-#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12"/>
                                        </p:tgtEl>
                                        <p:attrNameLst>
                                          <p:attrName>style.visibility</p:attrName>
                                        </p:attrNameLst>
                                      </p:cBhvr>
                                      <p:to>
                                        <p:strVal val="visible"/>
                                      </p:to>
                                    </p:set>
                                    <p:anim calcmode="lin" valueType="num">
                                      <p:cBhvr additive="base">
                                        <p:cTn id="50" dur="3000" fill="hold"/>
                                        <p:tgtEl>
                                          <p:spTgt spid="12"/>
                                        </p:tgtEl>
                                        <p:attrNameLst>
                                          <p:attrName>ppt_x</p:attrName>
                                        </p:attrNameLst>
                                      </p:cBhvr>
                                      <p:tavLst>
                                        <p:tav tm="0">
                                          <p:val>
                                            <p:strVal val="1+#ppt_w/2"/>
                                          </p:val>
                                        </p:tav>
                                        <p:tav tm="100000">
                                          <p:val>
                                            <p:strVal val="#ppt_x"/>
                                          </p:val>
                                        </p:tav>
                                      </p:tavLst>
                                    </p:anim>
                                    <p:anim calcmode="lin" valueType="num">
                                      <p:cBhvr additive="base">
                                        <p:cTn id="51" dur="3000" fill="hold"/>
                                        <p:tgtEl>
                                          <p:spTgt spid="12"/>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3000" fill="hold"/>
                                        <p:tgtEl>
                                          <p:spTgt spid="17"/>
                                        </p:tgtEl>
                                        <p:attrNameLst>
                                          <p:attrName>ppt_x</p:attrName>
                                        </p:attrNameLst>
                                      </p:cBhvr>
                                      <p:tavLst>
                                        <p:tav tm="0">
                                          <p:val>
                                            <p:strVal val="1+#ppt_w/2"/>
                                          </p:val>
                                        </p:tav>
                                        <p:tav tm="100000">
                                          <p:val>
                                            <p:strVal val="#ppt_x"/>
                                          </p:val>
                                        </p:tav>
                                      </p:tavLst>
                                    </p:anim>
                                    <p:anim calcmode="lin" valueType="num">
                                      <p:cBhvr additive="base">
                                        <p:cTn id="55" dur="3000" fill="hold"/>
                                        <p:tgtEl>
                                          <p:spTgt spid="17"/>
                                        </p:tgtEl>
                                        <p:attrNameLst>
                                          <p:attrName>ppt_y</p:attrName>
                                        </p:attrNameLst>
                                      </p:cBhvr>
                                      <p:tavLst>
                                        <p:tav tm="0">
                                          <p:val>
                                            <p:strVal val="0-#ppt_h/2"/>
                                          </p:val>
                                        </p:tav>
                                        <p:tav tm="100000">
                                          <p:val>
                                            <p:strVal val="#ppt_y"/>
                                          </p:val>
                                        </p:tav>
                                      </p:tavLst>
                                    </p:anim>
                                  </p:childTnLst>
                                </p:cTn>
                              </p:par>
                              <p:par>
                                <p:cTn id="56" presetID="2" presetClass="entr" presetSubtype="3" fill="hold" grpId="0" nodeType="withEffect">
                                  <p:stCondLst>
                                    <p:cond delay="0"/>
                                  </p:stCondLst>
                                  <p:childTnLst>
                                    <p:set>
                                      <p:cBhvr>
                                        <p:cTn id="57" dur="1" fill="hold">
                                          <p:stCondLst>
                                            <p:cond delay="0"/>
                                          </p:stCondLst>
                                        </p:cTn>
                                        <p:tgtEl>
                                          <p:spTgt spid="18"/>
                                        </p:tgtEl>
                                        <p:attrNameLst>
                                          <p:attrName>style.visibility</p:attrName>
                                        </p:attrNameLst>
                                      </p:cBhvr>
                                      <p:to>
                                        <p:strVal val="visible"/>
                                      </p:to>
                                    </p:set>
                                    <p:anim calcmode="lin" valueType="num">
                                      <p:cBhvr additive="base">
                                        <p:cTn id="58" dur="3000" fill="hold"/>
                                        <p:tgtEl>
                                          <p:spTgt spid="18"/>
                                        </p:tgtEl>
                                        <p:attrNameLst>
                                          <p:attrName>ppt_x</p:attrName>
                                        </p:attrNameLst>
                                      </p:cBhvr>
                                      <p:tavLst>
                                        <p:tav tm="0">
                                          <p:val>
                                            <p:strVal val="1+#ppt_w/2"/>
                                          </p:val>
                                        </p:tav>
                                        <p:tav tm="100000">
                                          <p:val>
                                            <p:strVal val="#ppt_x"/>
                                          </p:val>
                                        </p:tav>
                                      </p:tavLst>
                                    </p:anim>
                                    <p:anim calcmode="lin" valueType="num">
                                      <p:cBhvr additive="base">
                                        <p:cTn id="59" dur="3000" fill="hold"/>
                                        <p:tgtEl>
                                          <p:spTgt spid="18"/>
                                        </p:tgtEl>
                                        <p:attrNameLst>
                                          <p:attrName>ppt_y</p:attrName>
                                        </p:attrNameLst>
                                      </p:cBhvr>
                                      <p:tavLst>
                                        <p:tav tm="0">
                                          <p:val>
                                            <p:strVal val="0-#ppt_h/2"/>
                                          </p:val>
                                        </p:tav>
                                        <p:tav tm="100000">
                                          <p:val>
                                            <p:strVal val="#ppt_y"/>
                                          </p:val>
                                        </p:tav>
                                      </p:tavLst>
                                    </p:anim>
                                  </p:childTnLst>
                                </p:cTn>
                              </p:par>
                              <p:par>
                                <p:cTn id="60" presetID="3" presetClass="entr" presetSubtype="10" fill="hold" grpId="1" nodeType="withEffect">
                                  <p:stCondLst>
                                    <p:cond delay="0"/>
                                  </p:stCondLst>
                                  <p:childTnLst>
                                    <p:set>
                                      <p:cBhvr>
                                        <p:cTn id="61" dur="1" fill="hold">
                                          <p:stCondLst>
                                            <p:cond delay="0"/>
                                          </p:stCondLst>
                                        </p:cTn>
                                        <p:tgtEl>
                                          <p:spTgt spid="5"/>
                                        </p:tgtEl>
                                        <p:attrNameLst>
                                          <p:attrName>style.visibility</p:attrName>
                                        </p:attrNameLst>
                                      </p:cBhvr>
                                      <p:to>
                                        <p:strVal val="visible"/>
                                      </p:to>
                                    </p:set>
                                    <p:animEffect transition="in" filter="blinds(horizontal)">
                                      <p:cBhvr>
                                        <p:cTn id="62" dur="3000"/>
                                        <p:tgtEl>
                                          <p:spTgt spid="5"/>
                                        </p:tgtEl>
                                      </p:cBhvr>
                                    </p:animEffect>
                                  </p:childTnLst>
                                </p:cTn>
                              </p:par>
                              <p:par>
                                <p:cTn id="63" presetID="3" presetClass="entr" presetSubtype="10" fill="hold" grpId="1" nodeType="withEffect">
                                  <p:stCondLst>
                                    <p:cond delay="0"/>
                                  </p:stCondLst>
                                  <p:childTnLst>
                                    <p:set>
                                      <p:cBhvr>
                                        <p:cTn id="64" dur="1" fill="hold">
                                          <p:stCondLst>
                                            <p:cond delay="0"/>
                                          </p:stCondLst>
                                        </p:cTn>
                                        <p:tgtEl>
                                          <p:spTgt spid="7"/>
                                        </p:tgtEl>
                                        <p:attrNameLst>
                                          <p:attrName>style.visibility</p:attrName>
                                        </p:attrNameLst>
                                      </p:cBhvr>
                                      <p:to>
                                        <p:strVal val="visible"/>
                                      </p:to>
                                    </p:set>
                                    <p:animEffect transition="in" filter="blinds(horizontal)">
                                      <p:cBhvr>
                                        <p:cTn id="65" dur="3000"/>
                                        <p:tgtEl>
                                          <p:spTgt spid="7"/>
                                        </p:tgtEl>
                                      </p:cBhvr>
                                    </p:animEffect>
                                  </p:childTnLst>
                                </p:cTn>
                              </p:par>
                              <p:par>
                                <p:cTn id="66" presetID="3" presetClass="entr" presetSubtype="10" fill="hold" grpId="1" nodeType="withEffect">
                                  <p:stCondLst>
                                    <p:cond delay="0"/>
                                  </p:stCondLst>
                                  <p:childTnLst>
                                    <p:set>
                                      <p:cBhvr>
                                        <p:cTn id="67" dur="1" fill="hold">
                                          <p:stCondLst>
                                            <p:cond delay="0"/>
                                          </p:stCondLst>
                                        </p:cTn>
                                        <p:tgtEl>
                                          <p:spTgt spid="9"/>
                                        </p:tgtEl>
                                        <p:attrNameLst>
                                          <p:attrName>style.visibility</p:attrName>
                                        </p:attrNameLst>
                                      </p:cBhvr>
                                      <p:to>
                                        <p:strVal val="visible"/>
                                      </p:to>
                                    </p:set>
                                    <p:animEffect transition="in" filter="blinds(horizontal)">
                                      <p:cBhvr>
                                        <p:cTn id="68" dur="3000"/>
                                        <p:tgtEl>
                                          <p:spTgt spid="9"/>
                                        </p:tgtEl>
                                      </p:cBhvr>
                                    </p:animEffect>
                                  </p:childTnLst>
                                </p:cTn>
                              </p:par>
                              <p:par>
                                <p:cTn id="69" presetID="3" presetClass="entr" presetSubtype="10" fill="hold" grpId="1" nodeType="withEffect">
                                  <p:stCondLst>
                                    <p:cond delay="0"/>
                                  </p:stCondLst>
                                  <p:childTnLst>
                                    <p:set>
                                      <p:cBhvr>
                                        <p:cTn id="70" dur="1" fill="hold">
                                          <p:stCondLst>
                                            <p:cond delay="0"/>
                                          </p:stCondLst>
                                        </p:cTn>
                                        <p:tgtEl>
                                          <p:spTgt spid="10"/>
                                        </p:tgtEl>
                                        <p:attrNameLst>
                                          <p:attrName>style.visibility</p:attrName>
                                        </p:attrNameLst>
                                      </p:cBhvr>
                                      <p:to>
                                        <p:strVal val="visible"/>
                                      </p:to>
                                    </p:set>
                                    <p:animEffect transition="in" filter="blinds(horizontal)">
                                      <p:cBhvr>
                                        <p:cTn id="71" dur="3000"/>
                                        <p:tgtEl>
                                          <p:spTgt spid="10"/>
                                        </p:tgtEl>
                                      </p:cBhvr>
                                    </p:animEffect>
                                  </p:childTnLst>
                                </p:cTn>
                              </p:par>
                              <p:par>
                                <p:cTn id="72" presetID="3" presetClass="entr" presetSubtype="10" fill="hold" grpId="1" nodeType="withEffect">
                                  <p:stCondLst>
                                    <p:cond delay="0"/>
                                  </p:stCondLst>
                                  <p:childTnLst>
                                    <p:set>
                                      <p:cBhvr>
                                        <p:cTn id="73" dur="1" fill="hold">
                                          <p:stCondLst>
                                            <p:cond delay="0"/>
                                          </p:stCondLst>
                                        </p:cTn>
                                        <p:tgtEl>
                                          <p:spTgt spid="13"/>
                                        </p:tgtEl>
                                        <p:attrNameLst>
                                          <p:attrName>style.visibility</p:attrName>
                                        </p:attrNameLst>
                                      </p:cBhvr>
                                      <p:to>
                                        <p:strVal val="visible"/>
                                      </p:to>
                                    </p:set>
                                    <p:animEffect transition="in" filter="blinds(horizontal)">
                                      <p:cBhvr>
                                        <p:cTn id="74" dur="3000"/>
                                        <p:tgtEl>
                                          <p:spTgt spid="13"/>
                                        </p:tgtEl>
                                      </p:cBhvr>
                                    </p:animEffect>
                                  </p:childTnLst>
                                </p:cTn>
                              </p:par>
                              <p:par>
                                <p:cTn id="75" presetID="3" presetClass="entr" presetSubtype="10" fill="hold" grpId="1" nodeType="withEffect">
                                  <p:stCondLst>
                                    <p:cond delay="0"/>
                                  </p:stCondLst>
                                  <p:childTnLst>
                                    <p:set>
                                      <p:cBhvr>
                                        <p:cTn id="76" dur="1" fill="hold">
                                          <p:stCondLst>
                                            <p:cond delay="0"/>
                                          </p:stCondLst>
                                        </p:cTn>
                                        <p:tgtEl>
                                          <p:spTgt spid="14"/>
                                        </p:tgtEl>
                                        <p:attrNameLst>
                                          <p:attrName>style.visibility</p:attrName>
                                        </p:attrNameLst>
                                      </p:cBhvr>
                                      <p:to>
                                        <p:strVal val="visible"/>
                                      </p:to>
                                    </p:set>
                                    <p:animEffect transition="in" filter="blinds(horizontal)">
                                      <p:cBhvr>
                                        <p:cTn id="77" dur="3000"/>
                                        <p:tgtEl>
                                          <p:spTgt spid="14"/>
                                        </p:tgtEl>
                                      </p:cBhvr>
                                    </p:animEffect>
                                  </p:childTnLst>
                                </p:cTn>
                              </p:par>
                              <p:par>
                                <p:cTn id="78" presetID="3" presetClass="entr" presetSubtype="10" fill="hold" grpId="1" nodeType="withEffect">
                                  <p:stCondLst>
                                    <p:cond delay="0"/>
                                  </p:stCondLst>
                                  <p:childTnLst>
                                    <p:set>
                                      <p:cBhvr>
                                        <p:cTn id="79" dur="1" fill="hold">
                                          <p:stCondLst>
                                            <p:cond delay="0"/>
                                          </p:stCondLst>
                                        </p:cTn>
                                        <p:tgtEl>
                                          <p:spTgt spid="15"/>
                                        </p:tgtEl>
                                        <p:attrNameLst>
                                          <p:attrName>style.visibility</p:attrName>
                                        </p:attrNameLst>
                                      </p:cBhvr>
                                      <p:to>
                                        <p:strVal val="visible"/>
                                      </p:to>
                                    </p:set>
                                    <p:animEffect transition="in" filter="blinds(horizontal)">
                                      <p:cBhvr>
                                        <p:cTn id="80" dur="3000"/>
                                        <p:tgtEl>
                                          <p:spTgt spid="15"/>
                                        </p:tgtEl>
                                      </p:cBhvr>
                                    </p:animEffect>
                                  </p:childTnLst>
                                </p:cTn>
                              </p:par>
                              <p:par>
                                <p:cTn id="81" presetID="3" presetClass="entr" presetSubtype="10" fill="hold" grpId="1" nodeType="withEffect">
                                  <p:stCondLst>
                                    <p:cond delay="0"/>
                                  </p:stCondLst>
                                  <p:childTnLst>
                                    <p:set>
                                      <p:cBhvr>
                                        <p:cTn id="82" dur="1" fill="hold">
                                          <p:stCondLst>
                                            <p:cond delay="0"/>
                                          </p:stCondLst>
                                        </p:cTn>
                                        <p:tgtEl>
                                          <p:spTgt spid="6"/>
                                        </p:tgtEl>
                                        <p:attrNameLst>
                                          <p:attrName>style.visibility</p:attrName>
                                        </p:attrNameLst>
                                      </p:cBhvr>
                                      <p:to>
                                        <p:strVal val="visible"/>
                                      </p:to>
                                    </p:set>
                                    <p:animEffect transition="in" filter="blinds(horizontal)">
                                      <p:cBhvr>
                                        <p:cTn id="83" dur="3000"/>
                                        <p:tgtEl>
                                          <p:spTgt spid="6"/>
                                        </p:tgtEl>
                                      </p:cBhvr>
                                    </p:animEffect>
                                  </p:childTnLst>
                                </p:cTn>
                              </p:par>
                              <p:par>
                                <p:cTn id="84" presetID="3" presetClass="entr" presetSubtype="10" fill="hold" grpId="1" nodeType="withEffect">
                                  <p:stCondLst>
                                    <p:cond delay="0"/>
                                  </p:stCondLst>
                                  <p:childTnLst>
                                    <p:set>
                                      <p:cBhvr>
                                        <p:cTn id="85" dur="1" fill="hold">
                                          <p:stCondLst>
                                            <p:cond delay="0"/>
                                          </p:stCondLst>
                                        </p:cTn>
                                        <p:tgtEl>
                                          <p:spTgt spid="8"/>
                                        </p:tgtEl>
                                        <p:attrNameLst>
                                          <p:attrName>style.visibility</p:attrName>
                                        </p:attrNameLst>
                                      </p:cBhvr>
                                      <p:to>
                                        <p:strVal val="visible"/>
                                      </p:to>
                                    </p:set>
                                    <p:animEffect transition="in" filter="blinds(horizontal)">
                                      <p:cBhvr>
                                        <p:cTn id="86" dur="3000"/>
                                        <p:tgtEl>
                                          <p:spTgt spid="8"/>
                                        </p:tgtEl>
                                      </p:cBhvr>
                                    </p:animEffect>
                                  </p:childTnLst>
                                </p:cTn>
                              </p:par>
                              <p:par>
                                <p:cTn id="87" presetID="3" presetClass="entr" presetSubtype="10" fill="hold" grpId="1" nodeType="withEffect">
                                  <p:stCondLst>
                                    <p:cond delay="0"/>
                                  </p:stCondLst>
                                  <p:childTnLst>
                                    <p:set>
                                      <p:cBhvr>
                                        <p:cTn id="88" dur="1" fill="hold">
                                          <p:stCondLst>
                                            <p:cond delay="0"/>
                                          </p:stCondLst>
                                        </p:cTn>
                                        <p:tgtEl>
                                          <p:spTgt spid="11"/>
                                        </p:tgtEl>
                                        <p:attrNameLst>
                                          <p:attrName>style.visibility</p:attrName>
                                        </p:attrNameLst>
                                      </p:cBhvr>
                                      <p:to>
                                        <p:strVal val="visible"/>
                                      </p:to>
                                    </p:set>
                                    <p:animEffect transition="in" filter="blinds(horizontal)">
                                      <p:cBhvr>
                                        <p:cTn id="89" dur="3000"/>
                                        <p:tgtEl>
                                          <p:spTgt spid="11"/>
                                        </p:tgtEl>
                                      </p:cBhvr>
                                    </p:animEffect>
                                  </p:childTnLst>
                                </p:cTn>
                              </p:par>
                              <p:par>
                                <p:cTn id="90" presetID="3" presetClass="entr" presetSubtype="10" fill="hold" grpId="1" nodeType="withEffect">
                                  <p:stCondLst>
                                    <p:cond delay="0"/>
                                  </p:stCondLst>
                                  <p:childTnLst>
                                    <p:set>
                                      <p:cBhvr>
                                        <p:cTn id="91" dur="1" fill="hold">
                                          <p:stCondLst>
                                            <p:cond delay="0"/>
                                          </p:stCondLst>
                                        </p:cTn>
                                        <p:tgtEl>
                                          <p:spTgt spid="12"/>
                                        </p:tgtEl>
                                        <p:attrNameLst>
                                          <p:attrName>style.visibility</p:attrName>
                                        </p:attrNameLst>
                                      </p:cBhvr>
                                      <p:to>
                                        <p:strVal val="visible"/>
                                      </p:to>
                                    </p:set>
                                    <p:animEffect transition="in" filter="blinds(horizontal)">
                                      <p:cBhvr>
                                        <p:cTn id="92" dur="3000"/>
                                        <p:tgtEl>
                                          <p:spTgt spid="12"/>
                                        </p:tgtEl>
                                      </p:cBhvr>
                                    </p:animEffect>
                                  </p:childTnLst>
                                </p:cTn>
                              </p:par>
                              <p:par>
                                <p:cTn id="93" presetID="3" presetClass="entr" presetSubtype="10" fill="hold" grpId="1" nodeType="withEffect">
                                  <p:stCondLst>
                                    <p:cond delay="0"/>
                                  </p:stCondLst>
                                  <p:childTnLst>
                                    <p:set>
                                      <p:cBhvr>
                                        <p:cTn id="94" dur="1" fill="hold">
                                          <p:stCondLst>
                                            <p:cond delay="0"/>
                                          </p:stCondLst>
                                        </p:cTn>
                                        <p:tgtEl>
                                          <p:spTgt spid="17"/>
                                        </p:tgtEl>
                                        <p:attrNameLst>
                                          <p:attrName>style.visibility</p:attrName>
                                        </p:attrNameLst>
                                      </p:cBhvr>
                                      <p:to>
                                        <p:strVal val="visible"/>
                                      </p:to>
                                    </p:set>
                                    <p:animEffect transition="in" filter="blinds(horizontal)">
                                      <p:cBhvr>
                                        <p:cTn id="95" dur="3000"/>
                                        <p:tgtEl>
                                          <p:spTgt spid="17"/>
                                        </p:tgtEl>
                                      </p:cBhvr>
                                    </p:animEffect>
                                  </p:childTnLst>
                                </p:cTn>
                              </p:par>
                              <p:par>
                                <p:cTn id="96" presetID="3" presetClass="entr" presetSubtype="10" fill="hold" grpId="1" nodeType="withEffect">
                                  <p:stCondLst>
                                    <p:cond delay="0"/>
                                  </p:stCondLst>
                                  <p:childTnLst>
                                    <p:set>
                                      <p:cBhvr>
                                        <p:cTn id="97" dur="1" fill="hold">
                                          <p:stCondLst>
                                            <p:cond delay="0"/>
                                          </p:stCondLst>
                                        </p:cTn>
                                        <p:tgtEl>
                                          <p:spTgt spid="18"/>
                                        </p:tgtEl>
                                        <p:attrNameLst>
                                          <p:attrName>style.visibility</p:attrName>
                                        </p:attrNameLst>
                                      </p:cBhvr>
                                      <p:to>
                                        <p:strVal val="visible"/>
                                      </p:to>
                                    </p:set>
                                    <p:animEffect transition="in" filter="blinds(horizontal)">
                                      <p:cBhvr>
                                        <p:cTn id="98" dur="3000"/>
                                        <p:tgtEl>
                                          <p:spTgt spid="18"/>
                                        </p:tgtEl>
                                      </p:cBhvr>
                                    </p:animEffect>
                                  </p:childTnLst>
                                </p:cTn>
                              </p:par>
                              <p:par>
                                <p:cTn id="99" presetID="8" presetClass="emph" presetSubtype="0" fill="hold" grpId="2" nodeType="withEffect">
                                  <p:stCondLst>
                                    <p:cond delay="0"/>
                                  </p:stCondLst>
                                  <p:childTnLst>
                                    <p:animRot by="21600000">
                                      <p:cBhvr>
                                        <p:cTn id="100" dur="3000" fill="hold"/>
                                        <p:tgtEl>
                                          <p:spTgt spid="5"/>
                                        </p:tgtEl>
                                        <p:attrNameLst>
                                          <p:attrName>r</p:attrName>
                                        </p:attrNameLst>
                                      </p:cBhvr>
                                    </p:animRot>
                                  </p:childTnLst>
                                </p:cTn>
                              </p:par>
                              <p:par>
                                <p:cTn id="101" presetID="8" presetClass="emph" presetSubtype="0" fill="hold" grpId="2" nodeType="withEffect">
                                  <p:stCondLst>
                                    <p:cond delay="0"/>
                                  </p:stCondLst>
                                  <p:childTnLst>
                                    <p:animRot by="21600000">
                                      <p:cBhvr>
                                        <p:cTn id="102" dur="3000" fill="hold"/>
                                        <p:tgtEl>
                                          <p:spTgt spid="7"/>
                                        </p:tgtEl>
                                        <p:attrNameLst>
                                          <p:attrName>r</p:attrName>
                                        </p:attrNameLst>
                                      </p:cBhvr>
                                    </p:animRot>
                                  </p:childTnLst>
                                </p:cTn>
                              </p:par>
                              <p:par>
                                <p:cTn id="103" presetID="8" presetClass="emph" presetSubtype="0" fill="hold" grpId="2" nodeType="withEffect">
                                  <p:stCondLst>
                                    <p:cond delay="0"/>
                                  </p:stCondLst>
                                  <p:childTnLst>
                                    <p:animRot by="21600000">
                                      <p:cBhvr>
                                        <p:cTn id="104" dur="3000" fill="hold"/>
                                        <p:tgtEl>
                                          <p:spTgt spid="9"/>
                                        </p:tgtEl>
                                        <p:attrNameLst>
                                          <p:attrName>r</p:attrName>
                                        </p:attrNameLst>
                                      </p:cBhvr>
                                    </p:animRot>
                                  </p:childTnLst>
                                </p:cTn>
                              </p:par>
                              <p:par>
                                <p:cTn id="105" presetID="8" presetClass="emph" presetSubtype="0" fill="hold" grpId="2" nodeType="withEffect">
                                  <p:stCondLst>
                                    <p:cond delay="0"/>
                                  </p:stCondLst>
                                  <p:childTnLst>
                                    <p:animRot by="21600000">
                                      <p:cBhvr>
                                        <p:cTn id="106" dur="3000" fill="hold"/>
                                        <p:tgtEl>
                                          <p:spTgt spid="10"/>
                                        </p:tgtEl>
                                        <p:attrNameLst>
                                          <p:attrName>r</p:attrName>
                                        </p:attrNameLst>
                                      </p:cBhvr>
                                    </p:animRot>
                                  </p:childTnLst>
                                </p:cTn>
                              </p:par>
                              <p:par>
                                <p:cTn id="107" presetID="8" presetClass="emph" presetSubtype="0" fill="hold" grpId="2" nodeType="withEffect">
                                  <p:stCondLst>
                                    <p:cond delay="0"/>
                                  </p:stCondLst>
                                  <p:childTnLst>
                                    <p:animRot by="21600000">
                                      <p:cBhvr>
                                        <p:cTn id="108" dur="3000" fill="hold"/>
                                        <p:tgtEl>
                                          <p:spTgt spid="13"/>
                                        </p:tgtEl>
                                        <p:attrNameLst>
                                          <p:attrName>r</p:attrName>
                                        </p:attrNameLst>
                                      </p:cBhvr>
                                    </p:animRot>
                                  </p:childTnLst>
                                </p:cTn>
                              </p:par>
                              <p:par>
                                <p:cTn id="109" presetID="8" presetClass="emph" presetSubtype="0" fill="hold" grpId="2" nodeType="withEffect">
                                  <p:stCondLst>
                                    <p:cond delay="0"/>
                                  </p:stCondLst>
                                  <p:childTnLst>
                                    <p:animRot by="21600000">
                                      <p:cBhvr>
                                        <p:cTn id="110" dur="3000" fill="hold"/>
                                        <p:tgtEl>
                                          <p:spTgt spid="14"/>
                                        </p:tgtEl>
                                        <p:attrNameLst>
                                          <p:attrName>r</p:attrName>
                                        </p:attrNameLst>
                                      </p:cBhvr>
                                    </p:animRot>
                                  </p:childTnLst>
                                </p:cTn>
                              </p:par>
                              <p:par>
                                <p:cTn id="111" presetID="8" presetClass="emph" presetSubtype="0" fill="hold" grpId="2" nodeType="withEffect">
                                  <p:stCondLst>
                                    <p:cond delay="0"/>
                                  </p:stCondLst>
                                  <p:childTnLst>
                                    <p:animRot by="21600000">
                                      <p:cBhvr>
                                        <p:cTn id="112" dur="3000" fill="hold"/>
                                        <p:tgtEl>
                                          <p:spTgt spid="15"/>
                                        </p:tgtEl>
                                        <p:attrNameLst>
                                          <p:attrName>r</p:attrName>
                                        </p:attrNameLst>
                                      </p:cBhvr>
                                    </p:animRot>
                                  </p:childTnLst>
                                </p:cTn>
                              </p:par>
                              <p:par>
                                <p:cTn id="113" presetID="8" presetClass="emph" presetSubtype="0" fill="hold" grpId="2" nodeType="withEffect">
                                  <p:stCondLst>
                                    <p:cond delay="0"/>
                                  </p:stCondLst>
                                  <p:childTnLst>
                                    <p:animRot by="-21600000">
                                      <p:cBhvr>
                                        <p:cTn id="114" dur="3000" fill="hold"/>
                                        <p:tgtEl>
                                          <p:spTgt spid="6"/>
                                        </p:tgtEl>
                                        <p:attrNameLst>
                                          <p:attrName>r</p:attrName>
                                        </p:attrNameLst>
                                      </p:cBhvr>
                                    </p:animRot>
                                  </p:childTnLst>
                                </p:cTn>
                              </p:par>
                              <p:par>
                                <p:cTn id="115" presetID="8" presetClass="emph" presetSubtype="0" fill="hold" grpId="2" nodeType="withEffect">
                                  <p:stCondLst>
                                    <p:cond delay="0"/>
                                  </p:stCondLst>
                                  <p:childTnLst>
                                    <p:animRot by="-21600000">
                                      <p:cBhvr>
                                        <p:cTn id="116" dur="3000" fill="hold"/>
                                        <p:tgtEl>
                                          <p:spTgt spid="8"/>
                                        </p:tgtEl>
                                        <p:attrNameLst>
                                          <p:attrName>r</p:attrName>
                                        </p:attrNameLst>
                                      </p:cBhvr>
                                    </p:animRot>
                                  </p:childTnLst>
                                </p:cTn>
                              </p:par>
                              <p:par>
                                <p:cTn id="117" presetID="8" presetClass="emph" presetSubtype="0" fill="hold" grpId="2" nodeType="withEffect">
                                  <p:stCondLst>
                                    <p:cond delay="0"/>
                                  </p:stCondLst>
                                  <p:childTnLst>
                                    <p:animRot by="-21600000">
                                      <p:cBhvr>
                                        <p:cTn id="118" dur="3000" fill="hold"/>
                                        <p:tgtEl>
                                          <p:spTgt spid="11"/>
                                        </p:tgtEl>
                                        <p:attrNameLst>
                                          <p:attrName>r</p:attrName>
                                        </p:attrNameLst>
                                      </p:cBhvr>
                                    </p:animRot>
                                  </p:childTnLst>
                                </p:cTn>
                              </p:par>
                              <p:par>
                                <p:cTn id="119" presetID="8" presetClass="emph" presetSubtype="0" fill="hold" grpId="2" nodeType="withEffect">
                                  <p:stCondLst>
                                    <p:cond delay="0"/>
                                  </p:stCondLst>
                                  <p:childTnLst>
                                    <p:animRot by="-21600000">
                                      <p:cBhvr>
                                        <p:cTn id="120" dur="3000" fill="hold"/>
                                        <p:tgtEl>
                                          <p:spTgt spid="12"/>
                                        </p:tgtEl>
                                        <p:attrNameLst>
                                          <p:attrName>r</p:attrName>
                                        </p:attrNameLst>
                                      </p:cBhvr>
                                    </p:animRot>
                                  </p:childTnLst>
                                </p:cTn>
                              </p:par>
                              <p:par>
                                <p:cTn id="121" presetID="8" presetClass="emph" presetSubtype="0" fill="hold" grpId="2" nodeType="withEffect">
                                  <p:stCondLst>
                                    <p:cond delay="0"/>
                                  </p:stCondLst>
                                  <p:childTnLst>
                                    <p:animRot by="-21600000">
                                      <p:cBhvr>
                                        <p:cTn id="122" dur="3000" fill="hold"/>
                                        <p:tgtEl>
                                          <p:spTgt spid="17"/>
                                        </p:tgtEl>
                                        <p:attrNameLst>
                                          <p:attrName>r</p:attrName>
                                        </p:attrNameLst>
                                      </p:cBhvr>
                                    </p:animRot>
                                  </p:childTnLst>
                                </p:cTn>
                              </p:par>
                              <p:par>
                                <p:cTn id="123" presetID="8" presetClass="emph" presetSubtype="0" fill="hold" grpId="2" nodeType="withEffect">
                                  <p:stCondLst>
                                    <p:cond delay="0"/>
                                  </p:stCondLst>
                                  <p:childTnLst>
                                    <p:animRot by="-21600000">
                                      <p:cBhvr>
                                        <p:cTn id="124" dur="3000" fill="hold"/>
                                        <p:tgtEl>
                                          <p:spTgt spid="18"/>
                                        </p:tgtEl>
                                        <p:attrNameLst>
                                          <p:attrName>r</p:attrName>
                                        </p:attrNameLst>
                                      </p:cBhvr>
                                    </p:animRot>
                                  </p:childTnLst>
                                </p:cTn>
                              </p:par>
                            </p:childTnLst>
                          </p:cTn>
                        </p:par>
                        <p:par>
                          <p:cTn id="125" fill="hold">
                            <p:stCondLst>
                              <p:cond delay="3000"/>
                            </p:stCondLst>
                            <p:childTnLst>
                              <p:par>
                                <p:cTn id="126" presetID="2" presetClass="exit" presetSubtype="9" fill="hold" grpId="3" nodeType="afterEffect">
                                  <p:stCondLst>
                                    <p:cond delay="0"/>
                                  </p:stCondLst>
                                  <p:childTnLst>
                                    <p:anim calcmode="lin" valueType="num">
                                      <p:cBhvr additive="base">
                                        <p:cTn id="127" dur="3000"/>
                                        <p:tgtEl>
                                          <p:spTgt spid="5"/>
                                        </p:tgtEl>
                                        <p:attrNameLst>
                                          <p:attrName>ppt_x</p:attrName>
                                        </p:attrNameLst>
                                      </p:cBhvr>
                                      <p:tavLst>
                                        <p:tav tm="0">
                                          <p:val>
                                            <p:strVal val="ppt_x"/>
                                          </p:val>
                                        </p:tav>
                                        <p:tav tm="100000">
                                          <p:val>
                                            <p:strVal val="0-ppt_w/2"/>
                                          </p:val>
                                        </p:tav>
                                      </p:tavLst>
                                    </p:anim>
                                    <p:anim calcmode="lin" valueType="num">
                                      <p:cBhvr additive="base">
                                        <p:cTn id="128" dur="3000"/>
                                        <p:tgtEl>
                                          <p:spTgt spid="5"/>
                                        </p:tgtEl>
                                        <p:attrNameLst>
                                          <p:attrName>ppt_y</p:attrName>
                                        </p:attrNameLst>
                                      </p:cBhvr>
                                      <p:tavLst>
                                        <p:tav tm="0">
                                          <p:val>
                                            <p:strVal val="ppt_y"/>
                                          </p:val>
                                        </p:tav>
                                        <p:tav tm="100000">
                                          <p:val>
                                            <p:strVal val="0-ppt_h/2"/>
                                          </p:val>
                                        </p:tav>
                                      </p:tavLst>
                                    </p:anim>
                                    <p:set>
                                      <p:cBhvr>
                                        <p:cTn id="129" dur="1" fill="hold">
                                          <p:stCondLst>
                                            <p:cond delay="2999"/>
                                          </p:stCondLst>
                                        </p:cTn>
                                        <p:tgtEl>
                                          <p:spTgt spid="5"/>
                                        </p:tgtEl>
                                        <p:attrNameLst>
                                          <p:attrName>style.visibility</p:attrName>
                                        </p:attrNameLst>
                                      </p:cBhvr>
                                      <p:to>
                                        <p:strVal val="hidden"/>
                                      </p:to>
                                    </p:set>
                                  </p:childTnLst>
                                </p:cTn>
                              </p:par>
                              <p:par>
                                <p:cTn id="130" presetID="2" presetClass="exit" presetSubtype="9" fill="hold" grpId="3" nodeType="withEffect">
                                  <p:stCondLst>
                                    <p:cond delay="0"/>
                                  </p:stCondLst>
                                  <p:childTnLst>
                                    <p:anim calcmode="lin" valueType="num">
                                      <p:cBhvr additive="base">
                                        <p:cTn id="131" dur="3000"/>
                                        <p:tgtEl>
                                          <p:spTgt spid="7"/>
                                        </p:tgtEl>
                                        <p:attrNameLst>
                                          <p:attrName>ppt_x</p:attrName>
                                        </p:attrNameLst>
                                      </p:cBhvr>
                                      <p:tavLst>
                                        <p:tav tm="0">
                                          <p:val>
                                            <p:strVal val="ppt_x"/>
                                          </p:val>
                                        </p:tav>
                                        <p:tav tm="100000">
                                          <p:val>
                                            <p:strVal val="0-ppt_w/2"/>
                                          </p:val>
                                        </p:tav>
                                      </p:tavLst>
                                    </p:anim>
                                    <p:anim calcmode="lin" valueType="num">
                                      <p:cBhvr additive="base">
                                        <p:cTn id="132" dur="3000"/>
                                        <p:tgtEl>
                                          <p:spTgt spid="7"/>
                                        </p:tgtEl>
                                        <p:attrNameLst>
                                          <p:attrName>ppt_y</p:attrName>
                                        </p:attrNameLst>
                                      </p:cBhvr>
                                      <p:tavLst>
                                        <p:tav tm="0">
                                          <p:val>
                                            <p:strVal val="ppt_y"/>
                                          </p:val>
                                        </p:tav>
                                        <p:tav tm="100000">
                                          <p:val>
                                            <p:strVal val="0-ppt_h/2"/>
                                          </p:val>
                                        </p:tav>
                                      </p:tavLst>
                                    </p:anim>
                                    <p:set>
                                      <p:cBhvr>
                                        <p:cTn id="133" dur="1" fill="hold">
                                          <p:stCondLst>
                                            <p:cond delay="2999"/>
                                          </p:stCondLst>
                                        </p:cTn>
                                        <p:tgtEl>
                                          <p:spTgt spid="7"/>
                                        </p:tgtEl>
                                        <p:attrNameLst>
                                          <p:attrName>style.visibility</p:attrName>
                                        </p:attrNameLst>
                                      </p:cBhvr>
                                      <p:to>
                                        <p:strVal val="hidden"/>
                                      </p:to>
                                    </p:set>
                                  </p:childTnLst>
                                </p:cTn>
                              </p:par>
                              <p:par>
                                <p:cTn id="134" presetID="2" presetClass="exit" presetSubtype="9" fill="hold" grpId="3" nodeType="withEffect">
                                  <p:stCondLst>
                                    <p:cond delay="0"/>
                                  </p:stCondLst>
                                  <p:childTnLst>
                                    <p:anim calcmode="lin" valueType="num">
                                      <p:cBhvr additive="base">
                                        <p:cTn id="135" dur="3000"/>
                                        <p:tgtEl>
                                          <p:spTgt spid="9"/>
                                        </p:tgtEl>
                                        <p:attrNameLst>
                                          <p:attrName>ppt_x</p:attrName>
                                        </p:attrNameLst>
                                      </p:cBhvr>
                                      <p:tavLst>
                                        <p:tav tm="0">
                                          <p:val>
                                            <p:strVal val="ppt_x"/>
                                          </p:val>
                                        </p:tav>
                                        <p:tav tm="100000">
                                          <p:val>
                                            <p:strVal val="0-ppt_w/2"/>
                                          </p:val>
                                        </p:tav>
                                      </p:tavLst>
                                    </p:anim>
                                    <p:anim calcmode="lin" valueType="num">
                                      <p:cBhvr additive="base">
                                        <p:cTn id="136" dur="3000"/>
                                        <p:tgtEl>
                                          <p:spTgt spid="9"/>
                                        </p:tgtEl>
                                        <p:attrNameLst>
                                          <p:attrName>ppt_y</p:attrName>
                                        </p:attrNameLst>
                                      </p:cBhvr>
                                      <p:tavLst>
                                        <p:tav tm="0">
                                          <p:val>
                                            <p:strVal val="ppt_y"/>
                                          </p:val>
                                        </p:tav>
                                        <p:tav tm="100000">
                                          <p:val>
                                            <p:strVal val="0-ppt_h/2"/>
                                          </p:val>
                                        </p:tav>
                                      </p:tavLst>
                                    </p:anim>
                                    <p:set>
                                      <p:cBhvr>
                                        <p:cTn id="137" dur="1" fill="hold">
                                          <p:stCondLst>
                                            <p:cond delay="2999"/>
                                          </p:stCondLst>
                                        </p:cTn>
                                        <p:tgtEl>
                                          <p:spTgt spid="9"/>
                                        </p:tgtEl>
                                        <p:attrNameLst>
                                          <p:attrName>style.visibility</p:attrName>
                                        </p:attrNameLst>
                                      </p:cBhvr>
                                      <p:to>
                                        <p:strVal val="hidden"/>
                                      </p:to>
                                    </p:set>
                                  </p:childTnLst>
                                </p:cTn>
                              </p:par>
                              <p:par>
                                <p:cTn id="138" presetID="2" presetClass="exit" presetSubtype="9" fill="hold" grpId="3" nodeType="withEffect">
                                  <p:stCondLst>
                                    <p:cond delay="0"/>
                                  </p:stCondLst>
                                  <p:childTnLst>
                                    <p:anim calcmode="lin" valueType="num">
                                      <p:cBhvr additive="base">
                                        <p:cTn id="139" dur="3000"/>
                                        <p:tgtEl>
                                          <p:spTgt spid="10"/>
                                        </p:tgtEl>
                                        <p:attrNameLst>
                                          <p:attrName>ppt_x</p:attrName>
                                        </p:attrNameLst>
                                      </p:cBhvr>
                                      <p:tavLst>
                                        <p:tav tm="0">
                                          <p:val>
                                            <p:strVal val="ppt_x"/>
                                          </p:val>
                                        </p:tav>
                                        <p:tav tm="100000">
                                          <p:val>
                                            <p:strVal val="0-ppt_w/2"/>
                                          </p:val>
                                        </p:tav>
                                      </p:tavLst>
                                    </p:anim>
                                    <p:anim calcmode="lin" valueType="num">
                                      <p:cBhvr additive="base">
                                        <p:cTn id="140" dur="3000"/>
                                        <p:tgtEl>
                                          <p:spTgt spid="10"/>
                                        </p:tgtEl>
                                        <p:attrNameLst>
                                          <p:attrName>ppt_y</p:attrName>
                                        </p:attrNameLst>
                                      </p:cBhvr>
                                      <p:tavLst>
                                        <p:tav tm="0">
                                          <p:val>
                                            <p:strVal val="ppt_y"/>
                                          </p:val>
                                        </p:tav>
                                        <p:tav tm="100000">
                                          <p:val>
                                            <p:strVal val="0-ppt_h/2"/>
                                          </p:val>
                                        </p:tav>
                                      </p:tavLst>
                                    </p:anim>
                                    <p:set>
                                      <p:cBhvr>
                                        <p:cTn id="141" dur="1" fill="hold">
                                          <p:stCondLst>
                                            <p:cond delay="2999"/>
                                          </p:stCondLst>
                                        </p:cTn>
                                        <p:tgtEl>
                                          <p:spTgt spid="10"/>
                                        </p:tgtEl>
                                        <p:attrNameLst>
                                          <p:attrName>style.visibility</p:attrName>
                                        </p:attrNameLst>
                                      </p:cBhvr>
                                      <p:to>
                                        <p:strVal val="hidden"/>
                                      </p:to>
                                    </p:set>
                                  </p:childTnLst>
                                </p:cTn>
                              </p:par>
                              <p:par>
                                <p:cTn id="142" presetID="2" presetClass="exit" presetSubtype="9" fill="hold" grpId="3" nodeType="withEffect">
                                  <p:stCondLst>
                                    <p:cond delay="0"/>
                                  </p:stCondLst>
                                  <p:childTnLst>
                                    <p:anim calcmode="lin" valueType="num">
                                      <p:cBhvr additive="base">
                                        <p:cTn id="143" dur="3000"/>
                                        <p:tgtEl>
                                          <p:spTgt spid="13"/>
                                        </p:tgtEl>
                                        <p:attrNameLst>
                                          <p:attrName>ppt_x</p:attrName>
                                        </p:attrNameLst>
                                      </p:cBhvr>
                                      <p:tavLst>
                                        <p:tav tm="0">
                                          <p:val>
                                            <p:strVal val="ppt_x"/>
                                          </p:val>
                                        </p:tav>
                                        <p:tav tm="100000">
                                          <p:val>
                                            <p:strVal val="0-ppt_w/2"/>
                                          </p:val>
                                        </p:tav>
                                      </p:tavLst>
                                    </p:anim>
                                    <p:anim calcmode="lin" valueType="num">
                                      <p:cBhvr additive="base">
                                        <p:cTn id="144" dur="3000"/>
                                        <p:tgtEl>
                                          <p:spTgt spid="13"/>
                                        </p:tgtEl>
                                        <p:attrNameLst>
                                          <p:attrName>ppt_y</p:attrName>
                                        </p:attrNameLst>
                                      </p:cBhvr>
                                      <p:tavLst>
                                        <p:tav tm="0">
                                          <p:val>
                                            <p:strVal val="ppt_y"/>
                                          </p:val>
                                        </p:tav>
                                        <p:tav tm="100000">
                                          <p:val>
                                            <p:strVal val="0-ppt_h/2"/>
                                          </p:val>
                                        </p:tav>
                                      </p:tavLst>
                                    </p:anim>
                                    <p:set>
                                      <p:cBhvr>
                                        <p:cTn id="145" dur="1" fill="hold">
                                          <p:stCondLst>
                                            <p:cond delay="2999"/>
                                          </p:stCondLst>
                                        </p:cTn>
                                        <p:tgtEl>
                                          <p:spTgt spid="13"/>
                                        </p:tgtEl>
                                        <p:attrNameLst>
                                          <p:attrName>style.visibility</p:attrName>
                                        </p:attrNameLst>
                                      </p:cBhvr>
                                      <p:to>
                                        <p:strVal val="hidden"/>
                                      </p:to>
                                    </p:set>
                                  </p:childTnLst>
                                </p:cTn>
                              </p:par>
                              <p:par>
                                <p:cTn id="146" presetID="2" presetClass="exit" presetSubtype="9" fill="hold" grpId="3" nodeType="withEffect">
                                  <p:stCondLst>
                                    <p:cond delay="0"/>
                                  </p:stCondLst>
                                  <p:childTnLst>
                                    <p:anim calcmode="lin" valueType="num">
                                      <p:cBhvr additive="base">
                                        <p:cTn id="147" dur="3000"/>
                                        <p:tgtEl>
                                          <p:spTgt spid="14"/>
                                        </p:tgtEl>
                                        <p:attrNameLst>
                                          <p:attrName>ppt_x</p:attrName>
                                        </p:attrNameLst>
                                      </p:cBhvr>
                                      <p:tavLst>
                                        <p:tav tm="0">
                                          <p:val>
                                            <p:strVal val="ppt_x"/>
                                          </p:val>
                                        </p:tav>
                                        <p:tav tm="100000">
                                          <p:val>
                                            <p:strVal val="0-ppt_w/2"/>
                                          </p:val>
                                        </p:tav>
                                      </p:tavLst>
                                    </p:anim>
                                    <p:anim calcmode="lin" valueType="num">
                                      <p:cBhvr additive="base">
                                        <p:cTn id="148" dur="3000"/>
                                        <p:tgtEl>
                                          <p:spTgt spid="14"/>
                                        </p:tgtEl>
                                        <p:attrNameLst>
                                          <p:attrName>ppt_y</p:attrName>
                                        </p:attrNameLst>
                                      </p:cBhvr>
                                      <p:tavLst>
                                        <p:tav tm="0">
                                          <p:val>
                                            <p:strVal val="ppt_y"/>
                                          </p:val>
                                        </p:tav>
                                        <p:tav tm="100000">
                                          <p:val>
                                            <p:strVal val="0-ppt_h/2"/>
                                          </p:val>
                                        </p:tav>
                                      </p:tavLst>
                                    </p:anim>
                                    <p:set>
                                      <p:cBhvr>
                                        <p:cTn id="149" dur="1" fill="hold">
                                          <p:stCondLst>
                                            <p:cond delay="2999"/>
                                          </p:stCondLst>
                                        </p:cTn>
                                        <p:tgtEl>
                                          <p:spTgt spid="14"/>
                                        </p:tgtEl>
                                        <p:attrNameLst>
                                          <p:attrName>style.visibility</p:attrName>
                                        </p:attrNameLst>
                                      </p:cBhvr>
                                      <p:to>
                                        <p:strVal val="hidden"/>
                                      </p:to>
                                    </p:set>
                                  </p:childTnLst>
                                </p:cTn>
                              </p:par>
                              <p:par>
                                <p:cTn id="150" presetID="2" presetClass="exit" presetSubtype="9" fill="hold" grpId="3" nodeType="withEffect">
                                  <p:stCondLst>
                                    <p:cond delay="0"/>
                                  </p:stCondLst>
                                  <p:childTnLst>
                                    <p:anim calcmode="lin" valueType="num">
                                      <p:cBhvr additive="base">
                                        <p:cTn id="151" dur="3000"/>
                                        <p:tgtEl>
                                          <p:spTgt spid="15"/>
                                        </p:tgtEl>
                                        <p:attrNameLst>
                                          <p:attrName>ppt_x</p:attrName>
                                        </p:attrNameLst>
                                      </p:cBhvr>
                                      <p:tavLst>
                                        <p:tav tm="0">
                                          <p:val>
                                            <p:strVal val="ppt_x"/>
                                          </p:val>
                                        </p:tav>
                                        <p:tav tm="100000">
                                          <p:val>
                                            <p:strVal val="0-ppt_w/2"/>
                                          </p:val>
                                        </p:tav>
                                      </p:tavLst>
                                    </p:anim>
                                    <p:anim calcmode="lin" valueType="num">
                                      <p:cBhvr additive="base">
                                        <p:cTn id="152" dur="3000"/>
                                        <p:tgtEl>
                                          <p:spTgt spid="15"/>
                                        </p:tgtEl>
                                        <p:attrNameLst>
                                          <p:attrName>ppt_y</p:attrName>
                                        </p:attrNameLst>
                                      </p:cBhvr>
                                      <p:tavLst>
                                        <p:tav tm="0">
                                          <p:val>
                                            <p:strVal val="ppt_y"/>
                                          </p:val>
                                        </p:tav>
                                        <p:tav tm="100000">
                                          <p:val>
                                            <p:strVal val="0-ppt_h/2"/>
                                          </p:val>
                                        </p:tav>
                                      </p:tavLst>
                                    </p:anim>
                                    <p:set>
                                      <p:cBhvr>
                                        <p:cTn id="153" dur="1" fill="hold">
                                          <p:stCondLst>
                                            <p:cond delay="2999"/>
                                          </p:stCondLst>
                                        </p:cTn>
                                        <p:tgtEl>
                                          <p:spTgt spid="15"/>
                                        </p:tgtEl>
                                        <p:attrNameLst>
                                          <p:attrName>style.visibility</p:attrName>
                                        </p:attrNameLst>
                                      </p:cBhvr>
                                      <p:to>
                                        <p:strVal val="hidden"/>
                                      </p:to>
                                    </p:set>
                                  </p:childTnLst>
                                </p:cTn>
                              </p:par>
                              <p:par>
                                <p:cTn id="154" presetID="2" presetClass="exit" presetSubtype="3" fill="hold" grpId="3" nodeType="withEffect">
                                  <p:stCondLst>
                                    <p:cond delay="0"/>
                                  </p:stCondLst>
                                  <p:childTnLst>
                                    <p:anim calcmode="lin" valueType="num">
                                      <p:cBhvr additive="base">
                                        <p:cTn id="155" dur="3000"/>
                                        <p:tgtEl>
                                          <p:spTgt spid="6"/>
                                        </p:tgtEl>
                                        <p:attrNameLst>
                                          <p:attrName>ppt_x</p:attrName>
                                        </p:attrNameLst>
                                      </p:cBhvr>
                                      <p:tavLst>
                                        <p:tav tm="0">
                                          <p:val>
                                            <p:strVal val="ppt_x"/>
                                          </p:val>
                                        </p:tav>
                                        <p:tav tm="100000">
                                          <p:val>
                                            <p:strVal val="1+ppt_w/2"/>
                                          </p:val>
                                        </p:tav>
                                      </p:tavLst>
                                    </p:anim>
                                    <p:anim calcmode="lin" valueType="num">
                                      <p:cBhvr additive="base">
                                        <p:cTn id="156" dur="3000"/>
                                        <p:tgtEl>
                                          <p:spTgt spid="6"/>
                                        </p:tgtEl>
                                        <p:attrNameLst>
                                          <p:attrName>ppt_y</p:attrName>
                                        </p:attrNameLst>
                                      </p:cBhvr>
                                      <p:tavLst>
                                        <p:tav tm="0">
                                          <p:val>
                                            <p:strVal val="ppt_y"/>
                                          </p:val>
                                        </p:tav>
                                        <p:tav tm="100000">
                                          <p:val>
                                            <p:strVal val="0-ppt_h/2"/>
                                          </p:val>
                                        </p:tav>
                                      </p:tavLst>
                                    </p:anim>
                                    <p:set>
                                      <p:cBhvr>
                                        <p:cTn id="157" dur="1" fill="hold">
                                          <p:stCondLst>
                                            <p:cond delay="2999"/>
                                          </p:stCondLst>
                                        </p:cTn>
                                        <p:tgtEl>
                                          <p:spTgt spid="6"/>
                                        </p:tgtEl>
                                        <p:attrNameLst>
                                          <p:attrName>style.visibility</p:attrName>
                                        </p:attrNameLst>
                                      </p:cBhvr>
                                      <p:to>
                                        <p:strVal val="hidden"/>
                                      </p:to>
                                    </p:set>
                                  </p:childTnLst>
                                </p:cTn>
                              </p:par>
                              <p:par>
                                <p:cTn id="158" presetID="2" presetClass="exit" presetSubtype="3" fill="hold" grpId="3" nodeType="withEffect">
                                  <p:stCondLst>
                                    <p:cond delay="0"/>
                                  </p:stCondLst>
                                  <p:childTnLst>
                                    <p:anim calcmode="lin" valueType="num">
                                      <p:cBhvr additive="base">
                                        <p:cTn id="159" dur="3000"/>
                                        <p:tgtEl>
                                          <p:spTgt spid="8"/>
                                        </p:tgtEl>
                                        <p:attrNameLst>
                                          <p:attrName>ppt_x</p:attrName>
                                        </p:attrNameLst>
                                      </p:cBhvr>
                                      <p:tavLst>
                                        <p:tav tm="0">
                                          <p:val>
                                            <p:strVal val="ppt_x"/>
                                          </p:val>
                                        </p:tav>
                                        <p:tav tm="100000">
                                          <p:val>
                                            <p:strVal val="1+ppt_w/2"/>
                                          </p:val>
                                        </p:tav>
                                      </p:tavLst>
                                    </p:anim>
                                    <p:anim calcmode="lin" valueType="num">
                                      <p:cBhvr additive="base">
                                        <p:cTn id="160" dur="3000"/>
                                        <p:tgtEl>
                                          <p:spTgt spid="8"/>
                                        </p:tgtEl>
                                        <p:attrNameLst>
                                          <p:attrName>ppt_y</p:attrName>
                                        </p:attrNameLst>
                                      </p:cBhvr>
                                      <p:tavLst>
                                        <p:tav tm="0">
                                          <p:val>
                                            <p:strVal val="ppt_y"/>
                                          </p:val>
                                        </p:tav>
                                        <p:tav tm="100000">
                                          <p:val>
                                            <p:strVal val="0-ppt_h/2"/>
                                          </p:val>
                                        </p:tav>
                                      </p:tavLst>
                                    </p:anim>
                                    <p:set>
                                      <p:cBhvr>
                                        <p:cTn id="161" dur="1" fill="hold">
                                          <p:stCondLst>
                                            <p:cond delay="2999"/>
                                          </p:stCondLst>
                                        </p:cTn>
                                        <p:tgtEl>
                                          <p:spTgt spid="8"/>
                                        </p:tgtEl>
                                        <p:attrNameLst>
                                          <p:attrName>style.visibility</p:attrName>
                                        </p:attrNameLst>
                                      </p:cBhvr>
                                      <p:to>
                                        <p:strVal val="hidden"/>
                                      </p:to>
                                    </p:set>
                                  </p:childTnLst>
                                </p:cTn>
                              </p:par>
                              <p:par>
                                <p:cTn id="162" presetID="2" presetClass="exit" presetSubtype="3" fill="hold" grpId="3" nodeType="withEffect">
                                  <p:stCondLst>
                                    <p:cond delay="0"/>
                                  </p:stCondLst>
                                  <p:childTnLst>
                                    <p:anim calcmode="lin" valueType="num">
                                      <p:cBhvr additive="base">
                                        <p:cTn id="163" dur="3000"/>
                                        <p:tgtEl>
                                          <p:spTgt spid="11"/>
                                        </p:tgtEl>
                                        <p:attrNameLst>
                                          <p:attrName>ppt_x</p:attrName>
                                        </p:attrNameLst>
                                      </p:cBhvr>
                                      <p:tavLst>
                                        <p:tav tm="0">
                                          <p:val>
                                            <p:strVal val="ppt_x"/>
                                          </p:val>
                                        </p:tav>
                                        <p:tav tm="100000">
                                          <p:val>
                                            <p:strVal val="1+ppt_w/2"/>
                                          </p:val>
                                        </p:tav>
                                      </p:tavLst>
                                    </p:anim>
                                    <p:anim calcmode="lin" valueType="num">
                                      <p:cBhvr additive="base">
                                        <p:cTn id="164" dur="3000"/>
                                        <p:tgtEl>
                                          <p:spTgt spid="11"/>
                                        </p:tgtEl>
                                        <p:attrNameLst>
                                          <p:attrName>ppt_y</p:attrName>
                                        </p:attrNameLst>
                                      </p:cBhvr>
                                      <p:tavLst>
                                        <p:tav tm="0">
                                          <p:val>
                                            <p:strVal val="ppt_y"/>
                                          </p:val>
                                        </p:tav>
                                        <p:tav tm="100000">
                                          <p:val>
                                            <p:strVal val="0-ppt_h/2"/>
                                          </p:val>
                                        </p:tav>
                                      </p:tavLst>
                                    </p:anim>
                                    <p:set>
                                      <p:cBhvr>
                                        <p:cTn id="165" dur="1" fill="hold">
                                          <p:stCondLst>
                                            <p:cond delay="2999"/>
                                          </p:stCondLst>
                                        </p:cTn>
                                        <p:tgtEl>
                                          <p:spTgt spid="11"/>
                                        </p:tgtEl>
                                        <p:attrNameLst>
                                          <p:attrName>style.visibility</p:attrName>
                                        </p:attrNameLst>
                                      </p:cBhvr>
                                      <p:to>
                                        <p:strVal val="hidden"/>
                                      </p:to>
                                    </p:set>
                                  </p:childTnLst>
                                </p:cTn>
                              </p:par>
                              <p:par>
                                <p:cTn id="166" presetID="2" presetClass="exit" presetSubtype="3" fill="hold" grpId="3" nodeType="withEffect">
                                  <p:stCondLst>
                                    <p:cond delay="0"/>
                                  </p:stCondLst>
                                  <p:childTnLst>
                                    <p:anim calcmode="lin" valueType="num">
                                      <p:cBhvr additive="base">
                                        <p:cTn id="167" dur="3000"/>
                                        <p:tgtEl>
                                          <p:spTgt spid="12"/>
                                        </p:tgtEl>
                                        <p:attrNameLst>
                                          <p:attrName>ppt_x</p:attrName>
                                        </p:attrNameLst>
                                      </p:cBhvr>
                                      <p:tavLst>
                                        <p:tav tm="0">
                                          <p:val>
                                            <p:strVal val="ppt_x"/>
                                          </p:val>
                                        </p:tav>
                                        <p:tav tm="100000">
                                          <p:val>
                                            <p:strVal val="1+ppt_w/2"/>
                                          </p:val>
                                        </p:tav>
                                      </p:tavLst>
                                    </p:anim>
                                    <p:anim calcmode="lin" valueType="num">
                                      <p:cBhvr additive="base">
                                        <p:cTn id="168" dur="3000"/>
                                        <p:tgtEl>
                                          <p:spTgt spid="12"/>
                                        </p:tgtEl>
                                        <p:attrNameLst>
                                          <p:attrName>ppt_y</p:attrName>
                                        </p:attrNameLst>
                                      </p:cBhvr>
                                      <p:tavLst>
                                        <p:tav tm="0">
                                          <p:val>
                                            <p:strVal val="ppt_y"/>
                                          </p:val>
                                        </p:tav>
                                        <p:tav tm="100000">
                                          <p:val>
                                            <p:strVal val="0-ppt_h/2"/>
                                          </p:val>
                                        </p:tav>
                                      </p:tavLst>
                                    </p:anim>
                                    <p:set>
                                      <p:cBhvr>
                                        <p:cTn id="169" dur="1" fill="hold">
                                          <p:stCondLst>
                                            <p:cond delay="2999"/>
                                          </p:stCondLst>
                                        </p:cTn>
                                        <p:tgtEl>
                                          <p:spTgt spid="12"/>
                                        </p:tgtEl>
                                        <p:attrNameLst>
                                          <p:attrName>style.visibility</p:attrName>
                                        </p:attrNameLst>
                                      </p:cBhvr>
                                      <p:to>
                                        <p:strVal val="hidden"/>
                                      </p:to>
                                    </p:set>
                                  </p:childTnLst>
                                </p:cTn>
                              </p:par>
                              <p:par>
                                <p:cTn id="170" presetID="2" presetClass="exit" presetSubtype="3" fill="hold" grpId="3" nodeType="withEffect">
                                  <p:stCondLst>
                                    <p:cond delay="0"/>
                                  </p:stCondLst>
                                  <p:childTnLst>
                                    <p:anim calcmode="lin" valueType="num">
                                      <p:cBhvr additive="base">
                                        <p:cTn id="171" dur="3000"/>
                                        <p:tgtEl>
                                          <p:spTgt spid="17"/>
                                        </p:tgtEl>
                                        <p:attrNameLst>
                                          <p:attrName>ppt_x</p:attrName>
                                        </p:attrNameLst>
                                      </p:cBhvr>
                                      <p:tavLst>
                                        <p:tav tm="0">
                                          <p:val>
                                            <p:strVal val="ppt_x"/>
                                          </p:val>
                                        </p:tav>
                                        <p:tav tm="100000">
                                          <p:val>
                                            <p:strVal val="1+ppt_w/2"/>
                                          </p:val>
                                        </p:tav>
                                      </p:tavLst>
                                    </p:anim>
                                    <p:anim calcmode="lin" valueType="num">
                                      <p:cBhvr additive="base">
                                        <p:cTn id="172" dur="3000"/>
                                        <p:tgtEl>
                                          <p:spTgt spid="17"/>
                                        </p:tgtEl>
                                        <p:attrNameLst>
                                          <p:attrName>ppt_y</p:attrName>
                                        </p:attrNameLst>
                                      </p:cBhvr>
                                      <p:tavLst>
                                        <p:tav tm="0">
                                          <p:val>
                                            <p:strVal val="ppt_y"/>
                                          </p:val>
                                        </p:tav>
                                        <p:tav tm="100000">
                                          <p:val>
                                            <p:strVal val="0-ppt_h/2"/>
                                          </p:val>
                                        </p:tav>
                                      </p:tavLst>
                                    </p:anim>
                                    <p:set>
                                      <p:cBhvr>
                                        <p:cTn id="173" dur="1" fill="hold">
                                          <p:stCondLst>
                                            <p:cond delay="2999"/>
                                          </p:stCondLst>
                                        </p:cTn>
                                        <p:tgtEl>
                                          <p:spTgt spid="17"/>
                                        </p:tgtEl>
                                        <p:attrNameLst>
                                          <p:attrName>style.visibility</p:attrName>
                                        </p:attrNameLst>
                                      </p:cBhvr>
                                      <p:to>
                                        <p:strVal val="hidden"/>
                                      </p:to>
                                    </p:set>
                                  </p:childTnLst>
                                </p:cTn>
                              </p:par>
                              <p:par>
                                <p:cTn id="174" presetID="2" presetClass="exit" presetSubtype="3" fill="hold" grpId="3" nodeType="withEffect">
                                  <p:stCondLst>
                                    <p:cond delay="0"/>
                                  </p:stCondLst>
                                  <p:childTnLst>
                                    <p:anim calcmode="lin" valueType="num">
                                      <p:cBhvr additive="base">
                                        <p:cTn id="175" dur="3000"/>
                                        <p:tgtEl>
                                          <p:spTgt spid="18"/>
                                        </p:tgtEl>
                                        <p:attrNameLst>
                                          <p:attrName>ppt_x</p:attrName>
                                        </p:attrNameLst>
                                      </p:cBhvr>
                                      <p:tavLst>
                                        <p:tav tm="0">
                                          <p:val>
                                            <p:strVal val="ppt_x"/>
                                          </p:val>
                                        </p:tav>
                                        <p:tav tm="100000">
                                          <p:val>
                                            <p:strVal val="1+ppt_w/2"/>
                                          </p:val>
                                        </p:tav>
                                      </p:tavLst>
                                    </p:anim>
                                    <p:anim calcmode="lin" valueType="num">
                                      <p:cBhvr additive="base">
                                        <p:cTn id="176" dur="3000"/>
                                        <p:tgtEl>
                                          <p:spTgt spid="18"/>
                                        </p:tgtEl>
                                        <p:attrNameLst>
                                          <p:attrName>ppt_y</p:attrName>
                                        </p:attrNameLst>
                                      </p:cBhvr>
                                      <p:tavLst>
                                        <p:tav tm="0">
                                          <p:val>
                                            <p:strVal val="ppt_y"/>
                                          </p:val>
                                        </p:tav>
                                        <p:tav tm="100000">
                                          <p:val>
                                            <p:strVal val="0-ppt_h/2"/>
                                          </p:val>
                                        </p:tav>
                                      </p:tavLst>
                                    </p:anim>
                                    <p:set>
                                      <p:cBhvr>
                                        <p:cTn id="177" dur="1" fill="hold">
                                          <p:stCondLst>
                                            <p:cond delay="2999"/>
                                          </p:stCondLst>
                                        </p:cTn>
                                        <p:tgtEl>
                                          <p:spTgt spid="18"/>
                                        </p:tgtEl>
                                        <p:attrNameLst>
                                          <p:attrName>style.visibility</p:attrName>
                                        </p:attrNameLst>
                                      </p:cBhvr>
                                      <p:to>
                                        <p:strVal val="hidden"/>
                                      </p:to>
                                    </p:set>
                                  </p:childTnLst>
                                </p:cTn>
                              </p:par>
                              <p:par>
                                <p:cTn id="178" presetID="19" presetClass="exit" presetSubtype="5" fill="hold" grpId="4" nodeType="withEffect">
                                  <p:stCondLst>
                                    <p:cond delay="0"/>
                                  </p:stCondLst>
                                  <p:childTnLst>
                                    <p:anim calcmode="lin" valueType="num">
                                      <p:cBhvr>
                                        <p:cTn id="179" dur="3000"/>
                                        <p:tgtEl>
                                          <p:spTgt spid="5"/>
                                        </p:tgtEl>
                                        <p:attrNameLst>
                                          <p:attrName>ppt_w</p:attrName>
                                        </p:attrNameLst>
                                      </p:cBhvr>
                                      <p:tavLst>
                                        <p:tav tm="0">
                                          <p:val>
                                            <p:strVal val="ppt_w"/>
                                          </p:val>
                                        </p:tav>
                                        <p:tav tm="100000">
                                          <p:val>
                                            <p:strVal val="ppt_w"/>
                                          </p:val>
                                        </p:tav>
                                      </p:tavLst>
                                    </p:anim>
                                    <p:anim calcmode="lin" valueType="num">
                                      <p:cBhvr>
                                        <p:cTn id="180"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1" dur="1" fill="hold">
                                          <p:stCondLst>
                                            <p:cond delay="2999"/>
                                          </p:stCondLst>
                                        </p:cTn>
                                        <p:tgtEl>
                                          <p:spTgt spid="5"/>
                                        </p:tgtEl>
                                        <p:attrNameLst>
                                          <p:attrName>style.visibility</p:attrName>
                                        </p:attrNameLst>
                                      </p:cBhvr>
                                      <p:to>
                                        <p:strVal val="hidden"/>
                                      </p:to>
                                    </p:set>
                                  </p:childTnLst>
                                </p:cTn>
                              </p:par>
                              <p:par>
                                <p:cTn id="182" presetID="19" presetClass="exit" presetSubtype="5" fill="hold" grpId="4" nodeType="withEffect">
                                  <p:stCondLst>
                                    <p:cond delay="0"/>
                                  </p:stCondLst>
                                  <p:childTnLst>
                                    <p:anim calcmode="lin" valueType="num">
                                      <p:cBhvr>
                                        <p:cTn id="183" dur="3000"/>
                                        <p:tgtEl>
                                          <p:spTgt spid="7"/>
                                        </p:tgtEl>
                                        <p:attrNameLst>
                                          <p:attrName>ppt_w</p:attrName>
                                        </p:attrNameLst>
                                      </p:cBhvr>
                                      <p:tavLst>
                                        <p:tav tm="0">
                                          <p:val>
                                            <p:strVal val="ppt_w"/>
                                          </p:val>
                                        </p:tav>
                                        <p:tav tm="100000">
                                          <p:val>
                                            <p:strVal val="ppt_w"/>
                                          </p:val>
                                        </p:tav>
                                      </p:tavLst>
                                    </p:anim>
                                    <p:anim calcmode="lin" valueType="num">
                                      <p:cBhvr>
                                        <p:cTn id="184"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5" dur="1" fill="hold">
                                          <p:stCondLst>
                                            <p:cond delay="2999"/>
                                          </p:stCondLst>
                                        </p:cTn>
                                        <p:tgtEl>
                                          <p:spTgt spid="7"/>
                                        </p:tgtEl>
                                        <p:attrNameLst>
                                          <p:attrName>style.visibility</p:attrName>
                                        </p:attrNameLst>
                                      </p:cBhvr>
                                      <p:to>
                                        <p:strVal val="hidden"/>
                                      </p:to>
                                    </p:set>
                                  </p:childTnLst>
                                </p:cTn>
                              </p:par>
                              <p:par>
                                <p:cTn id="186" presetID="19" presetClass="exit" presetSubtype="5" fill="hold" grpId="4" nodeType="withEffect">
                                  <p:stCondLst>
                                    <p:cond delay="0"/>
                                  </p:stCondLst>
                                  <p:childTnLst>
                                    <p:anim calcmode="lin" valueType="num">
                                      <p:cBhvr>
                                        <p:cTn id="187" dur="3000"/>
                                        <p:tgtEl>
                                          <p:spTgt spid="9"/>
                                        </p:tgtEl>
                                        <p:attrNameLst>
                                          <p:attrName>ppt_w</p:attrName>
                                        </p:attrNameLst>
                                      </p:cBhvr>
                                      <p:tavLst>
                                        <p:tav tm="0">
                                          <p:val>
                                            <p:strVal val="ppt_w"/>
                                          </p:val>
                                        </p:tav>
                                        <p:tav tm="100000">
                                          <p:val>
                                            <p:strVal val="ppt_w"/>
                                          </p:val>
                                        </p:tav>
                                      </p:tavLst>
                                    </p:anim>
                                    <p:anim calcmode="lin" valueType="num">
                                      <p:cBhvr>
                                        <p:cTn id="188"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9" dur="1" fill="hold">
                                          <p:stCondLst>
                                            <p:cond delay="2999"/>
                                          </p:stCondLst>
                                        </p:cTn>
                                        <p:tgtEl>
                                          <p:spTgt spid="9"/>
                                        </p:tgtEl>
                                        <p:attrNameLst>
                                          <p:attrName>style.visibility</p:attrName>
                                        </p:attrNameLst>
                                      </p:cBhvr>
                                      <p:to>
                                        <p:strVal val="hidden"/>
                                      </p:to>
                                    </p:set>
                                  </p:childTnLst>
                                </p:cTn>
                              </p:par>
                              <p:par>
                                <p:cTn id="190" presetID="19" presetClass="exit" presetSubtype="5" fill="hold" grpId="4" nodeType="withEffect">
                                  <p:stCondLst>
                                    <p:cond delay="0"/>
                                  </p:stCondLst>
                                  <p:childTnLst>
                                    <p:anim calcmode="lin" valueType="num">
                                      <p:cBhvr>
                                        <p:cTn id="191" dur="3000"/>
                                        <p:tgtEl>
                                          <p:spTgt spid="10"/>
                                        </p:tgtEl>
                                        <p:attrNameLst>
                                          <p:attrName>ppt_w</p:attrName>
                                        </p:attrNameLst>
                                      </p:cBhvr>
                                      <p:tavLst>
                                        <p:tav tm="0">
                                          <p:val>
                                            <p:strVal val="ppt_w"/>
                                          </p:val>
                                        </p:tav>
                                        <p:tav tm="100000">
                                          <p:val>
                                            <p:strVal val="ppt_w"/>
                                          </p:val>
                                        </p:tav>
                                      </p:tavLst>
                                    </p:anim>
                                    <p:anim calcmode="lin" valueType="num">
                                      <p:cBhvr>
                                        <p:cTn id="192"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3" dur="1" fill="hold">
                                          <p:stCondLst>
                                            <p:cond delay="2999"/>
                                          </p:stCondLst>
                                        </p:cTn>
                                        <p:tgtEl>
                                          <p:spTgt spid="10"/>
                                        </p:tgtEl>
                                        <p:attrNameLst>
                                          <p:attrName>style.visibility</p:attrName>
                                        </p:attrNameLst>
                                      </p:cBhvr>
                                      <p:to>
                                        <p:strVal val="hidden"/>
                                      </p:to>
                                    </p:set>
                                  </p:childTnLst>
                                </p:cTn>
                              </p:par>
                              <p:par>
                                <p:cTn id="194" presetID="19" presetClass="exit" presetSubtype="5" fill="hold" grpId="4" nodeType="withEffect">
                                  <p:stCondLst>
                                    <p:cond delay="0"/>
                                  </p:stCondLst>
                                  <p:childTnLst>
                                    <p:anim calcmode="lin" valueType="num">
                                      <p:cBhvr>
                                        <p:cTn id="195" dur="3000"/>
                                        <p:tgtEl>
                                          <p:spTgt spid="13"/>
                                        </p:tgtEl>
                                        <p:attrNameLst>
                                          <p:attrName>ppt_w</p:attrName>
                                        </p:attrNameLst>
                                      </p:cBhvr>
                                      <p:tavLst>
                                        <p:tav tm="0">
                                          <p:val>
                                            <p:strVal val="ppt_w"/>
                                          </p:val>
                                        </p:tav>
                                        <p:tav tm="100000">
                                          <p:val>
                                            <p:strVal val="ppt_w"/>
                                          </p:val>
                                        </p:tav>
                                      </p:tavLst>
                                    </p:anim>
                                    <p:anim calcmode="lin" valueType="num">
                                      <p:cBhvr>
                                        <p:cTn id="196"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7" dur="1" fill="hold">
                                          <p:stCondLst>
                                            <p:cond delay="2999"/>
                                          </p:stCondLst>
                                        </p:cTn>
                                        <p:tgtEl>
                                          <p:spTgt spid="13"/>
                                        </p:tgtEl>
                                        <p:attrNameLst>
                                          <p:attrName>style.visibility</p:attrName>
                                        </p:attrNameLst>
                                      </p:cBhvr>
                                      <p:to>
                                        <p:strVal val="hidden"/>
                                      </p:to>
                                    </p:set>
                                  </p:childTnLst>
                                </p:cTn>
                              </p:par>
                              <p:par>
                                <p:cTn id="198" presetID="19" presetClass="exit" presetSubtype="5" fill="hold" grpId="4" nodeType="withEffect">
                                  <p:stCondLst>
                                    <p:cond delay="0"/>
                                  </p:stCondLst>
                                  <p:childTnLst>
                                    <p:anim calcmode="lin" valueType="num">
                                      <p:cBhvr>
                                        <p:cTn id="199" dur="3000"/>
                                        <p:tgtEl>
                                          <p:spTgt spid="14"/>
                                        </p:tgtEl>
                                        <p:attrNameLst>
                                          <p:attrName>ppt_w</p:attrName>
                                        </p:attrNameLst>
                                      </p:cBhvr>
                                      <p:tavLst>
                                        <p:tav tm="0">
                                          <p:val>
                                            <p:strVal val="ppt_w"/>
                                          </p:val>
                                        </p:tav>
                                        <p:tav tm="100000">
                                          <p:val>
                                            <p:strVal val="ppt_w"/>
                                          </p:val>
                                        </p:tav>
                                      </p:tavLst>
                                    </p:anim>
                                    <p:anim calcmode="lin" valueType="num">
                                      <p:cBhvr>
                                        <p:cTn id="200" dur="3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1" dur="1" fill="hold">
                                          <p:stCondLst>
                                            <p:cond delay="2999"/>
                                          </p:stCondLst>
                                        </p:cTn>
                                        <p:tgtEl>
                                          <p:spTgt spid="14"/>
                                        </p:tgtEl>
                                        <p:attrNameLst>
                                          <p:attrName>style.visibility</p:attrName>
                                        </p:attrNameLst>
                                      </p:cBhvr>
                                      <p:to>
                                        <p:strVal val="hidden"/>
                                      </p:to>
                                    </p:set>
                                  </p:childTnLst>
                                </p:cTn>
                              </p:par>
                              <p:par>
                                <p:cTn id="202" presetID="19" presetClass="exit" presetSubtype="5" fill="hold" grpId="4" nodeType="withEffect">
                                  <p:stCondLst>
                                    <p:cond delay="0"/>
                                  </p:stCondLst>
                                  <p:childTnLst>
                                    <p:anim calcmode="lin" valueType="num">
                                      <p:cBhvr>
                                        <p:cTn id="203" dur="3000"/>
                                        <p:tgtEl>
                                          <p:spTgt spid="15"/>
                                        </p:tgtEl>
                                        <p:attrNameLst>
                                          <p:attrName>ppt_w</p:attrName>
                                        </p:attrNameLst>
                                      </p:cBhvr>
                                      <p:tavLst>
                                        <p:tav tm="0">
                                          <p:val>
                                            <p:strVal val="ppt_w"/>
                                          </p:val>
                                        </p:tav>
                                        <p:tav tm="100000">
                                          <p:val>
                                            <p:strVal val="ppt_w"/>
                                          </p:val>
                                        </p:tav>
                                      </p:tavLst>
                                    </p:anim>
                                    <p:anim calcmode="lin" valueType="num">
                                      <p:cBhvr>
                                        <p:cTn id="204" dur="3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5" dur="1" fill="hold">
                                          <p:stCondLst>
                                            <p:cond delay="2999"/>
                                          </p:stCondLst>
                                        </p:cTn>
                                        <p:tgtEl>
                                          <p:spTgt spid="15"/>
                                        </p:tgtEl>
                                        <p:attrNameLst>
                                          <p:attrName>style.visibility</p:attrName>
                                        </p:attrNameLst>
                                      </p:cBhvr>
                                      <p:to>
                                        <p:strVal val="hidden"/>
                                      </p:to>
                                    </p:set>
                                  </p:childTnLst>
                                </p:cTn>
                              </p:par>
                              <p:par>
                                <p:cTn id="206" presetID="19" presetClass="exit" presetSubtype="5" fill="hold" grpId="4" nodeType="withEffect">
                                  <p:stCondLst>
                                    <p:cond delay="0"/>
                                  </p:stCondLst>
                                  <p:childTnLst>
                                    <p:anim calcmode="lin" valueType="num">
                                      <p:cBhvr>
                                        <p:cTn id="207" dur="3000"/>
                                        <p:tgtEl>
                                          <p:spTgt spid="6"/>
                                        </p:tgtEl>
                                        <p:attrNameLst>
                                          <p:attrName>ppt_w</p:attrName>
                                        </p:attrNameLst>
                                      </p:cBhvr>
                                      <p:tavLst>
                                        <p:tav tm="0">
                                          <p:val>
                                            <p:strVal val="ppt_w"/>
                                          </p:val>
                                        </p:tav>
                                        <p:tav tm="100000">
                                          <p:val>
                                            <p:strVal val="ppt_w"/>
                                          </p:val>
                                        </p:tav>
                                      </p:tavLst>
                                    </p:anim>
                                    <p:anim calcmode="lin" valueType="num">
                                      <p:cBhvr>
                                        <p:cTn id="208"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9" dur="1" fill="hold">
                                          <p:stCondLst>
                                            <p:cond delay="2999"/>
                                          </p:stCondLst>
                                        </p:cTn>
                                        <p:tgtEl>
                                          <p:spTgt spid="6"/>
                                        </p:tgtEl>
                                        <p:attrNameLst>
                                          <p:attrName>style.visibility</p:attrName>
                                        </p:attrNameLst>
                                      </p:cBhvr>
                                      <p:to>
                                        <p:strVal val="hidden"/>
                                      </p:to>
                                    </p:set>
                                  </p:childTnLst>
                                </p:cTn>
                              </p:par>
                              <p:par>
                                <p:cTn id="210" presetID="19" presetClass="exit" presetSubtype="5" fill="hold" grpId="4" nodeType="withEffect">
                                  <p:stCondLst>
                                    <p:cond delay="0"/>
                                  </p:stCondLst>
                                  <p:childTnLst>
                                    <p:anim calcmode="lin" valueType="num">
                                      <p:cBhvr>
                                        <p:cTn id="211" dur="3000"/>
                                        <p:tgtEl>
                                          <p:spTgt spid="8"/>
                                        </p:tgtEl>
                                        <p:attrNameLst>
                                          <p:attrName>ppt_w</p:attrName>
                                        </p:attrNameLst>
                                      </p:cBhvr>
                                      <p:tavLst>
                                        <p:tav tm="0">
                                          <p:val>
                                            <p:strVal val="ppt_w"/>
                                          </p:val>
                                        </p:tav>
                                        <p:tav tm="100000">
                                          <p:val>
                                            <p:strVal val="ppt_w"/>
                                          </p:val>
                                        </p:tav>
                                      </p:tavLst>
                                    </p:anim>
                                    <p:anim calcmode="lin" valueType="num">
                                      <p:cBhvr>
                                        <p:cTn id="212"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13" dur="1" fill="hold">
                                          <p:stCondLst>
                                            <p:cond delay="2999"/>
                                          </p:stCondLst>
                                        </p:cTn>
                                        <p:tgtEl>
                                          <p:spTgt spid="8"/>
                                        </p:tgtEl>
                                        <p:attrNameLst>
                                          <p:attrName>style.visibility</p:attrName>
                                        </p:attrNameLst>
                                      </p:cBhvr>
                                      <p:to>
                                        <p:strVal val="hidden"/>
                                      </p:to>
                                    </p:set>
                                  </p:childTnLst>
                                </p:cTn>
                              </p:par>
                              <p:par>
                                <p:cTn id="214" presetID="19" presetClass="exit" presetSubtype="5" fill="hold" grpId="4" nodeType="withEffect">
                                  <p:stCondLst>
                                    <p:cond delay="0"/>
                                  </p:stCondLst>
                                  <p:childTnLst>
                                    <p:anim calcmode="lin" valueType="num">
                                      <p:cBhvr>
                                        <p:cTn id="215" dur="3000"/>
                                        <p:tgtEl>
                                          <p:spTgt spid="11"/>
                                        </p:tgtEl>
                                        <p:attrNameLst>
                                          <p:attrName>ppt_w</p:attrName>
                                        </p:attrNameLst>
                                      </p:cBhvr>
                                      <p:tavLst>
                                        <p:tav tm="0">
                                          <p:val>
                                            <p:strVal val="ppt_w"/>
                                          </p:val>
                                        </p:tav>
                                        <p:tav tm="100000">
                                          <p:val>
                                            <p:strVal val="ppt_w"/>
                                          </p:val>
                                        </p:tav>
                                      </p:tavLst>
                                    </p:anim>
                                    <p:anim calcmode="lin" valueType="num">
                                      <p:cBhvr>
                                        <p:cTn id="216"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17" dur="1" fill="hold">
                                          <p:stCondLst>
                                            <p:cond delay="2999"/>
                                          </p:stCondLst>
                                        </p:cTn>
                                        <p:tgtEl>
                                          <p:spTgt spid="11"/>
                                        </p:tgtEl>
                                        <p:attrNameLst>
                                          <p:attrName>style.visibility</p:attrName>
                                        </p:attrNameLst>
                                      </p:cBhvr>
                                      <p:to>
                                        <p:strVal val="hidden"/>
                                      </p:to>
                                    </p:set>
                                  </p:childTnLst>
                                </p:cTn>
                              </p:par>
                              <p:par>
                                <p:cTn id="218" presetID="19" presetClass="exit" presetSubtype="5" fill="hold" grpId="4" nodeType="withEffect">
                                  <p:stCondLst>
                                    <p:cond delay="0"/>
                                  </p:stCondLst>
                                  <p:childTnLst>
                                    <p:anim calcmode="lin" valueType="num">
                                      <p:cBhvr>
                                        <p:cTn id="219" dur="3000"/>
                                        <p:tgtEl>
                                          <p:spTgt spid="12"/>
                                        </p:tgtEl>
                                        <p:attrNameLst>
                                          <p:attrName>ppt_w</p:attrName>
                                        </p:attrNameLst>
                                      </p:cBhvr>
                                      <p:tavLst>
                                        <p:tav tm="0">
                                          <p:val>
                                            <p:strVal val="ppt_w"/>
                                          </p:val>
                                        </p:tav>
                                        <p:tav tm="100000">
                                          <p:val>
                                            <p:strVal val="ppt_w"/>
                                          </p:val>
                                        </p:tav>
                                      </p:tavLst>
                                    </p:anim>
                                    <p:anim calcmode="lin" valueType="num">
                                      <p:cBhvr>
                                        <p:cTn id="220"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1" dur="1" fill="hold">
                                          <p:stCondLst>
                                            <p:cond delay="2999"/>
                                          </p:stCondLst>
                                        </p:cTn>
                                        <p:tgtEl>
                                          <p:spTgt spid="12"/>
                                        </p:tgtEl>
                                        <p:attrNameLst>
                                          <p:attrName>style.visibility</p:attrName>
                                        </p:attrNameLst>
                                      </p:cBhvr>
                                      <p:to>
                                        <p:strVal val="hidden"/>
                                      </p:to>
                                    </p:set>
                                  </p:childTnLst>
                                </p:cTn>
                              </p:par>
                              <p:par>
                                <p:cTn id="222" presetID="19" presetClass="exit" presetSubtype="5" fill="hold" grpId="4" nodeType="withEffect">
                                  <p:stCondLst>
                                    <p:cond delay="0"/>
                                  </p:stCondLst>
                                  <p:childTnLst>
                                    <p:anim calcmode="lin" valueType="num">
                                      <p:cBhvr>
                                        <p:cTn id="223" dur="3000"/>
                                        <p:tgtEl>
                                          <p:spTgt spid="17"/>
                                        </p:tgtEl>
                                        <p:attrNameLst>
                                          <p:attrName>ppt_w</p:attrName>
                                        </p:attrNameLst>
                                      </p:cBhvr>
                                      <p:tavLst>
                                        <p:tav tm="0">
                                          <p:val>
                                            <p:strVal val="ppt_w"/>
                                          </p:val>
                                        </p:tav>
                                        <p:tav tm="100000">
                                          <p:val>
                                            <p:strVal val="ppt_w"/>
                                          </p:val>
                                        </p:tav>
                                      </p:tavLst>
                                    </p:anim>
                                    <p:anim calcmode="lin" valueType="num">
                                      <p:cBhvr>
                                        <p:cTn id="224" dur="3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5" dur="1" fill="hold">
                                          <p:stCondLst>
                                            <p:cond delay="2999"/>
                                          </p:stCondLst>
                                        </p:cTn>
                                        <p:tgtEl>
                                          <p:spTgt spid="17"/>
                                        </p:tgtEl>
                                        <p:attrNameLst>
                                          <p:attrName>style.visibility</p:attrName>
                                        </p:attrNameLst>
                                      </p:cBhvr>
                                      <p:to>
                                        <p:strVal val="hidden"/>
                                      </p:to>
                                    </p:set>
                                  </p:childTnLst>
                                </p:cTn>
                              </p:par>
                              <p:par>
                                <p:cTn id="226" presetID="19" presetClass="exit" presetSubtype="5" fill="hold" grpId="4" nodeType="withEffect">
                                  <p:stCondLst>
                                    <p:cond delay="0"/>
                                  </p:stCondLst>
                                  <p:childTnLst>
                                    <p:anim calcmode="lin" valueType="num">
                                      <p:cBhvr>
                                        <p:cTn id="227" dur="3000"/>
                                        <p:tgtEl>
                                          <p:spTgt spid="18"/>
                                        </p:tgtEl>
                                        <p:attrNameLst>
                                          <p:attrName>ppt_w</p:attrName>
                                        </p:attrNameLst>
                                      </p:cBhvr>
                                      <p:tavLst>
                                        <p:tav tm="0">
                                          <p:val>
                                            <p:strVal val="ppt_w"/>
                                          </p:val>
                                        </p:tav>
                                        <p:tav tm="100000">
                                          <p:val>
                                            <p:strVal val="ppt_w"/>
                                          </p:val>
                                        </p:tav>
                                      </p:tavLst>
                                    </p:anim>
                                    <p:anim calcmode="lin" valueType="num">
                                      <p:cBhvr>
                                        <p:cTn id="228" dur="3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9" dur="1" fill="hold">
                                          <p:stCondLst>
                                            <p:cond delay="2999"/>
                                          </p:stCondLst>
                                        </p:cTn>
                                        <p:tgtEl>
                                          <p:spTgt spid="18"/>
                                        </p:tgtEl>
                                        <p:attrNameLst>
                                          <p:attrName>style.visibility</p:attrName>
                                        </p:attrNameLst>
                                      </p:cBhvr>
                                      <p:to>
                                        <p:strVal val="hidden"/>
                                      </p:to>
                                    </p:set>
                                  </p:childTnLst>
                                </p:cTn>
                              </p:par>
                              <p:par>
                                <p:cTn id="230" presetID="17" presetClass="entr" presetSubtype="10" fill="hold" nodeType="withEffect">
                                  <p:stCondLst>
                                    <p:cond delay="0"/>
                                  </p:stCondLst>
                                  <p:childTnLst>
                                    <p:set>
                                      <p:cBhvr>
                                        <p:cTn id="231" dur="1" fill="hold">
                                          <p:stCondLst>
                                            <p:cond delay="0"/>
                                          </p:stCondLst>
                                        </p:cTn>
                                        <p:tgtEl>
                                          <p:spTgt spid="4"/>
                                        </p:tgtEl>
                                        <p:attrNameLst>
                                          <p:attrName>style.visibility</p:attrName>
                                        </p:attrNameLst>
                                      </p:cBhvr>
                                      <p:to>
                                        <p:strVal val="visible"/>
                                      </p:to>
                                    </p:set>
                                    <p:anim calcmode="lin" valueType="num">
                                      <p:cBhvr>
                                        <p:cTn id="232" dur="3000" fill="hold"/>
                                        <p:tgtEl>
                                          <p:spTgt spid="4"/>
                                        </p:tgtEl>
                                        <p:attrNameLst>
                                          <p:attrName>ppt_w</p:attrName>
                                        </p:attrNameLst>
                                      </p:cBhvr>
                                      <p:tavLst>
                                        <p:tav tm="0">
                                          <p:val>
                                            <p:fltVal val="0"/>
                                          </p:val>
                                        </p:tav>
                                        <p:tav tm="100000">
                                          <p:val>
                                            <p:strVal val="#ppt_w"/>
                                          </p:val>
                                        </p:tav>
                                      </p:tavLst>
                                    </p:anim>
                                    <p:anim calcmode="lin" valueType="num">
                                      <p:cBhvr>
                                        <p:cTn id="233" dur="3000" fill="hold"/>
                                        <p:tgtEl>
                                          <p:spTgt spid="4"/>
                                        </p:tgtEl>
                                        <p:attrNameLst>
                                          <p:attrName>ppt_h</p:attrName>
                                        </p:attrNameLst>
                                      </p:cBhvr>
                                      <p:tavLst>
                                        <p:tav tm="0">
                                          <p:val>
                                            <p:strVal val="#ppt_h"/>
                                          </p:val>
                                        </p:tav>
                                        <p:tav tm="100000">
                                          <p:val>
                                            <p:strVal val="#ppt_h"/>
                                          </p:val>
                                        </p:tav>
                                      </p:tavLst>
                                    </p:anim>
                                  </p:childTnLst>
                                </p:cTn>
                              </p:par>
                              <p:par>
                                <p:cTn id="234" presetID="2" presetClass="entr" presetSubtype="4" fill="hold" nodeType="withEffect">
                                  <p:stCondLst>
                                    <p:cond delay="0"/>
                                  </p:stCondLst>
                                  <p:childTnLst>
                                    <p:set>
                                      <p:cBhvr>
                                        <p:cTn id="235" dur="1" fill="hold">
                                          <p:stCondLst>
                                            <p:cond delay="0"/>
                                          </p:stCondLst>
                                        </p:cTn>
                                        <p:tgtEl>
                                          <p:spTgt spid="4"/>
                                        </p:tgtEl>
                                        <p:attrNameLst>
                                          <p:attrName>style.visibility</p:attrName>
                                        </p:attrNameLst>
                                      </p:cBhvr>
                                      <p:to>
                                        <p:strVal val="visible"/>
                                      </p:to>
                                    </p:set>
                                    <p:anim calcmode="lin" valueType="num">
                                      <p:cBhvr additive="base">
                                        <p:cTn id="236" dur="3000" fill="hold"/>
                                        <p:tgtEl>
                                          <p:spTgt spid="4"/>
                                        </p:tgtEl>
                                        <p:attrNameLst>
                                          <p:attrName>ppt_x</p:attrName>
                                        </p:attrNameLst>
                                      </p:cBhvr>
                                      <p:tavLst>
                                        <p:tav tm="0">
                                          <p:val>
                                            <p:strVal val="#ppt_x"/>
                                          </p:val>
                                        </p:tav>
                                        <p:tav tm="100000">
                                          <p:val>
                                            <p:strVal val="#ppt_x"/>
                                          </p:val>
                                        </p:tav>
                                      </p:tavLst>
                                    </p:anim>
                                    <p:anim calcmode="lin" valueType="num">
                                      <p:cBhvr additive="base">
                                        <p:cTn id="237" dur="30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63641.jpg"/>
          <p:cNvPicPr>
            <a:picLocks noChangeAspect="1"/>
          </p:cNvPicPr>
          <p:nvPr/>
        </p:nvPicPr>
        <p:blipFill>
          <a:blip r:embed="rId2"/>
          <a:stretch>
            <a:fillRect/>
          </a:stretch>
        </p:blipFill>
        <p:spPr>
          <a:xfrm>
            <a:off x="0" y="1"/>
            <a:ext cx="9144000" cy="6858000"/>
          </a:xfrm>
          <a:prstGeom prst="rect">
            <a:avLst/>
          </a:prstGeom>
        </p:spPr>
      </p:pic>
      <p:sp>
        <p:nvSpPr>
          <p:cNvPr id="5" name="4 Combinar"/>
          <p:cNvSpPr/>
          <p:nvPr/>
        </p:nvSpPr>
        <p:spPr>
          <a:xfrm rot="10800000">
            <a:off x="285720" y="5857893"/>
            <a:ext cx="2024072" cy="1000107"/>
          </a:xfrm>
          <a:prstGeom prst="flowChartMerge">
            <a:avLst/>
          </a:prstGeom>
          <a:gradFill flip="none" rotWithShape="1">
            <a:gsLst>
              <a:gs pos="0">
                <a:schemeClr val="bg1"/>
              </a:gs>
              <a:gs pos="64999">
                <a:srgbClr val="F0EBD5"/>
              </a:gs>
              <a:gs pos="100000">
                <a:srgbClr val="D1C39F"/>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ombinar"/>
          <p:cNvSpPr/>
          <p:nvPr/>
        </p:nvSpPr>
        <p:spPr>
          <a:xfrm rot="10800000">
            <a:off x="285720" y="5429264"/>
            <a:ext cx="2024072" cy="1000107"/>
          </a:xfrm>
          <a:prstGeom prst="flowChartMerge">
            <a:avLst/>
          </a:prstGeom>
          <a:gradFill flip="none" rotWithShape="1">
            <a:gsLst>
              <a:gs pos="0">
                <a:schemeClr val="bg1"/>
              </a:gs>
              <a:gs pos="64999">
                <a:srgbClr val="F0EBD5"/>
              </a:gs>
              <a:gs pos="100000">
                <a:srgbClr val="D1C39F"/>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ombinar"/>
          <p:cNvSpPr/>
          <p:nvPr/>
        </p:nvSpPr>
        <p:spPr>
          <a:xfrm rot="10800000">
            <a:off x="357158" y="4929199"/>
            <a:ext cx="2024072" cy="1000107"/>
          </a:xfrm>
          <a:prstGeom prst="flowChartMerge">
            <a:avLst/>
          </a:prstGeom>
          <a:gradFill flip="none" rotWithShape="1">
            <a:gsLst>
              <a:gs pos="0">
                <a:schemeClr val="bg1"/>
              </a:gs>
              <a:gs pos="64999">
                <a:srgbClr val="F0EBD5"/>
              </a:gs>
              <a:gs pos="100000">
                <a:srgbClr val="D1C39F"/>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ombinar"/>
          <p:cNvSpPr/>
          <p:nvPr/>
        </p:nvSpPr>
        <p:spPr>
          <a:xfrm rot="10800000">
            <a:off x="357158" y="4500570"/>
            <a:ext cx="2024072" cy="1000107"/>
          </a:xfrm>
          <a:prstGeom prst="flowChartMerge">
            <a:avLst/>
          </a:prstGeom>
          <a:gradFill flip="none" rotWithShape="1">
            <a:gsLst>
              <a:gs pos="0">
                <a:schemeClr val="bg1"/>
              </a:gs>
              <a:gs pos="64999">
                <a:srgbClr val="F0EBD5"/>
              </a:gs>
              <a:gs pos="100000">
                <a:srgbClr val="D1C39F"/>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Combinar"/>
          <p:cNvSpPr/>
          <p:nvPr/>
        </p:nvSpPr>
        <p:spPr>
          <a:xfrm rot="10800000">
            <a:off x="357158" y="4071943"/>
            <a:ext cx="2024072" cy="1000107"/>
          </a:xfrm>
          <a:prstGeom prst="flowChartMerge">
            <a:avLst/>
          </a:prstGeom>
          <a:gradFill flip="none" rotWithShape="1">
            <a:gsLst>
              <a:gs pos="0">
                <a:schemeClr val="bg1"/>
              </a:gs>
              <a:gs pos="64999">
                <a:srgbClr val="F0EBD5"/>
              </a:gs>
              <a:gs pos="100000">
                <a:srgbClr val="D1C39F"/>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Combinar"/>
          <p:cNvSpPr/>
          <p:nvPr/>
        </p:nvSpPr>
        <p:spPr>
          <a:xfrm rot="10800000">
            <a:off x="357158" y="3643314"/>
            <a:ext cx="2024072" cy="1000107"/>
          </a:xfrm>
          <a:prstGeom prst="flowChartMerge">
            <a:avLst/>
          </a:prstGeom>
          <a:gradFill flip="none" rotWithShape="1">
            <a:gsLst>
              <a:gs pos="0">
                <a:schemeClr val="bg1"/>
              </a:gs>
              <a:gs pos="64999">
                <a:srgbClr val="F0EBD5"/>
              </a:gs>
              <a:gs pos="100000">
                <a:srgbClr val="D1C39F"/>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Combinar"/>
          <p:cNvSpPr/>
          <p:nvPr/>
        </p:nvSpPr>
        <p:spPr>
          <a:xfrm rot="10800000">
            <a:off x="428596" y="3143249"/>
            <a:ext cx="2024072" cy="1000107"/>
          </a:xfrm>
          <a:prstGeom prst="flowChartMerge">
            <a:avLst/>
          </a:prstGeom>
          <a:gradFill flip="none" rotWithShape="1">
            <a:gsLst>
              <a:gs pos="0">
                <a:schemeClr val="bg1"/>
              </a:gs>
              <a:gs pos="64999">
                <a:srgbClr val="F0EBD5"/>
              </a:gs>
              <a:gs pos="100000">
                <a:srgbClr val="D1C39F"/>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Combinar"/>
          <p:cNvSpPr/>
          <p:nvPr/>
        </p:nvSpPr>
        <p:spPr>
          <a:xfrm rot="10800000">
            <a:off x="428596" y="2714620"/>
            <a:ext cx="2024072" cy="1000107"/>
          </a:xfrm>
          <a:prstGeom prst="flowChartMerge">
            <a:avLst/>
          </a:prstGeom>
          <a:gradFill flip="none" rotWithShape="1">
            <a:gsLst>
              <a:gs pos="0">
                <a:schemeClr val="bg1"/>
              </a:gs>
              <a:gs pos="64999">
                <a:srgbClr val="F0EBD5"/>
              </a:gs>
              <a:gs pos="100000">
                <a:srgbClr val="D1C39F"/>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Combinar"/>
          <p:cNvSpPr/>
          <p:nvPr/>
        </p:nvSpPr>
        <p:spPr>
          <a:xfrm rot="10800000">
            <a:off x="428596" y="2285992"/>
            <a:ext cx="2024072" cy="1000107"/>
          </a:xfrm>
          <a:prstGeom prst="flowChartMerge">
            <a:avLst/>
          </a:prstGeom>
          <a:gradFill flip="none" rotWithShape="1">
            <a:gsLst>
              <a:gs pos="0">
                <a:schemeClr val="bg1"/>
              </a:gs>
              <a:gs pos="64999">
                <a:srgbClr val="F0EBD5"/>
              </a:gs>
              <a:gs pos="100000">
                <a:srgbClr val="D1C39F"/>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Combinar"/>
          <p:cNvSpPr/>
          <p:nvPr/>
        </p:nvSpPr>
        <p:spPr>
          <a:xfrm rot="10800000">
            <a:off x="428596" y="1857365"/>
            <a:ext cx="2024072" cy="1000107"/>
          </a:xfrm>
          <a:prstGeom prst="flowChartMerge">
            <a:avLst/>
          </a:prstGeom>
          <a:gradFill flip="none" rotWithShape="1">
            <a:gsLst>
              <a:gs pos="0">
                <a:schemeClr val="bg1"/>
              </a:gs>
              <a:gs pos="64999">
                <a:srgbClr val="F0EBD5"/>
              </a:gs>
              <a:gs pos="100000">
                <a:srgbClr val="D1C39F"/>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Combinar"/>
          <p:cNvSpPr/>
          <p:nvPr/>
        </p:nvSpPr>
        <p:spPr>
          <a:xfrm rot="10800000">
            <a:off x="428596" y="1428736"/>
            <a:ext cx="2024072" cy="1000107"/>
          </a:xfrm>
          <a:prstGeom prst="flowChartMerge">
            <a:avLst/>
          </a:prstGeom>
          <a:gradFill flip="none" rotWithShape="1">
            <a:gsLst>
              <a:gs pos="0">
                <a:schemeClr val="bg1"/>
              </a:gs>
              <a:gs pos="64999">
                <a:srgbClr val="F0EBD5"/>
              </a:gs>
              <a:gs pos="100000">
                <a:srgbClr val="D1C39F"/>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Combinar"/>
          <p:cNvSpPr/>
          <p:nvPr/>
        </p:nvSpPr>
        <p:spPr>
          <a:xfrm rot="10800000">
            <a:off x="500034" y="928671"/>
            <a:ext cx="2024072" cy="1000107"/>
          </a:xfrm>
          <a:prstGeom prst="flowChartMerge">
            <a:avLst/>
          </a:prstGeom>
          <a:gradFill flip="none" rotWithShape="1">
            <a:gsLst>
              <a:gs pos="0">
                <a:schemeClr val="bg1"/>
              </a:gs>
              <a:gs pos="64999">
                <a:srgbClr val="F0EBD5"/>
              </a:gs>
              <a:gs pos="100000">
                <a:srgbClr val="D1C39F"/>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Combinar"/>
          <p:cNvSpPr/>
          <p:nvPr/>
        </p:nvSpPr>
        <p:spPr>
          <a:xfrm rot="10800000">
            <a:off x="500034" y="500042"/>
            <a:ext cx="2024072" cy="1000107"/>
          </a:xfrm>
          <a:prstGeom prst="flowChartMerge">
            <a:avLst/>
          </a:prstGeom>
          <a:gradFill flip="none" rotWithShape="1">
            <a:gsLst>
              <a:gs pos="0">
                <a:schemeClr val="bg1"/>
              </a:gs>
              <a:gs pos="64999">
                <a:srgbClr val="F0EBD5"/>
              </a:gs>
              <a:gs pos="100000">
                <a:srgbClr val="D1C39F"/>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Combinar"/>
          <p:cNvSpPr/>
          <p:nvPr/>
        </p:nvSpPr>
        <p:spPr>
          <a:xfrm rot="10800000">
            <a:off x="500034" y="142853"/>
            <a:ext cx="2024072" cy="1000107"/>
          </a:xfrm>
          <a:prstGeom prst="flowChartMerge">
            <a:avLst/>
          </a:prstGeom>
          <a:gradFill flip="none" rotWithShape="1">
            <a:gsLst>
              <a:gs pos="0">
                <a:schemeClr val="bg1"/>
              </a:gs>
              <a:gs pos="64999">
                <a:srgbClr val="F0EBD5"/>
              </a:gs>
              <a:gs pos="100000">
                <a:srgbClr val="D1C39F"/>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Combinar"/>
          <p:cNvSpPr/>
          <p:nvPr/>
        </p:nvSpPr>
        <p:spPr>
          <a:xfrm rot="10800000">
            <a:off x="500034" y="-285776"/>
            <a:ext cx="2024072" cy="1000107"/>
          </a:xfrm>
          <a:prstGeom prst="flowChartMerge">
            <a:avLst/>
          </a:prstGeom>
          <a:gradFill flip="none" rotWithShape="1">
            <a:gsLst>
              <a:gs pos="0">
                <a:schemeClr val="bg1"/>
              </a:gs>
              <a:gs pos="64999">
                <a:srgbClr val="F0EBD5"/>
              </a:gs>
              <a:gs pos="100000">
                <a:srgbClr val="D1C39F"/>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Combinar"/>
          <p:cNvSpPr/>
          <p:nvPr/>
        </p:nvSpPr>
        <p:spPr>
          <a:xfrm rot="10800000">
            <a:off x="6643702" y="5857893"/>
            <a:ext cx="2024072" cy="1000107"/>
          </a:xfrm>
          <a:prstGeom prst="flowChartMerge">
            <a:avLst/>
          </a:prstGeom>
          <a:gradFill flip="none" rotWithShape="1">
            <a:gsLst>
              <a:gs pos="0">
                <a:schemeClr val="bg1"/>
              </a:gs>
              <a:gs pos="64999">
                <a:srgbClr val="F0EBD5"/>
              </a:gs>
              <a:gs pos="100000">
                <a:srgbClr val="D1C39F"/>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Combinar"/>
          <p:cNvSpPr/>
          <p:nvPr/>
        </p:nvSpPr>
        <p:spPr>
          <a:xfrm rot="10800000">
            <a:off x="6643702" y="5429264"/>
            <a:ext cx="2024072" cy="1000107"/>
          </a:xfrm>
          <a:prstGeom prst="flowChartMerge">
            <a:avLst/>
          </a:prstGeom>
          <a:gradFill flip="none" rotWithShape="1">
            <a:gsLst>
              <a:gs pos="0">
                <a:schemeClr val="bg1"/>
              </a:gs>
              <a:gs pos="64999">
                <a:srgbClr val="F0EBD5"/>
              </a:gs>
              <a:gs pos="100000">
                <a:srgbClr val="D1C39F"/>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Combinar"/>
          <p:cNvSpPr/>
          <p:nvPr/>
        </p:nvSpPr>
        <p:spPr>
          <a:xfrm rot="10800000">
            <a:off x="6715140" y="4929199"/>
            <a:ext cx="2024072" cy="1000107"/>
          </a:xfrm>
          <a:prstGeom prst="flowChartMerge">
            <a:avLst/>
          </a:prstGeom>
          <a:gradFill flip="none" rotWithShape="1">
            <a:gsLst>
              <a:gs pos="0">
                <a:schemeClr val="bg1"/>
              </a:gs>
              <a:gs pos="64999">
                <a:srgbClr val="F0EBD5"/>
              </a:gs>
              <a:gs pos="100000">
                <a:srgbClr val="D1C39F"/>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Combinar"/>
          <p:cNvSpPr/>
          <p:nvPr/>
        </p:nvSpPr>
        <p:spPr>
          <a:xfrm rot="10800000">
            <a:off x="6715140" y="4500570"/>
            <a:ext cx="2024072" cy="1000107"/>
          </a:xfrm>
          <a:prstGeom prst="flowChartMerge">
            <a:avLst/>
          </a:prstGeom>
          <a:gradFill flip="none" rotWithShape="1">
            <a:gsLst>
              <a:gs pos="0">
                <a:schemeClr val="bg1"/>
              </a:gs>
              <a:gs pos="64999">
                <a:srgbClr val="F0EBD5"/>
              </a:gs>
              <a:gs pos="100000">
                <a:srgbClr val="D1C39F"/>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Combinar"/>
          <p:cNvSpPr/>
          <p:nvPr/>
        </p:nvSpPr>
        <p:spPr>
          <a:xfrm rot="10800000">
            <a:off x="6715140" y="4071943"/>
            <a:ext cx="2024072" cy="1000107"/>
          </a:xfrm>
          <a:prstGeom prst="flowChartMerge">
            <a:avLst/>
          </a:prstGeom>
          <a:gradFill flip="none" rotWithShape="1">
            <a:gsLst>
              <a:gs pos="0">
                <a:schemeClr val="bg1"/>
              </a:gs>
              <a:gs pos="64999">
                <a:srgbClr val="F0EBD5"/>
              </a:gs>
              <a:gs pos="100000">
                <a:srgbClr val="D1C39F"/>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Combinar"/>
          <p:cNvSpPr/>
          <p:nvPr/>
        </p:nvSpPr>
        <p:spPr>
          <a:xfrm rot="10800000">
            <a:off x="6715140" y="3643314"/>
            <a:ext cx="2024072" cy="1000107"/>
          </a:xfrm>
          <a:prstGeom prst="flowChartMerge">
            <a:avLst/>
          </a:prstGeom>
          <a:gradFill flip="none" rotWithShape="1">
            <a:gsLst>
              <a:gs pos="0">
                <a:schemeClr val="bg1"/>
              </a:gs>
              <a:gs pos="64999">
                <a:srgbClr val="F0EBD5"/>
              </a:gs>
              <a:gs pos="100000">
                <a:srgbClr val="D1C39F"/>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Combinar"/>
          <p:cNvSpPr/>
          <p:nvPr/>
        </p:nvSpPr>
        <p:spPr>
          <a:xfrm rot="10800000">
            <a:off x="6786578" y="3143249"/>
            <a:ext cx="2024072" cy="1000107"/>
          </a:xfrm>
          <a:prstGeom prst="flowChartMerge">
            <a:avLst/>
          </a:prstGeom>
          <a:gradFill flip="none" rotWithShape="1">
            <a:gsLst>
              <a:gs pos="0">
                <a:schemeClr val="bg1"/>
              </a:gs>
              <a:gs pos="64999">
                <a:srgbClr val="F0EBD5"/>
              </a:gs>
              <a:gs pos="100000">
                <a:srgbClr val="D1C39F"/>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Combinar"/>
          <p:cNvSpPr/>
          <p:nvPr/>
        </p:nvSpPr>
        <p:spPr>
          <a:xfrm rot="10800000">
            <a:off x="6786578" y="2714620"/>
            <a:ext cx="2024072" cy="1000107"/>
          </a:xfrm>
          <a:prstGeom prst="flowChartMerge">
            <a:avLst/>
          </a:prstGeom>
          <a:gradFill flip="none" rotWithShape="1">
            <a:gsLst>
              <a:gs pos="0">
                <a:schemeClr val="bg1"/>
              </a:gs>
              <a:gs pos="64999">
                <a:srgbClr val="F0EBD5"/>
              </a:gs>
              <a:gs pos="100000">
                <a:srgbClr val="D1C39F"/>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Combinar"/>
          <p:cNvSpPr/>
          <p:nvPr/>
        </p:nvSpPr>
        <p:spPr>
          <a:xfrm rot="10800000">
            <a:off x="6786578" y="2285992"/>
            <a:ext cx="2024072" cy="1000107"/>
          </a:xfrm>
          <a:prstGeom prst="flowChartMerge">
            <a:avLst/>
          </a:prstGeom>
          <a:gradFill flip="none" rotWithShape="1">
            <a:gsLst>
              <a:gs pos="0">
                <a:schemeClr val="bg1"/>
              </a:gs>
              <a:gs pos="64999">
                <a:srgbClr val="F0EBD5"/>
              </a:gs>
              <a:gs pos="100000">
                <a:srgbClr val="D1C39F"/>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Combinar"/>
          <p:cNvSpPr/>
          <p:nvPr/>
        </p:nvSpPr>
        <p:spPr>
          <a:xfrm rot="10800000">
            <a:off x="6786578" y="1857365"/>
            <a:ext cx="2024072" cy="1000107"/>
          </a:xfrm>
          <a:prstGeom prst="flowChartMerge">
            <a:avLst/>
          </a:prstGeom>
          <a:gradFill flip="none" rotWithShape="1">
            <a:gsLst>
              <a:gs pos="0">
                <a:schemeClr val="bg1"/>
              </a:gs>
              <a:gs pos="64999">
                <a:srgbClr val="F0EBD5"/>
              </a:gs>
              <a:gs pos="100000">
                <a:srgbClr val="D1C39F"/>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Combinar"/>
          <p:cNvSpPr/>
          <p:nvPr/>
        </p:nvSpPr>
        <p:spPr>
          <a:xfrm rot="10800000">
            <a:off x="6786578" y="1428736"/>
            <a:ext cx="2024072" cy="1000107"/>
          </a:xfrm>
          <a:prstGeom prst="flowChartMerge">
            <a:avLst/>
          </a:prstGeom>
          <a:gradFill flip="none" rotWithShape="1">
            <a:gsLst>
              <a:gs pos="0">
                <a:schemeClr val="bg1"/>
              </a:gs>
              <a:gs pos="64999">
                <a:srgbClr val="F0EBD5"/>
              </a:gs>
              <a:gs pos="100000">
                <a:srgbClr val="D1C39F"/>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Combinar"/>
          <p:cNvSpPr/>
          <p:nvPr/>
        </p:nvSpPr>
        <p:spPr>
          <a:xfrm rot="10800000">
            <a:off x="6858016" y="928671"/>
            <a:ext cx="2024072" cy="1000107"/>
          </a:xfrm>
          <a:prstGeom prst="flowChartMerge">
            <a:avLst/>
          </a:prstGeom>
          <a:gradFill flip="none" rotWithShape="1">
            <a:gsLst>
              <a:gs pos="0">
                <a:schemeClr val="bg1"/>
              </a:gs>
              <a:gs pos="64999">
                <a:srgbClr val="F0EBD5"/>
              </a:gs>
              <a:gs pos="100000">
                <a:srgbClr val="D1C39F"/>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Combinar"/>
          <p:cNvSpPr/>
          <p:nvPr/>
        </p:nvSpPr>
        <p:spPr>
          <a:xfrm rot="10800000">
            <a:off x="6858016" y="500042"/>
            <a:ext cx="2024072" cy="1000107"/>
          </a:xfrm>
          <a:prstGeom prst="flowChartMerge">
            <a:avLst/>
          </a:prstGeom>
          <a:gradFill flip="none" rotWithShape="1">
            <a:gsLst>
              <a:gs pos="0">
                <a:schemeClr val="bg1"/>
              </a:gs>
              <a:gs pos="64999">
                <a:srgbClr val="F0EBD5"/>
              </a:gs>
              <a:gs pos="100000">
                <a:srgbClr val="D1C39F"/>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Combinar"/>
          <p:cNvSpPr/>
          <p:nvPr/>
        </p:nvSpPr>
        <p:spPr>
          <a:xfrm rot="10800000">
            <a:off x="6858016" y="142853"/>
            <a:ext cx="2024072" cy="1000107"/>
          </a:xfrm>
          <a:prstGeom prst="flowChartMerge">
            <a:avLst/>
          </a:prstGeom>
          <a:gradFill flip="none" rotWithShape="1">
            <a:gsLst>
              <a:gs pos="0">
                <a:schemeClr val="bg1"/>
              </a:gs>
              <a:gs pos="64999">
                <a:srgbClr val="F0EBD5"/>
              </a:gs>
              <a:gs pos="100000">
                <a:srgbClr val="D1C39F"/>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Combinar"/>
          <p:cNvSpPr/>
          <p:nvPr/>
        </p:nvSpPr>
        <p:spPr>
          <a:xfrm rot="10800000">
            <a:off x="6858016" y="-285776"/>
            <a:ext cx="2024072" cy="1000107"/>
          </a:xfrm>
          <a:prstGeom prst="flowChartMerge">
            <a:avLst/>
          </a:prstGeom>
          <a:gradFill flip="none" rotWithShape="1">
            <a:gsLst>
              <a:gs pos="0">
                <a:schemeClr val="bg1"/>
              </a:gs>
              <a:gs pos="64999">
                <a:srgbClr val="F0EBD5"/>
              </a:gs>
              <a:gs pos="100000">
                <a:srgbClr val="D1C39F"/>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Combinar"/>
          <p:cNvSpPr/>
          <p:nvPr/>
        </p:nvSpPr>
        <p:spPr>
          <a:xfrm rot="10800000">
            <a:off x="3357554" y="5857893"/>
            <a:ext cx="2024072" cy="1000107"/>
          </a:xfrm>
          <a:prstGeom prst="flowChartMerge">
            <a:avLst/>
          </a:prstGeom>
          <a:gradFill flip="none" rotWithShape="1">
            <a:gsLst>
              <a:gs pos="0">
                <a:schemeClr val="bg1"/>
              </a:gs>
              <a:gs pos="64999">
                <a:srgbClr val="F0EBD5"/>
              </a:gs>
              <a:gs pos="100000">
                <a:srgbClr val="D1C39F"/>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Combinar"/>
          <p:cNvSpPr/>
          <p:nvPr/>
        </p:nvSpPr>
        <p:spPr>
          <a:xfrm rot="10800000">
            <a:off x="3357554" y="5429264"/>
            <a:ext cx="2024072" cy="1000107"/>
          </a:xfrm>
          <a:prstGeom prst="flowChartMerge">
            <a:avLst/>
          </a:prstGeom>
          <a:gradFill flip="none" rotWithShape="1">
            <a:gsLst>
              <a:gs pos="0">
                <a:schemeClr val="bg1"/>
              </a:gs>
              <a:gs pos="64999">
                <a:srgbClr val="F0EBD5"/>
              </a:gs>
              <a:gs pos="100000">
                <a:srgbClr val="D1C39F"/>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Combinar"/>
          <p:cNvSpPr/>
          <p:nvPr/>
        </p:nvSpPr>
        <p:spPr>
          <a:xfrm rot="10800000">
            <a:off x="3428992" y="4929199"/>
            <a:ext cx="2024072" cy="1000107"/>
          </a:xfrm>
          <a:prstGeom prst="flowChartMerge">
            <a:avLst/>
          </a:prstGeom>
          <a:gradFill flip="none" rotWithShape="1">
            <a:gsLst>
              <a:gs pos="0">
                <a:schemeClr val="bg1"/>
              </a:gs>
              <a:gs pos="64999">
                <a:srgbClr val="F0EBD5"/>
              </a:gs>
              <a:gs pos="100000">
                <a:srgbClr val="D1C39F"/>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Combinar"/>
          <p:cNvSpPr/>
          <p:nvPr/>
        </p:nvSpPr>
        <p:spPr>
          <a:xfrm rot="10800000">
            <a:off x="3428992" y="4500570"/>
            <a:ext cx="2024072" cy="1000107"/>
          </a:xfrm>
          <a:prstGeom prst="flowChartMerge">
            <a:avLst/>
          </a:prstGeom>
          <a:gradFill flip="none" rotWithShape="1">
            <a:gsLst>
              <a:gs pos="0">
                <a:schemeClr val="bg1"/>
              </a:gs>
              <a:gs pos="64999">
                <a:srgbClr val="F0EBD5"/>
              </a:gs>
              <a:gs pos="100000">
                <a:srgbClr val="D1C39F"/>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Combinar"/>
          <p:cNvSpPr/>
          <p:nvPr/>
        </p:nvSpPr>
        <p:spPr>
          <a:xfrm rot="10800000">
            <a:off x="3428992" y="4071943"/>
            <a:ext cx="2024072" cy="1000107"/>
          </a:xfrm>
          <a:prstGeom prst="flowChartMerge">
            <a:avLst/>
          </a:prstGeom>
          <a:gradFill flip="none" rotWithShape="1">
            <a:gsLst>
              <a:gs pos="0">
                <a:schemeClr val="bg1"/>
              </a:gs>
              <a:gs pos="64999">
                <a:srgbClr val="F0EBD5"/>
              </a:gs>
              <a:gs pos="100000">
                <a:srgbClr val="D1C39F"/>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Combinar"/>
          <p:cNvSpPr/>
          <p:nvPr/>
        </p:nvSpPr>
        <p:spPr>
          <a:xfrm rot="10800000">
            <a:off x="3428992" y="3643314"/>
            <a:ext cx="2024072" cy="1000107"/>
          </a:xfrm>
          <a:prstGeom prst="flowChartMerge">
            <a:avLst/>
          </a:prstGeom>
          <a:gradFill flip="none" rotWithShape="1">
            <a:gsLst>
              <a:gs pos="0">
                <a:schemeClr val="bg1"/>
              </a:gs>
              <a:gs pos="64999">
                <a:srgbClr val="F0EBD5"/>
              </a:gs>
              <a:gs pos="100000">
                <a:srgbClr val="D1C39F"/>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Combinar"/>
          <p:cNvSpPr/>
          <p:nvPr/>
        </p:nvSpPr>
        <p:spPr>
          <a:xfrm rot="10800000">
            <a:off x="3500430" y="3143249"/>
            <a:ext cx="2024072" cy="1000107"/>
          </a:xfrm>
          <a:prstGeom prst="flowChartMerge">
            <a:avLst/>
          </a:prstGeom>
          <a:gradFill flip="none" rotWithShape="1">
            <a:gsLst>
              <a:gs pos="0">
                <a:schemeClr val="bg1"/>
              </a:gs>
              <a:gs pos="64999">
                <a:srgbClr val="F0EBD5"/>
              </a:gs>
              <a:gs pos="100000">
                <a:srgbClr val="D1C39F"/>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Combinar"/>
          <p:cNvSpPr/>
          <p:nvPr/>
        </p:nvSpPr>
        <p:spPr>
          <a:xfrm rot="10800000">
            <a:off x="3500430" y="2714620"/>
            <a:ext cx="2024072" cy="1000107"/>
          </a:xfrm>
          <a:prstGeom prst="flowChartMerge">
            <a:avLst/>
          </a:prstGeom>
          <a:gradFill flip="none" rotWithShape="1">
            <a:gsLst>
              <a:gs pos="0">
                <a:schemeClr val="bg1"/>
              </a:gs>
              <a:gs pos="64999">
                <a:srgbClr val="F0EBD5"/>
              </a:gs>
              <a:gs pos="100000">
                <a:srgbClr val="D1C39F"/>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Combinar"/>
          <p:cNvSpPr/>
          <p:nvPr/>
        </p:nvSpPr>
        <p:spPr>
          <a:xfrm rot="10800000">
            <a:off x="3500430" y="2285992"/>
            <a:ext cx="2024072" cy="1000107"/>
          </a:xfrm>
          <a:prstGeom prst="flowChartMerge">
            <a:avLst/>
          </a:prstGeom>
          <a:gradFill flip="none" rotWithShape="1">
            <a:gsLst>
              <a:gs pos="0">
                <a:schemeClr val="bg1"/>
              </a:gs>
              <a:gs pos="64999">
                <a:srgbClr val="F0EBD5"/>
              </a:gs>
              <a:gs pos="100000">
                <a:srgbClr val="D1C39F"/>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Combinar"/>
          <p:cNvSpPr/>
          <p:nvPr/>
        </p:nvSpPr>
        <p:spPr>
          <a:xfrm rot="10800000">
            <a:off x="3500430" y="1857365"/>
            <a:ext cx="2024072" cy="1000107"/>
          </a:xfrm>
          <a:prstGeom prst="flowChartMerge">
            <a:avLst/>
          </a:prstGeom>
          <a:gradFill flip="none" rotWithShape="1">
            <a:gsLst>
              <a:gs pos="0">
                <a:schemeClr val="bg1"/>
              </a:gs>
              <a:gs pos="64999">
                <a:srgbClr val="F0EBD5"/>
              </a:gs>
              <a:gs pos="100000">
                <a:srgbClr val="D1C39F"/>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Combinar"/>
          <p:cNvSpPr/>
          <p:nvPr/>
        </p:nvSpPr>
        <p:spPr>
          <a:xfrm rot="10800000">
            <a:off x="3500430" y="1428736"/>
            <a:ext cx="2024072" cy="1000107"/>
          </a:xfrm>
          <a:prstGeom prst="flowChartMerge">
            <a:avLst/>
          </a:prstGeom>
          <a:gradFill flip="none" rotWithShape="1">
            <a:gsLst>
              <a:gs pos="0">
                <a:schemeClr val="bg1"/>
              </a:gs>
              <a:gs pos="64999">
                <a:srgbClr val="F0EBD5"/>
              </a:gs>
              <a:gs pos="100000">
                <a:srgbClr val="D1C39F"/>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Combinar"/>
          <p:cNvSpPr/>
          <p:nvPr/>
        </p:nvSpPr>
        <p:spPr>
          <a:xfrm rot="10800000">
            <a:off x="3571868" y="928671"/>
            <a:ext cx="2024072" cy="1000107"/>
          </a:xfrm>
          <a:prstGeom prst="flowChartMerge">
            <a:avLst/>
          </a:prstGeom>
          <a:gradFill flip="none" rotWithShape="1">
            <a:gsLst>
              <a:gs pos="0">
                <a:schemeClr val="bg1"/>
              </a:gs>
              <a:gs pos="64999">
                <a:srgbClr val="F0EBD5"/>
              </a:gs>
              <a:gs pos="100000">
                <a:srgbClr val="D1C39F"/>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Combinar"/>
          <p:cNvSpPr/>
          <p:nvPr/>
        </p:nvSpPr>
        <p:spPr>
          <a:xfrm rot="10800000">
            <a:off x="3571868" y="500042"/>
            <a:ext cx="2024072" cy="1000107"/>
          </a:xfrm>
          <a:prstGeom prst="flowChartMerge">
            <a:avLst/>
          </a:prstGeom>
          <a:gradFill flip="none" rotWithShape="1">
            <a:gsLst>
              <a:gs pos="0">
                <a:schemeClr val="bg1"/>
              </a:gs>
              <a:gs pos="64999">
                <a:srgbClr val="F0EBD5"/>
              </a:gs>
              <a:gs pos="100000">
                <a:srgbClr val="D1C39F"/>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Combinar"/>
          <p:cNvSpPr/>
          <p:nvPr/>
        </p:nvSpPr>
        <p:spPr>
          <a:xfrm rot="10800000">
            <a:off x="3571868" y="142853"/>
            <a:ext cx="2024072" cy="1000107"/>
          </a:xfrm>
          <a:prstGeom prst="flowChartMerge">
            <a:avLst/>
          </a:prstGeom>
          <a:gradFill flip="none" rotWithShape="1">
            <a:gsLst>
              <a:gs pos="0">
                <a:schemeClr val="bg1"/>
              </a:gs>
              <a:gs pos="64999">
                <a:srgbClr val="F0EBD5"/>
              </a:gs>
              <a:gs pos="100000">
                <a:srgbClr val="D1C39F"/>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Combinar"/>
          <p:cNvSpPr/>
          <p:nvPr/>
        </p:nvSpPr>
        <p:spPr>
          <a:xfrm rot="10800000">
            <a:off x="3571868" y="-285776"/>
            <a:ext cx="2024072" cy="1000107"/>
          </a:xfrm>
          <a:prstGeom prst="flowChartMerge">
            <a:avLst/>
          </a:prstGeom>
          <a:gradFill flip="none" rotWithShape="1">
            <a:gsLst>
              <a:gs pos="0">
                <a:schemeClr val="bg1"/>
              </a:gs>
              <a:gs pos="64999">
                <a:srgbClr val="F0EBD5"/>
              </a:gs>
              <a:gs pos="100000">
                <a:srgbClr val="D1C39F"/>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0" y="-428652"/>
            <a:ext cx="9144000" cy="8215370"/>
          </a:xfrm>
          <a:prstGeom prst="rect">
            <a:avLst/>
          </a:prstGeom>
          <a:gradFill>
            <a:gsLst>
              <a:gs pos="0">
                <a:srgbClr val="D6B19C"/>
              </a:gs>
              <a:gs pos="30000">
                <a:srgbClr val="D49E6C"/>
              </a:gs>
              <a:gs pos="70000">
                <a:srgbClr val="A65528"/>
              </a:gs>
              <a:gs pos="100000">
                <a:srgbClr val="663012"/>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50"/>
                                        </p:tgtEl>
                                        <p:attrNameLst>
                                          <p:attrName>style.opacity</p:attrName>
                                        </p:attrNameLst>
                                      </p:cBhvr>
                                      <p:to>
                                        <p:strVal val="0"/>
                                      </p:to>
                                    </p:set>
                                    <p:animEffect filter="image" prLst="opacity: 0">
                                      <p:cBhvr rctx="IE">
                                        <p:cTn id="7" dur="indefinite"/>
                                        <p:tgtEl>
                                          <p:spTgt spid="50"/>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ppt_x"/>
                                          </p:val>
                                        </p:tav>
                                        <p:tav tm="100000">
                                          <p:val>
                                            <p:strVal val="#ppt_x"/>
                                          </p:val>
                                        </p:tav>
                                      </p:tavLst>
                                    </p:anim>
                                    <p:anim calcmode="lin" valueType="num">
                                      <p:cBhvr additive="base">
                                        <p:cTn id="23" dur="3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ppt_x"/>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ppt_x"/>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ppt_x"/>
                                          </p:val>
                                        </p:tav>
                                        <p:tav tm="100000">
                                          <p:val>
                                            <p:strVal val="#ppt_x"/>
                                          </p:val>
                                        </p:tav>
                                      </p:tavLst>
                                    </p:anim>
                                    <p:anim calcmode="lin" valueType="num">
                                      <p:cBhvr additive="base">
                                        <p:cTn id="35" dur="3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ppt_x"/>
                                          </p:val>
                                        </p:tav>
                                        <p:tav tm="100000">
                                          <p:val>
                                            <p:strVal val="#ppt_x"/>
                                          </p:val>
                                        </p:tav>
                                      </p:tavLst>
                                    </p:anim>
                                    <p:anim calcmode="lin" valueType="num">
                                      <p:cBhvr additive="base">
                                        <p:cTn id="39" dur="30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ppt_x"/>
                                          </p:val>
                                        </p:tav>
                                        <p:tav tm="100000">
                                          <p:val>
                                            <p:strVal val="#ppt_x"/>
                                          </p:val>
                                        </p:tav>
                                      </p:tavLst>
                                    </p:anim>
                                    <p:anim calcmode="lin" valueType="num">
                                      <p:cBhvr additive="base">
                                        <p:cTn id="43" dur="3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ppt_x"/>
                                          </p:val>
                                        </p:tav>
                                        <p:tav tm="100000">
                                          <p:val>
                                            <p:strVal val="#ppt_x"/>
                                          </p:val>
                                        </p:tav>
                                      </p:tavLst>
                                    </p:anim>
                                    <p:anim calcmode="lin" valueType="num">
                                      <p:cBhvr additive="base">
                                        <p:cTn id="47" dur="3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ppt_x"/>
                                          </p:val>
                                        </p:tav>
                                        <p:tav tm="100000">
                                          <p:val>
                                            <p:strVal val="#ppt_x"/>
                                          </p:val>
                                        </p:tav>
                                      </p:tavLst>
                                    </p:anim>
                                    <p:anim calcmode="lin" valueType="num">
                                      <p:cBhvr additive="base">
                                        <p:cTn id="51" dur="3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ppt_x"/>
                                          </p:val>
                                        </p:tav>
                                        <p:tav tm="100000">
                                          <p:val>
                                            <p:strVal val="#ppt_x"/>
                                          </p:val>
                                        </p:tav>
                                      </p:tavLst>
                                    </p:anim>
                                    <p:anim calcmode="lin" valueType="num">
                                      <p:cBhvr additive="base">
                                        <p:cTn id="55" dur="3000" fill="hold"/>
                                        <p:tgtEl>
                                          <p:spTgt spid="16"/>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ppt_x"/>
                                          </p:val>
                                        </p:tav>
                                        <p:tav tm="100000">
                                          <p:val>
                                            <p:strVal val="#ppt_x"/>
                                          </p:val>
                                        </p:tav>
                                      </p:tavLst>
                                    </p:anim>
                                    <p:anim calcmode="lin" valueType="num">
                                      <p:cBhvr additive="base">
                                        <p:cTn id="59" dur="3000" fill="hold"/>
                                        <p:tgtEl>
                                          <p:spTgt spid="17"/>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ppt_x"/>
                                          </p:val>
                                        </p:tav>
                                        <p:tav tm="100000">
                                          <p:val>
                                            <p:strVal val="#ppt_x"/>
                                          </p:val>
                                        </p:tav>
                                      </p:tavLst>
                                    </p:anim>
                                    <p:anim calcmode="lin" valueType="num">
                                      <p:cBhvr additive="base">
                                        <p:cTn id="63" dur="3000" fill="hold"/>
                                        <p:tgtEl>
                                          <p:spTgt spid="18"/>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ppt_x"/>
                                          </p:val>
                                        </p:tav>
                                        <p:tav tm="100000">
                                          <p:val>
                                            <p:strVal val="#ppt_x"/>
                                          </p:val>
                                        </p:tav>
                                      </p:tavLst>
                                    </p:anim>
                                    <p:anim calcmode="lin" valueType="num">
                                      <p:cBhvr additive="base">
                                        <p:cTn id="67" dur="3000" fill="hold"/>
                                        <p:tgtEl>
                                          <p:spTgt spid="19"/>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35"/>
                                        </p:tgtEl>
                                        <p:attrNameLst>
                                          <p:attrName>style.visibility</p:attrName>
                                        </p:attrNameLst>
                                      </p:cBhvr>
                                      <p:to>
                                        <p:strVal val="visible"/>
                                      </p:to>
                                    </p:set>
                                    <p:anim calcmode="lin" valueType="num">
                                      <p:cBhvr additive="base">
                                        <p:cTn id="70" dur="3000" fill="hold"/>
                                        <p:tgtEl>
                                          <p:spTgt spid="35"/>
                                        </p:tgtEl>
                                        <p:attrNameLst>
                                          <p:attrName>ppt_x</p:attrName>
                                        </p:attrNameLst>
                                      </p:cBhvr>
                                      <p:tavLst>
                                        <p:tav tm="0">
                                          <p:val>
                                            <p:strVal val="#ppt_x"/>
                                          </p:val>
                                        </p:tav>
                                        <p:tav tm="100000">
                                          <p:val>
                                            <p:strVal val="#ppt_x"/>
                                          </p:val>
                                        </p:tav>
                                      </p:tavLst>
                                    </p:anim>
                                    <p:anim calcmode="lin" valueType="num">
                                      <p:cBhvr additive="base">
                                        <p:cTn id="71" dur="3000" fill="hold"/>
                                        <p:tgtEl>
                                          <p:spTgt spid="35"/>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36"/>
                                        </p:tgtEl>
                                        <p:attrNameLst>
                                          <p:attrName>style.visibility</p:attrName>
                                        </p:attrNameLst>
                                      </p:cBhvr>
                                      <p:to>
                                        <p:strVal val="visible"/>
                                      </p:to>
                                    </p:set>
                                    <p:anim calcmode="lin" valueType="num">
                                      <p:cBhvr additive="base">
                                        <p:cTn id="74" dur="3000" fill="hold"/>
                                        <p:tgtEl>
                                          <p:spTgt spid="36"/>
                                        </p:tgtEl>
                                        <p:attrNameLst>
                                          <p:attrName>ppt_x</p:attrName>
                                        </p:attrNameLst>
                                      </p:cBhvr>
                                      <p:tavLst>
                                        <p:tav tm="0">
                                          <p:val>
                                            <p:strVal val="#ppt_x"/>
                                          </p:val>
                                        </p:tav>
                                        <p:tav tm="100000">
                                          <p:val>
                                            <p:strVal val="#ppt_x"/>
                                          </p:val>
                                        </p:tav>
                                      </p:tavLst>
                                    </p:anim>
                                    <p:anim calcmode="lin" valueType="num">
                                      <p:cBhvr additive="base">
                                        <p:cTn id="75" dur="3000" fill="hold"/>
                                        <p:tgtEl>
                                          <p:spTgt spid="36"/>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37"/>
                                        </p:tgtEl>
                                        <p:attrNameLst>
                                          <p:attrName>style.visibility</p:attrName>
                                        </p:attrNameLst>
                                      </p:cBhvr>
                                      <p:to>
                                        <p:strVal val="visible"/>
                                      </p:to>
                                    </p:set>
                                    <p:anim calcmode="lin" valueType="num">
                                      <p:cBhvr additive="base">
                                        <p:cTn id="78" dur="3000" fill="hold"/>
                                        <p:tgtEl>
                                          <p:spTgt spid="37"/>
                                        </p:tgtEl>
                                        <p:attrNameLst>
                                          <p:attrName>ppt_x</p:attrName>
                                        </p:attrNameLst>
                                      </p:cBhvr>
                                      <p:tavLst>
                                        <p:tav tm="0">
                                          <p:val>
                                            <p:strVal val="#ppt_x"/>
                                          </p:val>
                                        </p:tav>
                                        <p:tav tm="100000">
                                          <p:val>
                                            <p:strVal val="#ppt_x"/>
                                          </p:val>
                                        </p:tav>
                                      </p:tavLst>
                                    </p:anim>
                                    <p:anim calcmode="lin" valueType="num">
                                      <p:cBhvr additive="base">
                                        <p:cTn id="79" dur="3000" fill="hold"/>
                                        <p:tgtEl>
                                          <p:spTgt spid="37"/>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38"/>
                                        </p:tgtEl>
                                        <p:attrNameLst>
                                          <p:attrName>style.visibility</p:attrName>
                                        </p:attrNameLst>
                                      </p:cBhvr>
                                      <p:to>
                                        <p:strVal val="visible"/>
                                      </p:to>
                                    </p:set>
                                    <p:anim calcmode="lin" valueType="num">
                                      <p:cBhvr additive="base">
                                        <p:cTn id="82" dur="3000" fill="hold"/>
                                        <p:tgtEl>
                                          <p:spTgt spid="38"/>
                                        </p:tgtEl>
                                        <p:attrNameLst>
                                          <p:attrName>ppt_x</p:attrName>
                                        </p:attrNameLst>
                                      </p:cBhvr>
                                      <p:tavLst>
                                        <p:tav tm="0">
                                          <p:val>
                                            <p:strVal val="#ppt_x"/>
                                          </p:val>
                                        </p:tav>
                                        <p:tav tm="100000">
                                          <p:val>
                                            <p:strVal val="#ppt_x"/>
                                          </p:val>
                                        </p:tav>
                                      </p:tavLst>
                                    </p:anim>
                                    <p:anim calcmode="lin" valueType="num">
                                      <p:cBhvr additive="base">
                                        <p:cTn id="83" dur="3000" fill="hold"/>
                                        <p:tgtEl>
                                          <p:spTgt spid="38"/>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39"/>
                                        </p:tgtEl>
                                        <p:attrNameLst>
                                          <p:attrName>style.visibility</p:attrName>
                                        </p:attrNameLst>
                                      </p:cBhvr>
                                      <p:to>
                                        <p:strVal val="visible"/>
                                      </p:to>
                                    </p:set>
                                    <p:anim calcmode="lin" valueType="num">
                                      <p:cBhvr additive="base">
                                        <p:cTn id="86" dur="3000" fill="hold"/>
                                        <p:tgtEl>
                                          <p:spTgt spid="39"/>
                                        </p:tgtEl>
                                        <p:attrNameLst>
                                          <p:attrName>ppt_x</p:attrName>
                                        </p:attrNameLst>
                                      </p:cBhvr>
                                      <p:tavLst>
                                        <p:tav tm="0">
                                          <p:val>
                                            <p:strVal val="#ppt_x"/>
                                          </p:val>
                                        </p:tav>
                                        <p:tav tm="100000">
                                          <p:val>
                                            <p:strVal val="#ppt_x"/>
                                          </p:val>
                                        </p:tav>
                                      </p:tavLst>
                                    </p:anim>
                                    <p:anim calcmode="lin" valueType="num">
                                      <p:cBhvr additive="base">
                                        <p:cTn id="87" dur="3000" fill="hold"/>
                                        <p:tgtEl>
                                          <p:spTgt spid="39"/>
                                        </p:tgtEl>
                                        <p:attrNameLst>
                                          <p:attrName>ppt_y</p:attrName>
                                        </p:attrNameLst>
                                      </p:cBhvr>
                                      <p:tavLst>
                                        <p:tav tm="0">
                                          <p:val>
                                            <p:strVal val="1+#ppt_h/2"/>
                                          </p:val>
                                        </p:tav>
                                        <p:tav tm="100000">
                                          <p:val>
                                            <p:strVal val="#ppt_y"/>
                                          </p:val>
                                        </p:tav>
                                      </p:tavLst>
                                    </p:anim>
                                  </p:childTnLst>
                                </p:cTn>
                              </p:par>
                              <p:par>
                                <p:cTn id="88" presetID="2" presetClass="entr" presetSubtype="4" fill="hold" grpId="0" nodeType="withEffect">
                                  <p:stCondLst>
                                    <p:cond delay="0"/>
                                  </p:stCondLst>
                                  <p:childTnLst>
                                    <p:set>
                                      <p:cBhvr>
                                        <p:cTn id="89" dur="1" fill="hold">
                                          <p:stCondLst>
                                            <p:cond delay="0"/>
                                          </p:stCondLst>
                                        </p:cTn>
                                        <p:tgtEl>
                                          <p:spTgt spid="40"/>
                                        </p:tgtEl>
                                        <p:attrNameLst>
                                          <p:attrName>style.visibility</p:attrName>
                                        </p:attrNameLst>
                                      </p:cBhvr>
                                      <p:to>
                                        <p:strVal val="visible"/>
                                      </p:to>
                                    </p:set>
                                    <p:anim calcmode="lin" valueType="num">
                                      <p:cBhvr additive="base">
                                        <p:cTn id="90" dur="3000" fill="hold"/>
                                        <p:tgtEl>
                                          <p:spTgt spid="40"/>
                                        </p:tgtEl>
                                        <p:attrNameLst>
                                          <p:attrName>ppt_x</p:attrName>
                                        </p:attrNameLst>
                                      </p:cBhvr>
                                      <p:tavLst>
                                        <p:tav tm="0">
                                          <p:val>
                                            <p:strVal val="#ppt_x"/>
                                          </p:val>
                                        </p:tav>
                                        <p:tav tm="100000">
                                          <p:val>
                                            <p:strVal val="#ppt_x"/>
                                          </p:val>
                                        </p:tav>
                                      </p:tavLst>
                                    </p:anim>
                                    <p:anim calcmode="lin" valueType="num">
                                      <p:cBhvr additive="base">
                                        <p:cTn id="91" dur="3000" fill="hold"/>
                                        <p:tgtEl>
                                          <p:spTgt spid="40"/>
                                        </p:tgtEl>
                                        <p:attrNameLst>
                                          <p:attrName>ppt_y</p:attrName>
                                        </p:attrNameLst>
                                      </p:cBhvr>
                                      <p:tavLst>
                                        <p:tav tm="0">
                                          <p:val>
                                            <p:strVal val="1+#ppt_h/2"/>
                                          </p:val>
                                        </p:tav>
                                        <p:tav tm="100000">
                                          <p:val>
                                            <p:strVal val="#ppt_y"/>
                                          </p:val>
                                        </p:tav>
                                      </p:tavLst>
                                    </p:anim>
                                  </p:childTnLst>
                                </p:cTn>
                              </p:par>
                              <p:par>
                                <p:cTn id="92" presetID="2" presetClass="entr" presetSubtype="4" fill="hold" grpId="0" nodeType="withEffect">
                                  <p:stCondLst>
                                    <p:cond delay="0"/>
                                  </p:stCondLst>
                                  <p:childTnLst>
                                    <p:set>
                                      <p:cBhvr>
                                        <p:cTn id="93" dur="1" fill="hold">
                                          <p:stCondLst>
                                            <p:cond delay="0"/>
                                          </p:stCondLst>
                                        </p:cTn>
                                        <p:tgtEl>
                                          <p:spTgt spid="41"/>
                                        </p:tgtEl>
                                        <p:attrNameLst>
                                          <p:attrName>style.visibility</p:attrName>
                                        </p:attrNameLst>
                                      </p:cBhvr>
                                      <p:to>
                                        <p:strVal val="visible"/>
                                      </p:to>
                                    </p:set>
                                    <p:anim calcmode="lin" valueType="num">
                                      <p:cBhvr additive="base">
                                        <p:cTn id="94" dur="3000" fill="hold"/>
                                        <p:tgtEl>
                                          <p:spTgt spid="41"/>
                                        </p:tgtEl>
                                        <p:attrNameLst>
                                          <p:attrName>ppt_x</p:attrName>
                                        </p:attrNameLst>
                                      </p:cBhvr>
                                      <p:tavLst>
                                        <p:tav tm="0">
                                          <p:val>
                                            <p:strVal val="#ppt_x"/>
                                          </p:val>
                                        </p:tav>
                                        <p:tav tm="100000">
                                          <p:val>
                                            <p:strVal val="#ppt_x"/>
                                          </p:val>
                                        </p:tav>
                                      </p:tavLst>
                                    </p:anim>
                                    <p:anim calcmode="lin" valueType="num">
                                      <p:cBhvr additive="base">
                                        <p:cTn id="95" dur="3000" fill="hold"/>
                                        <p:tgtEl>
                                          <p:spTgt spid="41"/>
                                        </p:tgtEl>
                                        <p:attrNameLst>
                                          <p:attrName>ppt_y</p:attrName>
                                        </p:attrNameLst>
                                      </p:cBhvr>
                                      <p:tavLst>
                                        <p:tav tm="0">
                                          <p:val>
                                            <p:strVal val="1+#ppt_h/2"/>
                                          </p:val>
                                        </p:tav>
                                        <p:tav tm="100000">
                                          <p:val>
                                            <p:strVal val="#ppt_y"/>
                                          </p:val>
                                        </p:tav>
                                      </p:tavLst>
                                    </p:anim>
                                  </p:childTnLst>
                                </p:cTn>
                              </p:par>
                              <p:par>
                                <p:cTn id="96" presetID="2" presetClass="entr" presetSubtype="4" fill="hold" grpId="0" nodeType="withEffect">
                                  <p:stCondLst>
                                    <p:cond delay="0"/>
                                  </p:stCondLst>
                                  <p:childTnLst>
                                    <p:set>
                                      <p:cBhvr>
                                        <p:cTn id="97" dur="1" fill="hold">
                                          <p:stCondLst>
                                            <p:cond delay="0"/>
                                          </p:stCondLst>
                                        </p:cTn>
                                        <p:tgtEl>
                                          <p:spTgt spid="42"/>
                                        </p:tgtEl>
                                        <p:attrNameLst>
                                          <p:attrName>style.visibility</p:attrName>
                                        </p:attrNameLst>
                                      </p:cBhvr>
                                      <p:to>
                                        <p:strVal val="visible"/>
                                      </p:to>
                                    </p:set>
                                    <p:anim calcmode="lin" valueType="num">
                                      <p:cBhvr additive="base">
                                        <p:cTn id="98" dur="3000" fill="hold"/>
                                        <p:tgtEl>
                                          <p:spTgt spid="42"/>
                                        </p:tgtEl>
                                        <p:attrNameLst>
                                          <p:attrName>ppt_x</p:attrName>
                                        </p:attrNameLst>
                                      </p:cBhvr>
                                      <p:tavLst>
                                        <p:tav tm="0">
                                          <p:val>
                                            <p:strVal val="#ppt_x"/>
                                          </p:val>
                                        </p:tav>
                                        <p:tav tm="100000">
                                          <p:val>
                                            <p:strVal val="#ppt_x"/>
                                          </p:val>
                                        </p:tav>
                                      </p:tavLst>
                                    </p:anim>
                                    <p:anim calcmode="lin" valueType="num">
                                      <p:cBhvr additive="base">
                                        <p:cTn id="99" dur="3000" fill="hold"/>
                                        <p:tgtEl>
                                          <p:spTgt spid="42"/>
                                        </p:tgtEl>
                                        <p:attrNameLst>
                                          <p:attrName>ppt_y</p:attrName>
                                        </p:attrNameLst>
                                      </p:cBhvr>
                                      <p:tavLst>
                                        <p:tav tm="0">
                                          <p:val>
                                            <p:strVal val="1+#ppt_h/2"/>
                                          </p:val>
                                        </p:tav>
                                        <p:tav tm="100000">
                                          <p:val>
                                            <p:strVal val="#ppt_y"/>
                                          </p:val>
                                        </p:tav>
                                      </p:tavLst>
                                    </p:anim>
                                  </p:childTnLst>
                                </p:cTn>
                              </p:par>
                              <p:par>
                                <p:cTn id="100" presetID="2" presetClass="entr" presetSubtype="4" fill="hold" grpId="0" nodeType="withEffect">
                                  <p:stCondLst>
                                    <p:cond delay="0"/>
                                  </p:stCondLst>
                                  <p:childTnLst>
                                    <p:set>
                                      <p:cBhvr>
                                        <p:cTn id="101" dur="1" fill="hold">
                                          <p:stCondLst>
                                            <p:cond delay="0"/>
                                          </p:stCondLst>
                                        </p:cTn>
                                        <p:tgtEl>
                                          <p:spTgt spid="43"/>
                                        </p:tgtEl>
                                        <p:attrNameLst>
                                          <p:attrName>style.visibility</p:attrName>
                                        </p:attrNameLst>
                                      </p:cBhvr>
                                      <p:to>
                                        <p:strVal val="visible"/>
                                      </p:to>
                                    </p:set>
                                    <p:anim calcmode="lin" valueType="num">
                                      <p:cBhvr additive="base">
                                        <p:cTn id="102" dur="3000" fill="hold"/>
                                        <p:tgtEl>
                                          <p:spTgt spid="43"/>
                                        </p:tgtEl>
                                        <p:attrNameLst>
                                          <p:attrName>ppt_x</p:attrName>
                                        </p:attrNameLst>
                                      </p:cBhvr>
                                      <p:tavLst>
                                        <p:tav tm="0">
                                          <p:val>
                                            <p:strVal val="#ppt_x"/>
                                          </p:val>
                                        </p:tav>
                                        <p:tav tm="100000">
                                          <p:val>
                                            <p:strVal val="#ppt_x"/>
                                          </p:val>
                                        </p:tav>
                                      </p:tavLst>
                                    </p:anim>
                                    <p:anim calcmode="lin" valueType="num">
                                      <p:cBhvr additive="base">
                                        <p:cTn id="103" dur="3000" fill="hold"/>
                                        <p:tgtEl>
                                          <p:spTgt spid="43"/>
                                        </p:tgtEl>
                                        <p:attrNameLst>
                                          <p:attrName>ppt_y</p:attrName>
                                        </p:attrNameLst>
                                      </p:cBhvr>
                                      <p:tavLst>
                                        <p:tav tm="0">
                                          <p:val>
                                            <p:strVal val="1+#ppt_h/2"/>
                                          </p:val>
                                        </p:tav>
                                        <p:tav tm="100000">
                                          <p:val>
                                            <p:strVal val="#ppt_y"/>
                                          </p:val>
                                        </p:tav>
                                      </p:tavLst>
                                    </p:anim>
                                  </p:childTnLst>
                                </p:cTn>
                              </p:par>
                              <p:par>
                                <p:cTn id="104" presetID="2" presetClass="entr" presetSubtype="4" fill="hold" grpId="0" nodeType="withEffect">
                                  <p:stCondLst>
                                    <p:cond delay="0"/>
                                  </p:stCondLst>
                                  <p:childTnLst>
                                    <p:set>
                                      <p:cBhvr>
                                        <p:cTn id="105" dur="1" fill="hold">
                                          <p:stCondLst>
                                            <p:cond delay="0"/>
                                          </p:stCondLst>
                                        </p:cTn>
                                        <p:tgtEl>
                                          <p:spTgt spid="44"/>
                                        </p:tgtEl>
                                        <p:attrNameLst>
                                          <p:attrName>style.visibility</p:attrName>
                                        </p:attrNameLst>
                                      </p:cBhvr>
                                      <p:to>
                                        <p:strVal val="visible"/>
                                      </p:to>
                                    </p:set>
                                    <p:anim calcmode="lin" valueType="num">
                                      <p:cBhvr additive="base">
                                        <p:cTn id="106" dur="3000" fill="hold"/>
                                        <p:tgtEl>
                                          <p:spTgt spid="44"/>
                                        </p:tgtEl>
                                        <p:attrNameLst>
                                          <p:attrName>ppt_x</p:attrName>
                                        </p:attrNameLst>
                                      </p:cBhvr>
                                      <p:tavLst>
                                        <p:tav tm="0">
                                          <p:val>
                                            <p:strVal val="#ppt_x"/>
                                          </p:val>
                                        </p:tav>
                                        <p:tav tm="100000">
                                          <p:val>
                                            <p:strVal val="#ppt_x"/>
                                          </p:val>
                                        </p:tav>
                                      </p:tavLst>
                                    </p:anim>
                                    <p:anim calcmode="lin" valueType="num">
                                      <p:cBhvr additive="base">
                                        <p:cTn id="107" dur="3000" fill="hold"/>
                                        <p:tgtEl>
                                          <p:spTgt spid="44"/>
                                        </p:tgtEl>
                                        <p:attrNameLst>
                                          <p:attrName>ppt_y</p:attrName>
                                        </p:attrNameLst>
                                      </p:cBhvr>
                                      <p:tavLst>
                                        <p:tav tm="0">
                                          <p:val>
                                            <p:strVal val="1+#ppt_h/2"/>
                                          </p:val>
                                        </p:tav>
                                        <p:tav tm="100000">
                                          <p:val>
                                            <p:strVal val="#ppt_y"/>
                                          </p:val>
                                        </p:tav>
                                      </p:tavLst>
                                    </p:anim>
                                  </p:childTnLst>
                                </p:cTn>
                              </p:par>
                              <p:par>
                                <p:cTn id="108" presetID="2" presetClass="entr" presetSubtype="4" fill="hold" grpId="0" nodeType="withEffect">
                                  <p:stCondLst>
                                    <p:cond delay="0"/>
                                  </p:stCondLst>
                                  <p:childTnLst>
                                    <p:set>
                                      <p:cBhvr>
                                        <p:cTn id="109" dur="1" fill="hold">
                                          <p:stCondLst>
                                            <p:cond delay="0"/>
                                          </p:stCondLst>
                                        </p:cTn>
                                        <p:tgtEl>
                                          <p:spTgt spid="45"/>
                                        </p:tgtEl>
                                        <p:attrNameLst>
                                          <p:attrName>style.visibility</p:attrName>
                                        </p:attrNameLst>
                                      </p:cBhvr>
                                      <p:to>
                                        <p:strVal val="visible"/>
                                      </p:to>
                                    </p:set>
                                    <p:anim calcmode="lin" valueType="num">
                                      <p:cBhvr additive="base">
                                        <p:cTn id="110" dur="3000" fill="hold"/>
                                        <p:tgtEl>
                                          <p:spTgt spid="45"/>
                                        </p:tgtEl>
                                        <p:attrNameLst>
                                          <p:attrName>ppt_x</p:attrName>
                                        </p:attrNameLst>
                                      </p:cBhvr>
                                      <p:tavLst>
                                        <p:tav tm="0">
                                          <p:val>
                                            <p:strVal val="#ppt_x"/>
                                          </p:val>
                                        </p:tav>
                                        <p:tav tm="100000">
                                          <p:val>
                                            <p:strVal val="#ppt_x"/>
                                          </p:val>
                                        </p:tav>
                                      </p:tavLst>
                                    </p:anim>
                                    <p:anim calcmode="lin" valueType="num">
                                      <p:cBhvr additive="base">
                                        <p:cTn id="111" dur="3000" fill="hold"/>
                                        <p:tgtEl>
                                          <p:spTgt spid="45"/>
                                        </p:tgtEl>
                                        <p:attrNameLst>
                                          <p:attrName>ppt_y</p:attrName>
                                        </p:attrNameLst>
                                      </p:cBhvr>
                                      <p:tavLst>
                                        <p:tav tm="0">
                                          <p:val>
                                            <p:strVal val="1+#ppt_h/2"/>
                                          </p:val>
                                        </p:tav>
                                        <p:tav tm="100000">
                                          <p:val>
                                            <p:strVal val="#ppt_y"/>
                                          </p:val>
                                        </p:tav>
                                      </p:tavLst>
                                    </p:anim>
                                  </p:childTnLst>
                                </p:cTn>
                              </p:par>
                              <p:par>
                                <p:cTn id="112" presetID="2" presetClass="entr" presetSubtype="4" fill="hold" grpId="0" nodeType="withEffect">
                                  <p:stCondLst>
                                    <p:cond delay="0"/>
                                  </p:stCondLst>
                                  <p:childTnLst>
                                    <p:set>
                                      <p:cBhvr>
                                        <p:cTn id="113" dur="1" fill="hold">
                                          <p:stCondLst>
                                            <p:cond delay="0"/>
                                          </p:stCondLst>
                                        </p:cTn>
                                        <p:tgtEl>
                                          <p:spTgt spid="46"/>
                                        </p:tgtEl>
                                        <p:attrNameLst>
                                          <p:attrName>style.visibility</p:attrName>
                                        </p:attrNameLst>
                                      </p:cBhvr>
                                      <p:to>
                                        <p:strVal val="visible"/>
                                      </p:to>
                                    </p:set>
                                    <p:anim calcmode="lin" valueType="num">
                                      <p:cBhvr additive="base">
                                        <p:cTn id="114" dur="3000" fill="hold"/>
                                        <p:tgtEl>
                                          <p:spTgt spid="46"/>
                                        </p:tgtEl>
                                        <p:attrNameLst>
                                          <p:attrName>ppt_x</p:attrName>
                                        </p:attrNameLst>
                                      </p:cBhvr>
                                      <p:tavLst>
                                        <p:tav tm="0">
                                          <p:val>
                                            <p:strVal val="#ppt_x"/>
                                          </p:val>
                                        </p:tav>
                                        <p:tav tm="100000">
                                          <p:val>
                                            <p:strVal val="#ppt_x"/>
                                          </p:val>
                                        </p:tav>
                                      </p:tavLst>
                                    </p:anim>
                                    <p:anim calcmode="lin" valueType="num">
                                      <p:cBhvr additive="base">
                                        <p:cTn id="115" dur="3000" fill="hold"/>
                                        <p:tgtEl>
                                          <p:spTgt spid="46"/>
                                        </p:tgtEl>
                                        <p:attrNameLst>
                                          <p:attrName>ppt_y</p:attrName>
                                        </p:attrNameLst>
                                      </p:cBhvr>
                                      <p:tavLst>
                                        <p:tav tm="0">
                                          <p:val>
                                            <p:strVal val="1+#ppt_h/2"/>
                                          </p:val>
                                        </p:tav>
                                        <p:tav tm="100000">
                                          <p:val>
                                            <p:strVal val="#ppt_y"/>
                                          </p:val>
                                        </p:tav>
                                      </p:tavLst>
                                    </p:anim>
                                  </p:childTnLst>
                                </p:cTn>
                              </p:par>
                              <p:par>
                                <p:cTn id="116" presetID="2" presetClass="entr" presetSubtype="4" fill="hold" grpId="0" nodeType="withEffect">
                                  <p:stCondLst>
                                    <p:cond delay="0"/>
                                  </p:stCondLst>
                                  <p:childTnLst>
                                    <p:set>
                                      <p:cBhvr>
                                        <p:cTn id="117" dur="1" fill="hold">
                                          <p:stCondLst>
                                            <p:cond delay="0"/>
                                          </p:stCondLst>
                                        </p:cTn>
                                        <p:tgtEl>
                                          <p:spTgt spid="47"/>
                                        </p:tgtEl>
                                        <p:attrNameLst>
                                          <p:attrName>style.visibility</p:attrName>
                                        </p:attrNameLst>
                                      </p:cBhvr>
                                      <p:to>
                                        <p:strVal val="visible"/>
                                      </p:to>
                                    </p:set>
                                    <p:anim calcmode="lin" valueType="num">
                                      <p:cBhvr additive="base">
                                        <p:cTn id="118" dur="3000" fill="hold"/>
                                        <p:tgtEl>
                                          <p:spTgt spid="47"/>
                                        </p:tgtEl>
                                        <p:attrNameLst>
                                          <p:attrName>ppt_x</p:attrName>
                                        </p:attrNameLst>
                                      </p:cBhvr>
                                      <p:tavLst>
                                        <p:tav tm="0">
                                          <p:val>
                                            <p:strVal val="#ppt_x"/>
                                          </p:val>
                                        </p:tav>
                                        <p:tav tm="100000">
                                          <p:val>
                                            <p:strVal val="#ppt_x"/>
                                          </p:val>
                                        </p:tav>
                                      </p:tavLst>
                                    </p:anim>
                                    <p:anim calcmode="lin" valueType="num">
                                      <p:cBhvr additive="base">
                                        <p:cTn id="119" dur="3000" fill="hold"/>
                                        <p:tgtEl>
                                          <p:spTgt spid="47"/>
                                        </p:tgtEl>
                                        <p:attrNameLst>
                                          <p:attrName>ppt_y</p:attrName>
                                        </p:attrNameLst>
                                      </p:cBhvr>
                                      <p:tavLst>
                                        <p:tav tm="0">
                                          <p:val>
                                            <p:strVal val="1+#ppt_h/2"/>
                                          </p:val>
                                        </p:tav>
                                        <p:tav tm="100000">
                                          <p:val>
                                            <p:strVal val="#ppt_y"/>
                                          </p:val>
                                        </p:tav>
                                      </p:tavLst>
                                    </p:anim>
                                  </p:childTnLst>
                                </p:cTn>
                              </p:par>
                              <p:par>
                                <p:cTn id="120" presetID="2" presetClass="entr" presetSubtype="4" fill="hold" grpId="0" nodeType="withEffect">
                                  <p:stCondLst>
                                    <p:cond delay="0"/>
                                  </p:stCondLst>
                                  <p:childTnLst>
                                    <p:set>
                                      <p:cBhvr>
                                        <p:cTn id="121" dur="1" fill="hold">
                                          <p:stCondLst>
                                            <p:cond delay="0"/>
                                          </p:stCondLst>
                                        </p:cTn>
                                        <p:tgtEl>
                                          <p:spTgt spid="48"/>
                                        </p:tgtEl>
                                        <p:attrNameLst>
                                          <p:attrName>style.visibility</p:attrName>
                                        </p:attrNameLst>
                                      </p:cBhvr>
                                      <p:to>
                                        <p:strVal val="visible"/>
                                      </p:to>
                                    </p:set>
                                    <p:anim calcmode="lin" valueType="num">
                                      <p:cBhvr additive="base">
                                        <p:cTn id="122" dur="3000" fill="hold"/>
                                        <p:tgtEl>
                                          <p:spTgt spid="48"/>
                                        </p:tgtEl>
                                        <p:attrNameLst>
                                          <p:attrName>ppt_x</p:attrName>
                                        </p:attrNameLst>
                                      </p:cBhvr>
                                      <p:tavLst>
                                        <p:tav tm="0">
                                          <p:val>
                                            <p:strVal val="#ppt_x"/>
                                          </p:val>
                                        </p:tav>
                                        <p:tav tm="100000">
                                          <p:val>
                                            <p:strVal val="#ppt_x"/>
                                          </p:val>
                                        </p:tav>
                                      </p:tavLst>
                                    </p:anim>
                                    <p:anim calcmode="lin" valueType="num">
                                      <p:cBhvr additive="base">
                                        <p:cTn id="123" dur="3000" fill="hold"/>
                                        <p:tgtEl>
                                          <p:spTgt spid="48"/>
                                        </p:tgtEl>
                                        <p:attrNameLst>
                                          <p:attrName>ppt_y</p:attrName>
                                        </p:attrNameLst>
                                      </p:cBhvr>
                                      <p:tavLst>
                                        <p:tav tm="0">
                                          <p:val>
                                            <p:strVal val="1+#ppt_h/2"/>
                                          </p:val>
                                        </p:tav>
                                        <p:tav tm="100000">
                                          <p:val>
                                            <p:strVal val="#ppt_y"/>
                                          </p:val>
                                        </p:tav>
                                      </p:tavLst>
                                    </p:anim>
                                  </p:childTnLst>
                                </p:cTn>
                              </p:par>
                              <p:par>
                                <p:cTn id="124" presetID="2" presetClass="entr" presetSubtype="4" fill="hold" grpId="0" nodeType="withEffect">
                                  <p:stCondLst>
                                    <p:cond delay="0"/>
                                  </p:stCondLst>
                                  <p:childTnLst>
                                    <p:set>
                                      <p:cBhvr>
                                        <p:cTn id="125" dur="1" fill="hold">
                                          <p:stCondLst>
                                            <p:cond delay="0"/>
                                          </p:stCondLst>
                                        </p:cTn>
                                        <p:tgtEl>
                                          <p:spTgt spid="49"/>
                                        </p:tgtEl>
                                        <p:attrNameLst>
                                          <p:attrName>style.visibility</p:attrName>
                                        </p:attrNameLst>
                                      </p:cBhvr>
                                      <p:to>
                                        <p:strVal val="visible"/>
                                      </p:to>
                                    </p:set>
                                    <p:anim calcmode="lin" valueType="num">
                                      <p:cBhvr additive="base">
                                        <p:cTn id="126" dur="3000" fill="hold"/>
                                        <p:tgtEl>
                                          <p:spTgt spid="49"/>
                                        </p:tgtEl>
                                        <p:attrNameLst>
                                          <p:attrName>ppt_x</p:attrName>
                                        </p:attrNameLst>
                                      </p:cBhvr>
                                      <p:tavLst>
                                        <p:tav tm="0">
                                          <p:val>
                                            <p:strVal val="#ppt_x"/>
                                          </p:val>
                                        </p:tav>
                                        <p:tav tm="100000">
                                          <p:val>
                                            <p:strVal val="#ppt_x"/>
                                          </p:val>
                                        </p:tav>
                                      </p:tavLst>
                                    </p:anim>
                                    <p:anim calcmode="lin" valueType="num">
                                      <p:cBhvr additive="base">
                                        <p:cTn id="127" dur="3000" fill="hold"/>
                                        <p:tgtEl>
                                          <p:spTgt spid="49"/>
                                        </p:tgtEl>
                                        <p:attrNameLst>
                                          <p:attrName>ppt_y</p:attrName>
                                        </p:attrNameLst>
                                      </p:cBhvr>
                                      <p:tavLst>
                                        <p:tav tm="0">
                                          <p:val>
                                            <p:strVal val="1+#ppt_h/2"/>
                                          </p:val>
                                        </p:tav>
                                        <p:tav tm="100000">
                                          <p:val>
                                            <p:strVal val="#ppt_y"/>
                                          </p:val>
                                        </p:tav>
                                      </p:tavLst>
                                    </p:anim>
                                  </p:childTnLst>
                                </p:cTn>
                              </p:par>
                              <p:par>
                                <p:cTn id="128" presetID="2" presetClass="entr" presetSubtype="4" fill="hold" grpId="0" nodeType="withEffect">
                                  <p:stCondLst>
                                    <p:cond delay="0"/>
                                  </p:stCondLst>
                                  <p:childTnLst>
                                    <p:set>
                                      <p:cBhvr>
                                        <p:cTn id="129" dur="1" fill="hold">
                                          <p:stCondLst>
                                            <p:cond delay="0"/>
                                          </p:stCondLst>
                                        </p:cTn>
                                        <p:tgtEl>
                                          <p:spTgt spid="20"/>
                                        </p:tgtEl>
                                        <p:attrNameLst>
                                          <p:attrName>style.visibility</p:attrName>
                                        </p:attrNameLst>
                                      </p:cBhvr>
                                      <p:to>
                                        <p:strVal val="visible"/>
                                      </p:to>
                                    </p:set>
                                    <p:anim calcmode="lin" valueType="num">
                                      <p:cBhvr additive="base">
                                        <p:cTn id="130" dur="3000" fill="hold"/>
                                        <p:tgtEl>
                                          <p:spTgt spid="20"/>
                                        </p:tgtEl>
                                        <p:attrNameLst>
                                          <p:attrName>ppt_x</p:attrName>
                                        </p:attrNameLst>
                                      </p:cBhvr>
                                      <p:tavLst>
                                        <p:tav tm="0">
                                          <p:val>
                                            <p:strVal val="#ppt_x"/>
                                          </p:val>
                                        </p:tav>
                                        <p:tav tm="100000">
                                          <p:val>
                                            <p:strVal val="#ppt_x"/>
                                          </p:val>
                                        </p:tav>
                                      </p:tavLst>
                                    </p:anim>
                                    <p:anim calcmode="lin" valueType="num">
                                      <p:cBhvr additive="base">
                                        <p:cTn id="131" dur="3000" fill="hold"/>
                                        <p:tgtEl>
                                          <p:spTgt spid="20"/>
                                        </p:tgtEl>
                                        <p:attrNameLst>
                                          <p:attrName>ppt_y</p:attrName>
                                        </p:attrNameLst>
                                      </p:cBhvr>
                                      <p:tavLst>
                                        <p:tav tm="0">
                                          <p:val>
                                            <p:strVal val="1+#ppt_h/2"/>
                                          </p:val>
                                        </p:tav>
                                        <p:tav tm="100000">
                                          <p:val>
                                            <p:strVal val="#ppt_y"/>
                                          </p:val>
                                        </p:tav>
                                      </p:tavLst>
                                    </p:anim>
                                  </p:childTnLst>
                                </p:cTn>
                              </p:par>
                              <p:par>
                                <p:cTn id="132" presetID="2" presetClass="entr" presetSubtype="4" fill="hold" grpId="0" nodeType="withEffect">
                                  <p:stCondLst>
                                    <p:cond delay="0"/>
                                  </p:stCondLst>
                                  <p:childTnLst>
                                    <p:set>
                                      <p:cBhvr>
                                        <p:cTn id="133" dur="1" fill="hold">
                                          <p:stCondLst>
                                            <p:cond delay="0"/>
                                          </p:stCondLst>
                                        </p:cTn>
                                        <p:tgtEl>
                                          <p:spTgt spid="21"/>
                                        </p:tgtEl>
                                        <p:attrNameLst>
                                          <p:attrName>style.visibility</p:attrName>
                                        </p:attrNameLst>
                                      </p:cBhvr>
                                      <p:to>
                                        <p:strVal val="visible"/>
                                      </p:to>
                                    </p:set>
                                    <p:anim calcmode="lin" valueType="num">
                                      <p:cBhvr additive="base">
                                        <p:cTn id="134" dur="3000" fill="hold"/>
                                        <p:tgtEl>
                                          <p:spTgt spid="21"/>
                                        </p:tgtEl>
                                        <p:attrNameLst>
                                          <p:attrName>ppt_x</p:attrName>
                                        </p:attrNameLst>
                                      </p:cBhvr>
                                      <p:tavLst>
                                        <p:tav tm="0">
                                          <p:val>
                                            <p:strVal val="#ppt_x"/>
                                          </p:val>
                                        </p:tav>
                                        <p:tav tm="100000">
                                          <p:val>
                                            <p:strVal val="#ppt_x"/>
                                          </p:val>
                                        </p:tav>
                                      </p:tavLst>
                                    </p:anim>
                                    <p:anim calcmode="lin" valueType="num">
                                      <p:cBhvr additive="base">
                                        <p:cTn id="135" dur="3000" fill="hold"/>
                                        <p:tgtEl>
                                          <p:spTgt spid="21"/>
                                        </p:tgtEl>
                                        <p:attrNameLst>
                                          <p:attrName>ppt_y</p:attrName>
                                        </p:attrNameLst>
                                      </p:cBhvr>
                                      <p:tavLst>
                                        <p:tav tm="0">
                                          <p:val>
                                            <p:strVal val="1+#ppt_h/2"/>
                                          </p:val>
                                        </p:tav>
                                        <p:tav tm="100000">
                                          <p:val>
                                            <p:strVal val="#ppt_y"/>
                                          </p:val>
                                        </p:tav>
                                      </p:tavLst>
                                    </p:anim>
                                  </p:childTnLst>
                                </p:cTn>
                              </p:par>
                              <p:par>
                                <p:cTn id="136" presetID="2" presetClass="entr" presetSubtype="4" fill="hold" grpId="0" nodeType="withEffect">
                                  <p:stCondLst>
                                    <p:cond delay="0"/>
                                  </p:stCondLst>
                                  <p:childTnLst>
                                    <p:set>
                                      <p:cBhvr>
                                        <p:cTn id="137" dur="1" fill="hold">
                                          <p:stCondLst>
                                            <p:cond delay="0"/>
                                          </p:stCondLst>
                                        </p:cTn>
                                        <p:tgtEl>
                                          <p:spTgt spid="22"/>
                                        </p:tgtEl>
                                        <p:attrNameLst>
                                          <p:attrName>style.visibility</p:attrName>
                                        </p:attrNameLst>
                                      </p:cBhvr>
                                      <p:to>
                                        <p:strVal val="visible"/>
                                      </p:to>
                                    </p:set>
                                    <p:anim calcmode="lin" valueType="num">
                                      <p:cBhvr additive="base">
                                        <p:cTn id="138" dur="3000" fill="hold"/>
                                        <p:tgtEl>
                                          <p:spTgt spid="22"/>
                                        </p:tgtEl>
                                        <p:attrNameLst>
                                          <p:attrName>ppt_x</p:attrName>
                                        </p:attrNameLst>
                                      </p:cBhvr>
                                      <p:tavLst>
                                        <p:tav tm="0">
                                          <p:val>
                                            <p:strVal val="#ppt_x"/>
                                          </p:val>
                                        </p:tav>
                                        <p:tav tm="100000">
                                          <p:val>
                                            <p:strVal val="#ppt_x"/>
                                          </p:val>
                                        </p:tav>
                                      </p:tavLst>
                                    </p:anim>
                                    <p:anim calcmode="lin" valueType="num">
                                      <p:cBhvr additive="base">
                                        <p:cTn id="139" dur="3000" fill="hold"/>
                                        <p:tgtEl>
                                          <p:spTgt spid="22"/>
                                        </p:tgtEl>
                                        <p:attrNameLst>
                                          <p:attrName>ppt_y</p:attrName>
                                        </p:attrNameLst>
                                      </p:cBhvr>
                                      <p:tavLst>
                                        <p:tav tm="0">
                                          <p:val>
                                            <p:strVal val="1+#ppt_h/2"/>
                                          </p:val>
                                        </p:tav>
                                        <p:tav tm="100000">
                                          <p:val>
                                            <p:strVal val="#ppt_y"/>
                                          </p:val>
                                        </p:tav>
                                      </p:tavLst>
                                    </p:anim>
                                  </p:childTnLst>
                                </p:cTn>
                              </p:par>
                              <p:par>
                                <p:cTn id="140" presetID="2" presetClass="entr" presetSubtype="4" fill="hold" grpId="0" nodeType="withEffect">
                                  <p:stCondLst>
                                    <p:cond delay="0"/>
                                  </p:stCondLst>
                                  <p:childTnLst>
                                    <p:set>
                                      <p:cBhvr>
                                        <p:cTn id="141" dur="1" fill="hold">
                                          <p:stCondLst>
                                            <p:cond delay="0"/>
                                          </p:stCondLst>
                                        </p:cTn>
                                        <p:tgtEl>
                                          <p:spTgt spid="23"/>
                                        </p:tgtEl>
                                        <p:attrNameLst>
                                          <p:attrName>style.visibility</p:attrName>
                                        </p:attrNameLst>
                                      </p:cBhvr>
                                      <p:to>
                                        <p:strVal val="visible"/>
                                      </p:to>
                                    </p:set>
                                    <p:anim calcmode="lin" valueType="num">
                                      <p:cBhvr additive="base">
                                        <p:cTn id="142" dur="3000" fill="hold"/>
                                        <p:tgtEl>
                                          <p:spTgt spid="23"/>
                                        </p:tgtEl>
                                        <p:attrNameLst>
                                          <p:attrName>ppt_x</p:attrName>
                                        </p:attrNameLst>
                                      </p:cBhvr>
                                      <p:tavLst>
                                        <p:tav tm="0">
                                          <p:val>
                                            <p:strVal val="#ppt_x"/>
                                          </p:val>
                                        </p:tav>
                                        <p:tav tm="100000">
                                          <p:val>
                                            <p:strVal val="#ppt_x"/>
                                          </p:val>
                                        </p:tav>
                                      </p:tavLst>
                                    </p:anim>
                                    <p:anim calcmode="lin" valueType="num">
                                      <p:cBhvr additive="base">
                                        <p:cTn id="143" dur="3000" fill="hold"/>
                                        <p:tgtEl>
                                          <p:spTgt spid="23"/>
                                        </p:tgtEl>
                                        <p:attrNameLst>
                                          <p:attrName>ppt_y</p:attrName>
                                        </p:attrNameLst>
                                      </p:cBhvr>
                                      <p:tavLst>
                                        <p:tav tm="0">
                                          <p:val>
                                            <p:strVal val="1+#ppt_h/2"/>
                                          </p:val>
                                        </p:tav>
                                        <p:tav tm="100000">
                                          <p:val>
                                            <p:strVal val="#ppt_y"/>
                                          </p:val>
                                        </p:tav>
                                      </p:tavLst>
                                    </p:anim>
                                  </p:childTnLst>
                                </p:cTn>
                              </p:par>
                              <p:par>
                                <p:cTn id="144" presetID="2" presetClass="entr" presetSubtype="4" fill="hold" grpId="0" nodeType="withEffect">
                                  <p:stCondLst>
                                    <p:cond delay="0"/>
                                  </p:stCondLst>
                                  <p:childTnLst>
                                    <p:set>
                                      <p:cBhvr>
                                        <p:cTn id="145" dur="1" fill="hold">
                                          <p:stCondLst>
                                            <p:cond delay="0"/>
                                          </p:stCondLst>
                                        </p:cTn>
                                        <p:tgtEl>
                                          <p:spTgt spid="24"/>
                                        </p:tgtEl>
                                        <p:attrNameLst>
                                          <p:attrName>style.visibility</p:attrName>
                                        </p:attrNameLst>
                                      </p:cBhvr>
                                      <p:to>
                                        <p:strVal val="visible"/>
                                      </p:to>
                                    </p:set>
                                    <p:anim calcmode="lin" valueType="num">
                                      <p:cBhvr additive="base">
                                        <p:cTn id="146" dur="3000" fill="hold"/>
                                        <p:tgtEl>
                                          <p:spTgt spid="24"/>
                                        </p:tgtEl>
                                        <p:attrNameLst>
                                          <p:attrName>ppt_x</p:attrName>
                                        </p:attrNameLst>
                                      </p:cBhvr>
                                      <p:tavLst>
                                        <p:tav tm="0">
                                          <p:val>
                                            <p:strVal val="#ppt_x"/>
                                          </p:val>
                                        </p:tav>
                                        <p:tav tm="100000">
                                          <p:val>
                                            <p:strVal val="#ppt_x"/>
                                          </p:val>
                                        </p:tav>
                                      </p:tavLst>
                                    </p:anim>
                                    <p:anim calcmode="lin" valueType="num">
                                      <p:cBhvr additive="base">
                                        <p:cTn id="147" dur="3000" fill="hold"/>
                                        <p:tgtEl>
                                          <p:spTgt spid="24"/>
                                        </p:tgtEl>
                                        <p:attrNameLst>
                                          <p:attrName>ppt_y</p:attrName>
                                        </p:attrNameLst>
                                      </p:cBhvr>
                                      <p:tavLst>
                                        <p:tav tm="0">
                                          <p:val>
                                            <p:strVal val="1+#ppt_h/2"/>
                                          </p:val>
                                        </p:tav>
                                        <p:tav tm="100000">
                                          <p:val>
                                            <p:strVal val="#ppt_y"/>
                                          </p:val>
                                        </p:tav>
                                      </p:tavLst>
                                    </p:anim>
                                  </p:childTnLst>
                                </p:cTn>
                              </p:par>
                              <p:par>
                                <p:cTn id="148" presetID="2" presetClass="entr" presetSubtype="4" fill="hold" grpId="0" nodeType="withEffect">
                                  <p:stCondLst>
                                    <p:cond delay="0"/>
                                  </p:stCondLst>
                                  <p:childTnLst>
                                    <p:set>
                                      <p:cBhvr>
                                        <p:cTn id="149" dur="1" fill="hold">
                                          <p:stCondLst>
                                            <p:cond delay="0"/>
                                          </p:stCondLst>
                                        </p:cTn>
                                        <p:tgtEl>
                                          <p:spTgt spid="25"/>
                                        </p:tgtEl>
                                        <p:attrNameLst>
                                          <p:attrName>style.visibility</p:attrName>
                                        </p:attrNameLst>
                                      </p:cBhvr>
                                      <p:to>
                                        <p:strVal val="visible"/>
                                      </p:to>
                                    </p:set>
                                    <p:anim calcmode="lin" valueType="num">
                                      <p:cBhvr additive="base">
                                        <p:cTn id="150" dur="3000" fill="hold"/>
                                        <p:tgtEl>
                                          <p:spTgt spid="25"/>
                                        </p:tgtEl>
                                        <p:attrNameLst>
                                          <p:attrName>ppt_x</p:attrName>
                                        </p:attrNameLst>
                                      </p:cBhvr>
                                      <p:tavLst>
                                        <p:tav tm="0">
                                          <p:val>
                                            <p:strVal val="#ppt_x"/>
                                          </p:val>
                                        </p:tav>
                                        <p:tav tm="100000">
                                          <p:val>
                                            <p:strVal val="#ppt_x"/>
                                          </p:val>
                                        </p:tav>
                                      </p:tavLst>
                                    </p:anim>
                                    <p:anim calcmode="lin" valueType="num">
                                      <p:cBhvr additive="base">
                                        <p:cTn id="151" dur="3000" fill="hold"/>
                                        <p:tgtEl>
                                          <p:spTgt spid="25"/>
                                        </p:tgtEl>
                                        <p:attrNameLst>
                                          <p:attrName>ppt_y</p:attrName>
                                        </p:attrNameLst>
                                      </p:cBhvr>
                                      <p:tavLst>
                                        <p:tav tm="0">
                                          <p:val>
                                            <p:strVal val="1+#ppt_h/2"/>
                                          </p:val>
                                        </p:tav>
                                        <p:tav tm="100000">
                                          <p:val>
                                            <p:strVal val="#ppt_y"/>
                                          </p:val>
                                        </p:tav>
                                      </p:tavLst>
                                    </p:anim>
                                  </p:childTnLst>
                                </p:cTn>
                              </p:par>
                              <p:par>
                                <p:cTn id="152" presetID="2" presetClass="entr" presetSubtype="4" fill="hold" grpId="0" nodeType="withEffect">
                                  <p:stCondLst>
                                    <p:cond delay="0"/>
                                  </p:stCondLst>
                                  <p:childTnLst>
                                    <p:set>
                                      <p:cBhvr>
                                        <p:cTn id="153" dur="1" fill="hold">
                                          <p:stCondLst>
                                            <p:cond delay="0"/>
                                          </p:stCondLst>
                                        </p:cTn>
                                        <p:tgtEl>
                                          <p:spTgt spid="26"/>
                                        </p:tgtEl>
                                        <p:attrNameLst>
                                          <p:attrName>style.visibility</p:attrName>
                                        </p:attrNameLst>
                                      </p:cBhvr>
                                      <p:to>
                                        <p:strVal val="visible"/>
                                      </p:to>
                                    </p:set>
                                    <p:anim calcmode="lin" valueType="num">
                                      <p:cBhvr additive="base">
                                        <p:cTn id="154" dur="3000" fill="hold"/>
                                        <p:tgtEl>
                                          <p:spTgt spid="26"/>
                                        </p:tgtEl>
                                        <p:attrNameLst>
                                          <p:attrName>ppt_x</p:attrName>
                                        </p:attrNameLst>
                                      </p:cBhvr>
                                      <p:tavLst>
                                        <p:tav tm="0">
                                          <p:val>
                                            <p:strVal val="#ppt_x"/>
                                          </p:val>
                                        </p:tav>
                                        <p:tav tm="100000">
                                          <p:val>
                                            <p:strVal val="#ppt_x"/>
                                          </p:val>
                                        </p:tav>
                                      </p:tavLst>
                                    </p:anim>
                                    <p:anim calcmode="lin" valueType="num">
                                      <p:cBhvr additive="base">
                                        <p:cTn id="155" dur="3000" fill="hold"/>
                                        <p:tgtEl>
                                          <p:spTgt spid="26"/>
                                        </p:tgtEl>
                                        <p:attrNameLst>
                                          <p:attrName>ppt_y</p:attrName>
                                        </p:attrNameLst>
                                      </p:cBhvr>
                                      <p:tavLst>
                                        <p:tav tm="0">
                                          <p:val>
                                            <p:strVal val="1+#ppt_h/2"/>
                                          </p:val>
                                        </p:tav>
                                        <p:tav tm="100000">
                                          <p:val>
                                            <p:strVal val="#ppt_y"/>
                                          </p:val>
                                        </p:tav>
                                      </p:tavLst>
                                    </p:anim>
                                  </p:childTnLst>
                                </p:cTn>
                              </p:par>
                              <p:par>
                                <p:cTn id="156" presetID="2" presetClass="entr" presetSubtype="4" fill="hold" grpId="0" nodeType="withEffect">
                                  <p:stCondLst>
                                    <p:cond delay="0"/>
                                  </p:stCondLst>
                                  <p:childTnLst>
                                    <p:set>
                                      <p:cBhvr>
                                        <p:cTn id="157" dur="1" fill="hold">
                                          <p:stCondLst>
                                            <p:cond delay="0"/>
                                          </p:stCondLst>
                                        </p:cTn>
                                        <p:tgtEl>
                                          <p:spTgt spid="27"/>
                                        </p:tgtEl>
                                        <p:attrNameLst>
                                          <p:attrName>style.visibility</p:attrName>
                                        </p:attrNameLst>
                                      </p:cBhvr>
                                      <p:to>
                                        <p:strVal val="visible"/>
                                      </p:to>
                                    </p:set>
                                    <p:anim calcmode="lin" valueType="num">
                                      <p:cBhvr additive="base">
                                        <p:cTn id="158" dur="3000" fill="hold"/>
                                        <p:tgtEl>
                                          <p:spTgt spid="27"/>
                                        </p:tgtEl>
                                        <p:attrNameLst>
                                          <p:attrName>ppt_x</p:attrName>
                                        </p:attrNameLst>
                                      </p:cBhvr>
                                      <p:tavLst>
                                        <p:tav tm="0">
                                          <p:val>
                                            <p:strVal val="#ppt_x"/>
                                          </p:val>
                                        </p:tav>
                                        <p:tav tm="100000">
                                          <p:val>
                                            <p:strVal val="#ppt_x"/>
                                          </p:val>
                                        </p:tav>
                                      </p:tavLst>
                                    </p:anim>
                                    <p:anim calcmode="lin" valueType="num">
                                      <p:cBhvr additive="base">
                                        <p:cTn id="159" dur="3000" fill="hold"/>
                                        <p:tgtEl>
                                          <p:spTgt spid="27"/>
                                        </p:tgtEl>
                                        <p:attrNameLst>
                                          <p:attrName>ppt_y</p:attrName>
                                        </p:attrNameLst>
                                      </p:cBhvr>
                                      <p:tavLst>
                                        <p:tav tm="0">
                                          <p:val>
                                            <p:strVal val="1+#ppt_h/2"/>
                                          </p:val>
                                        </p:tav>
                                        <p:tav tm="100000">
                                          <p:val>
                                            <p:strVal val="#ppt_y"/>
                                          </p:val>
                                        </p:tav>
                                      </p:tavLst>
                                    </p:anim>
                                  </p:childTnLst>
                                </p:cTn>
                              </p:par>
                              <p:par>
                                <p:cTn id="160" presetID="2" presetClass="entr" presetSubtype="4" fill="hold" grpId="0" nodeType="withEffect">
                                  <p:stCondLst>
                                    <p:cond delay="0"/>
                                  </p:stCondLst>
                                  <p:childTnLst>
                                    <p:set>
                                      <p:cBhvr>
                                        <p:cTn id="161" dur="1" fill="hold">
                                          <p:stCondLst>
                                            <p:cond delay="0"/>
                                          </p:stCondLst>
                                        </p:cTn>
                                        <p:tgtEl>
                                          <p:spTgt spid="28"/>
                                        </p:tgtEl>
                                        <p:attrNameLst>
                                          <p:attrName>style.visibility</p:attrName>
                                        </p:attrNameLst>
                                      </p:cBhvr>
                                      <p:to>
                                        <p:strVal val="visible"/>
                                      </p:to>
                                    </p:set>
                                    <p:anim calcmode="lin" valueType="num">
                                      <p:cBhvr additive="base">
                                        <p:cTn id="162" dur="3000" fill="hold"/>
                                        <p:tgtEl>
                                          <p:spTgt spid="28"/>
                                        </p:tgtEl>
                                        <p:attrNameLst>
                                          <p:attrName>ppt_x</p:attrName>
                                        </p:attrNameLst>
                                      </p:cBhvr>
                                      <p:tavLst>
                                        <p:tav tm="0">
                                          <p:val>
                                            <p:strVal val="#ppt_x"/>
                                          </p:val>
                                        </p:tav>
                                        <p:tav tm="100000">
                                          <p:val>
                                            <p:strVal val="#ppt_x"/>
                                          </p:val>
                                        </p:tav>
                                      </p:tavLst>
                                    </p:anim>
                                    <p:anim calcmode="lin" valueType="num">
                                      <p:cBhvr additive="base">
                                        <p:cTn id="163" dur="3000" fill="hold"/>
                                        <p:tgtEl>
                                          <p:spTgt spid="28"/>
                                        </p:tgtEl>
                                        <p:attrNameLst>
                                          <p:attrName>ppt_y</p:attrName>
                                        </p:attrNameLst>
                                      </p:cBhvr>
                                      <p:tavLst>
                                        <p:tav tm="0">
                                          <p:val>
                                            <p:strVal val="1+#ppt_h/2"/>
                                          </p:val>
                                        </p:tav>
                                        <p:tav tm="100000">
                                          <p:val>
                                            <p:strVal val="#ppt_y"/>
                                          </p:val>
                                        </p:tav>
                                      </p:tavLst>
                                    </p:anim>
                                  </p:childTnLst>
                                </p:cTn>
                              </p:par>
                              <p:par>
                                <p:cTn id="164" presetID="2" presetClass="entr" presetSubtype="4" fill="hold" grpId="0" nodeType="withEffect">
                                  <p:stCondLst>
                                    <p:cond delay="0"/>
                                  </p:stCondLst>
                                  <p:childTnLst>
                                    <p:set>
                                      <p:cBhvr>
                                        <p:cTn id="165" dur="1" fill="hold">
                                          <p:stCondLst>
                                            <p:cond delay="0"/>
                                          </p:stCondLst>
                                        </p:cTn>
                                        <p:tgtEl>
                                          <p:spTgt spid="29"/>
                                        </p:tgtEl>
                                        <p:attrNameLst>
                                          <p:attrName>style.visibility</p:attrName>
                                        </p:attrNameLst>
                                      </p:cBhvr>
                                      <p:to>
                                        <p:strVal val="visible"/>
                                      </p:to>
                                    </p:set>
                                    <p:anim calcmode="lin" valueType="num">
                                      <p:cBhvr additive="base">
                                        <p:cTn id="166" dur="3000" fill="hold"/>
                                        <p:tgtEl>
                                          <p:spTgt spid="29"/>
                                        </p:tgtEl>
                                        <p:attrNameLst>
                                          <p:attrName>ppt_x</p:attrName>
                                        </p:attrNameLst>
                                      </p:cBhvr>
                                      <p:tavLst>
                                        <p:tav tm="0">
                                          <p:val>
                                            <p:strVal val="#ppt_x"/>
                                          </p:val>
                                        </p:tav>
                                        <p:tav tm="100000">
                                          <p:val>
                                            <p:strVal val="#ppt_x"/>
                                          </p:val>
                                        </p:tav>
                                      </p:tavLst>
                                    </p:anim>
                                    <p:anim calcmode="lin" valueType="num">
                                      <p:cBhvr additive="base">
                                        <p:cTn id="167" dur="3000" fill="hold"/>
                                        <p:tgtEl>
                                          <p:spTgt spid="29"/>
                                        </p:tgtEl>
                                        <p:attrNameLst>
                                          <p:attrName>ppt_y</p:attrName>
                                        </p:attrNameLst>
                                      </p:cBhvr>
                                      <p:tavLst>
                                        <p:tav tm="0">
                                          <p:val>
                                            <p:strVal val="1+#ppt_h/2"/>
                                          </p:val>
                                        </p:tav>
                                        <p:tav tm="100000">
                                          <p:val>
                                            <p:strVal val="#ppt_y"/>
                                          </p:val>
                                        </p:tav>
                                      </p:tavLst>
                                    </p:anim>
                                  </p:childTnLst>
                                </p:cTn>
                              </p:par>
                              <p:par>
                                <p:cTn id="168" presetID="2" presetClass="entr" presetSubtype="4" fill="hold" grpId="0" nodeType="withEffect">
                                  <p:stCondLst>
                                    <p:cond delay="0"/>
                                  </p:stCondLst>
                                  <p:childTnLst>
                                    <p:set>
                                      <p:cBhvr>
                                        <p:cTn id="169" dur="1" fill="hold">
                                          <p:stCondLst>
                                            <p:cond delay="0"/>
                                          </p:stCondLst>
                                        </p:cTn>
                                        <p:tgtEl>
                                          <p:spTgt spid="30"/>
                                        </p:tgtEl>
                                        <p:attrNameLst>
                                          <p:attrName>style.visibility</p:attrName>
                                        </p:attrNameLst>
                                      </p:cBhvr>
                                      <p:to>
                                        <p:strVal val="visible"/>
                                      </p:to>
                                    </p:set>
                                    <p:anim calcmode="lin" valueType="num">
                                      <p:cBhvr additive="base">
                                        <p:cTn id="170" dur="3000" fill="hold"/>
                                        <p:tgtEl>
                                          <p:spTgt spid="30"/>
                                        </p:tgtEl>
                                        <p:attrNameLst>
                                          <p:attrName>ppt_x</p:attrName>
                                        </p:attrNameLst>
                                      </p:cBhvr>
                                      <p:tavLst>
                                        <p:tav tm="0">
                                          <p:val>
                                            <p:strVal val="#ppt_x"/>
                                          </p:val>
                                        </p:tav>
                                        <p:tav tm="100000">
                                          <p:val>
                                            <p:strVal val="#ppt_x"/>
                                          </p:val>
                                        </p:tav>
                                      </p:tavLst>
                                    </p:anim>
                                    <p:anim calcmode="lin" valueType="num">
                                      <p:cBhvr additive="base">
                                        <p:cTn id="171" dur="3000" fill="hold"/>
                                        <p:tgtEl>
                                          <p:spTgt spid="30"/>
                                        </p:tgtEl>
                                        <p:attrNameLst>
                                          <p:attrName>ppt_y</p:attrName>
                                        </p:attrNameLst>
                                      </p:cBhvr>
                                      <p:tavLst>
                                        <p:tav tm="0">
                                          <p:val>
                                            <p:strVal val="1+#ppt_h/2"/>
                                          </p:val>
                                        </p:tav>
                                        <p:tav tm="100000">
                                          <p:val>
                                            <p:strVal val="#ppt_y"/>
                                          </p:val>
                                        </p:tav>
                                      </p:tavLst>
                                    </p:anim>
                                  </p:childTnLst>
                                </p:cTn>
                              </p:par>
                              <p:par>
                                <p:cTn id="172" presetID="2" presetClass="entr" presetSubtype="4" fill="hold" grpId="0" nodeType="withEffect">
                                  <p:stCondLst>
                                    <p:cond delay="0"/>
                                  </p:stCondLst>
                                  <p:childTnLst>
                                    <p:set>
                                      <p:cBhvr>
                                        <p:cTn id="173" dur="1" fill="hold">
                                          <p:stCondLst>
                                            <p:cond delay="0"/>
                                          </p:stCondLst>
                                        </p:cTn>
                                        <p:tgtEl>
                                          <p:spTgt spid="31"/>
                                        </p:tgtEl>
                                        <p:attrNameLst>
                                          <p:attrName>style.visibility</p:attrName>
                                        </p:attrNameLst>
                                      </p:cBhvr>
                                      <p:to>
                                        <p:strVal val="visible"/>
                                      </p:to>
                                    </p:set>
                                    <p:anim calcmode="lin" valueType="num">
                                      <p:cBhvr additive="base">
                                        <p:cTn id="174" dur="3000" fill="hold"/>
                                        <p:tgtEl>
                                          <p:spTgt spid="31"/>
                                        </p:tgtEl>
                                        <p:attrNameLst>
                                          <p:attrName>ppt_x</p:attrName>
                                        </p:attrNameLst>
                                      </p:cBhvr>
                                      <p:tavLst>
                                        <p:tav tm="0">
                                          <p:val>
                                            <p:strVal val="#ppt_x"/>
                                          </p:val>
                                        </p:tav>
                                        <p:tav tm="100000">
                                          <p:val>
                                            <p:strVal val="#ppt_x"/>
                                          </p:val>
                                        </p:tav>
                                      </p:tavLst>
                                    </p:anim>
                                    <p:anim calcmode="lin" valueType="num">
                                      <p:cBhvr additive="base">
                                        <p:cTn id="175" dur="3000" fill="hold"/>
                                        <p:tgtEl>
                                          <p:spTgt spid="31"/>
                                        </p:tgtEl>
                                        <p:attrNameLst>
                                          <p:attrName>ppt_y</p:attrName>
                                        </p:attrNameLst>
                                      </p:cBhvr>
                                      <p:tavLst>
                                        <p:tav tm="0">
                                          <p:val>
                                            <p:strVal val="1+#ppt_h/2"/>
                                          </p:val>
                                        </p:tav>
                                        <p:tav tm="100000">
                                          <p:val>
                                            <p:strVal val="#ppt_y"/>
                                          </p:val>
                                        </p:tav>
                                      </p:tavLst>
                                    </p:anim>
                                  </p:childTnLst>
                                </p:cTn>
                              </p:par>
                              <p:par>
                                <p:cTn id="176" presetID="2" presetClass="entr" presetSubtype="4" fill="hold" grpId="0" nodeType="withEffect">
                                  <p:stCondLst>
                                    <p:cond delay="0"/>
                                  </p:stCondLst>
                                  <p:childTnLst>
                                    <p:set>
                                      <p:cBhvr>
                                        <p:cTn id="177" dur="1" fill="hold">
                                          <p:stCondLst>
                                            <p:cond delay="0"/>
                                          </p:stCondLst>
                                        </p:cTn>
                                        <p:tgtEl>
                                          <p:spTgt spid="32"/>
                                        </p:tgtEl>
                                        <p:attrNameLst>
                                          <p:attrName>style.visibility</p:attrName>
                                        </p:attrNameLst>
                                      </p:cBhvr>
                                      <p:to>
                                        <p:strVal val="visible"/>
                                      </p:to>
                                    </p:set>
                                    <p:anim calcmode="lin" valueType="num">
                                      <p:cBhvr additive="base">
                                        <p:cTn id="178" dur="3000" fill="hold"/>
                                        <p:tgtEl>
                                          <p:spTgt spid="32"/>
                                        </p:tgtEl>
                                        <p:attrNameLst>
                                          <p:attrName>ppt_x</p:attrName>
                                        </p:attrNameLst>
                                      </p:cBhvr>
                                      <p:tavLst>
                                        <p:tav tm="0">
                                          <p:val>
                                            <p:strVal val="#ppt_x"/>
                                          </p:val>
                                        </p:tav>
                                        <p:tav tm="100000">
                                          <p:val>
                                            <p:strVal val="#ppt_x"/>
                                          </p:val>
                                        </p:tav>
                                      </p:tavLst>
                                    </p:anim>
                                    <p:anim calcmode="lin" valueType="num">
                                      <p:cBhvr additive="base">
                                        <p:cTn id="179" dur="3000" fill="hold"/>
                                        <p:tgtEl>
                                          <p:spTgt spid="32"/>
                                        </p:tgtEl>
                                        <p:attrNameLst>
                                          <p:attrName>ppt_y</p:attrName>
                                        </p:attrNameLst>
                                      </p:cBhvr>
                                      <p:tavLst>
                                        <p:tav tm="0">
                                          <p:val>
                                            <p:strVal val="1+#ppt_h/2"/>
                                          </p:val>
                                        </p:tav>
                                        <p:tav tm="100000">
                                          <p:val>
                                            <p:strVal val="#ppt_y"/>
                                          </p:val>
                                        </p:tav>
                                      </p:tavLst>
                                    </p:anim>
                                  </p:childTnLst>
                                </p:cTn>
                              </p:par>
                              <p:par>
                                <p:cTn id="180" presetID="2" presetClass="entr" presetSubtype="4" fill="hold" grpId="0" nodeType="withEffect">
                                  <p:stCondLst>
                                    <p:cond delay="0"/>
                                  </p:stCondLst>
                                  <p:childTnLst>
                                    <p:set>
                                      <p:cBhvr>
                                        <p:cTn id="181" dur="1" fill="hold">
                                          <p:stCondLst>
                                            <p:cond delay="0"/>
                                          </p:stCondLst>
                                        </p:cTn>
                                        <p:tgtEl>
                                          <p:spTgt spid="33"/>
                                        </p:tgtEl>
                                        <p:attrNameLst>
                                          <p:attrName>style.visibility</p:attrName>
                                        </p:attrNameLst>
                                      </p:cBhvr>
                                      <p:to>
                                        <p:strVal val="visible"/>
                                      </p:to>
                                    </p:set>
                                    <p:anim calcmode="lin" valueType="num">
                                      <p:cBhvr additive="base">
                                        <p:cTn id="182" dur="3000" fill="hold"/>
                                        <p:tgtEl>
                                          <p:spTgt spid="33"/>
                                        </p:tgtEl>
                                        <p:attrNameLst>
                                          <p:attrName>ppt_x</p:attrName>
                                        </p:attrNameLst>
                                      </p:cBhvr>
                                      <p:tavLst>
                                        <p:tav tm="0">
                                          <p:val>
                                            <p:strVal val="#ppt_x"/>
                                          </p:val>
                                        </p:tav>
                                        <p:tav tm="100000">
                                          <p:val>
                                            <p:strVal val="#ppt_x"/>
                                          </p:val>
                                        </p:tav>
                                      </p:tavLst>
                                    </p:anim>
                                    <p:anim calcmode="lin" valueType="num">
                                      <p:cBhvr additive="base">
                                        <p:cTn id="183" dur="3000" fill="hold"/>
                                        <p:tgtEl>
                                          <p:spTgt spid="33"/>
                                        </p:tgtEl>
                                        <p:attrNameLst>
                                          <p:attrName>ppt_y</p:attrName>
                                        </p:attrNameLst>
                                      </p:cBhvr>
                                      <p:tavLst>
                                        <p:tav tm="0">
                                          <p:val>
                                            <p:strVal val="1+#ppt_h/2"/>
                                          </p:val>
                                        </p:tav>
                                        <p:tav tm="100000">
                                          <p:val>
                                            <p:strVal val="#ppt_y"/>
                                          </p:val>
                                        </p:tav>
                                      </p:tavLst>
                                    </p:anim>
                                  </p:childTnLst>
                                </p:cTn>
                              </p:par>
                              <p:par>
                                <p:cTn id="184" presetID="2" presetClass="entr" presetSubtype="4" fill="hold" grpId="0" nodeType="withEffect">
                                  <p:stCondLst>
                                    <p:cond delay="0"/>
                                  </p:stCondLst>
                                  <p:childTnLst>
                                    <p:set>
                                      <p:cBhvr>
                                        <p:cTn id="185" dur="1" fill="hold">
                                          <p:stCondLst>
                                            <p:cond delay="0"/>
                                          </p:stCondLst>
                                        </p:cTn>
                                        <p:tgtEl>
                                          <p:spTgt spid="34"/>
                                        </p:tgtEl>
                                        <p:attrNameLst>
                                          <p:attrName>style.visibility</p:attrName>
                                        </p:attrNameLst>
                                      </p:cBhvr>
                                      <p:to>
                                        <p:strVal val="visible"/>
                                      </p:to>
                                    </p:set>
                                    <p:anim calcmode="lin" valueType="num">
                                      <p:cBhvr additive="base">
                                        <p:cTn id="186" dur="3000" fill="hold"/>
                                        <p:tgtEl>
                                          <p:spTgt spid="34"/>
                                        </p:tgtEl>
                                        <p:attrNameLst>
                                          <p:attrName>ppt_x</p:attrName>
                                        </p:attrNameLst>
                                      </p:cBhvr>
                                      <p:tavLst>
                                        <p:tav tm="0">
                                          <p:val>
                                            <p:strVal val="#ppt_x"/>
                                          </p:val>
                                        </p:tav>
                                        <p:tav tm="100000">
                                          <p:val>
                                            <p:strVal val="#ppt_x"/>
                                          </p:val>
                                        </p:tav>
                                      </p:tavLst>
                                    </p:anim>
                                    <p:anim calcmode="lin" valueType="num">
                                      <p:cBhvr additive="base">
                                        <p:cTn id="187" dur="3000" fill="hold"/>
                                        <p:tgtEl>
                                          <p:spTgt spid="34"/>
                                        </p:tgtEl>
                                        <p:attrNameLst>
                                          <p:attrName>ppt_y</p:attrName>
                                        </p:attrNameLst>
                                      </p:cBhvr>
                                      <p:tavLst>
                                        <p:tav tm="0">
                                          <p:val>
                                            <p:strVal val="1+#ppt_h/2"/>
                                          </p:val>
                                        </p:tav>
                                        <p:tav tm="100000">
                                          <p:val>
                                            <p:strVal val="#ppt_y"/>
                                          </p:val>
                                        </p:tav>
                                      </p:tavLst>
                                    </p:anim>
                                  </p:childTnLst>
                                </p:cTn>
                              </p:par>
                              <p:par>
                                <p:cTn id="188" presetID="8" presetClass="emph" presetSubtype="0" fill="hold" grpId="1" nodeType="withEffect">
                                  <p:stCondLst>
                                    <p:cond delay="0"/>
                                  </p:stCondLst>
                                  <p:childTnLst>
                                    <p:animRot by="21600000">
                                      <p:cBhvr>
                                        <p:cTn id="189" dur="3000" fill="hold"/>
                                        <p:tgtEl>
                                          <p:spTgt spid="5"/>
                                        </p:tgtEl>
                                        <p:attrNameLst>
                                          <p:attrName>r</p:attrName>
                                        </p:attrNameLst>
                                      </p:cBhvr>
                                    </p:animRot>
                                  </p:childTnLst>
                                </p:cTn>
                              </p:par>
                              <p:par>
                                <p:cTn id="190" presetID="8" presetClass="emph" presetSubtype="0" fill="hold" grpId="1" nodeType="withEffect">
                                  <p:stCondLst>
                                    <p:cond delay="0"/>
                                  </p:stCondLst>
                                  <p:childTnLst>
                                    <p:animRot by="21600000">
                                      <p:cBhvr>
                                        <p:cTn id="191" dur="3000" fill="hold"/>
                                        <p:tgtEl>
                                          <p:spTgt spid="6"/>
                                        </p:tgtEl>
                                        <p:attrNameLst>
                                          <p:attrName>r</p:attrName>
                                        </p:attrNameLst>
                                      </p:cBhvr>
                                    </p:animRot>
                                  </p:childTnLst>
                                </p:cTn>
                              </p:par>
                              <p:par>
                                <p:cTn id="192" presetID="8" presetClass="emph" presetSubtype="0" fill="hold" grpId="1" nodeType="withEffect">
                                  <p:stCondLst>
                                    <p:cond delay="0"/>
                                  </p:stCondLst>
                                  <p:childTnLst>
                                    <p:animRot by="21600000">
                                      <p:cBhvr>
                                        <p:cTn id="193" dur="3000" fill="hold"/>
                                        <p:tgtEl>
                                          <p:spTgt spid="7"/>
                                        </p:tgtEl>
                                        <p:attrNameLst>
                                          <p:attrName>r</p:attrName>
                                        </p:attrNameLst>
                                      </p:cBhvr>
                                    </p:animRot>
                                  </p:childTnLst>
                                </p:cTn>
                              </p:par>
                              <p:par>
                                <p:cTn id="194" presetID="8" presetClass="emph" presetSubtype="0" fill="hold" grpId="1" nodeType="withEffect">
                                  <p:stCondLst>
                                    <p:cond delay="0"/>
                                  </p:stCondLst>
                                  <p:childTnLst>
                                    <p:animRot by="21600000">
                                      <p:cBhvr>
                                        <p:cTn id="195" dur="3000" fill="hold"/>
                                        <p:tgtEl>
                                          <p:spTgt spid="8"/>
                                        </p:tgtEl>
                                        <p:attrNameLst>
                                          <p:attrName>r</p:attrName>
                                        </p:attrNameLst>
                                      </p:cBhvr>
                                    </p:animRot>
                                  </p:childTnLst>
                                </p:cTn>
                              </p:par>
                              <p:par>
                                <p:cTn id="196" presetID="8" presetClass="emph" presetSubtype="0" fill="hold" grpId="1" nodeType="withEffect">
                                  <p:stCondLst>
                                    <p:cond delay="0"/>
                                  </p:stCondLst>
                                  <p:childTnLst>
                                    <p:animRot by="21600000">
                                      <p:cBhvr>
                                        <p:cTn id="197" dur="3000" fill="hold"/>
                                        <p:tgtEl>
                                          <p:spTgt spid="9"/>
                                        </p:tgtEl>
                                        <p:attrNameLst>
                                          <p:attrName>r</p:attrName>
                                        </p:attrNameLst>
                                      </p:cBhvr>
                                    </p:animRot>
                                  </p:childTnLst>
                                </p:cTn>
                              </p:par>
                              <p:par>
                                <p:cTn id="198" presetID="8" presetClass="emph" presetSubtype="0" fill="hold" grpId="1" nodeType="withEffect">
                                  <p:stCondLst>
                                    <p:cond delay="0"/>
                                  </p:stCondLst>
                                  <p:childTnLst>
                                    <p:animRot by="21600000">
                                      <p:cBhvr>
                                        <p:cTn id="199" dur="3000" fill="hold"/>
                                        <p:tgtEl>
                                          <p:spTgt spid="10"/>
                                        </p:tgtEl>
                                        <p:attrNameLst>
                                          <p:attrName>r</p:attrName>
                                        </p:attrNameLst>
                                      </p:cBhvr>
                                    </p:animRot>
                                  </p:childTnLst>
                                </p:cTn>
                              </p:par>
                              <p:par>
                                <p:cTn id="200" presetID="8" presetClass="emph" presetSubtype="0" fill="hold" grpId="1" nodeType="withEffect">
                                  <p:stCondLst>
                                    <p:cond delay="0"/>
                                  </p:stCondLst>
                                  <p:childTnLst>
                                    <p:animRot by="21600000">
                                      <p:cBhvr>
                                        <p:cTn id="201" dur="3000" fill="hold"/>
                                        <p:tgtEl>
                                          <p:spTgt spid="11"/>
                                        </p:tgtEl>
                                        <p:attrNameLst>
                                          <p:attrName>r</p:attrName>
                                        </p:attrNameLst>
                                      </p:cBhvr>
                                    </p:animRot>
                                  </p:childTnLst>
                                </p:cTn>
                              </p:par>
                              <p:par>
                                <p:cTn id="202" presetID="8" presetClass="emph" presetSubtype="0" fill="hold" grpId="1" nodeType="withEffect">
                                  <p:stCondLst>
                                    <p:cond delay="0"/>
                                  </p:stCondLst>
                                  <p:childTnLst>
                                    <p:animRot by="21600000">
                                      <p:cBhvr>
                                        <p:cTn id="203" dur="3000" fill="hold"/>
                                        <p:tgtEl>
                                          <p:spTgt spid="12"/>
                                        </p:tgtEl>
                                        <p:attrNameLst>
                                          <p:attrName>r</p:attrName>
                                        </p:attrNameLst>
                                      </p:cBhvr>
                                    </p:animRot>
                                  </p:childTnLst>
                                </p:cTn>
                              </p:par>
                              <p:par>
                                <p:cTn id="204" presetID="8" presetClass="emph" presetSubtype="0" fill="hold" grpId="1" nodeType="withEffect">
                                  <p:stCondLst>
                                    <p:cond delay="0"/>
                                  </p:stCondLst>
                                  <p:childTnLst>
                                    <p:animRot by="21600000">
                                      <p:cBhvr>
                                        <p:cTn id="205" dur="3000" fill="hold"/>
                                        <p:tgtEl>
                                          <p:spTgt spid="13"/>
                                        </p:tgtEl>
                                        <p:attrNameLst>
                                          <p:attrName>r</p:attrName>
                                        </p:attrNameLst>
                                      </p:cBhvr>
                                    </p:animRot>
                                  </p:childTnLst>
                                </p:cTn>
                              </p:par>
                              <p:par>
                                <p:cTn id="206" presetID="8" presetClass="emph" presetSubtype="0" fill="hold" grpId="1" nodeType="withEffect">
                                  <p:stCondLst>
                                    <p:cond delay="0"/>
                                  </p:stCondLst>
                                  <p:childTnLst>
                                    <p:animRot by="21600000">
                                      <p:cBhvr>
                                        <p:cTn id="207" dur="3000" fill="hold"/>
                                        <p:tgtEl>
                                          <p:spTgt spid="14"/>
                                        </p:tgtEl>
                                        <p:attrNameLst>
                                          <p:attrName>r</p:attrName>
                                        </p:attrNameLst>
                                      </p:cBhvr>
                                    </p:animRot>
                                  </p:childTnLst>
                                </p:cTn>
                              </p:par>
                              <p:par>
                                <p:cTn id="208" presetID="8" presetClass="emph" presetSubtype="0" fill="hold" grpId="1" nodeType="withEffect">
                                  <p:stCondLst>
                                    <p:cond delay="0"/>
                                  </p:stCondLst>
                                  <p:childTnLst>
                                    <p:animRot by="21600000">
                                      <p:cBhvr>
                                        <p:cTn id="209" dur="3000" fill="hold"/>
                                        <p:tgtEl>
                                          <p:spTgt spid="15"/>
                                        </p:tgtEl>
                                        <p:attrNameLst>
                                          <p:attrName>r</p:attrName>
                                        </p:attrNameLst>
                                      </p:cBhvr>
                                    </p:animRot>
                                  </p:childTnLst>
                                </p:cTn>
                              </p:par>
                              <p:par>
                                <p:cTn id="210" presetID="8" presetClass="emph" presetSubtype="0" fill="hold" grpId="1" nodeType="withEffect">
                                  <p:stCondLst>
                                    <p:cond delay="0"/>
                                  </p:stCondLst>
                                  <p:childTnLst>
                                    <p:animRot by="21600000">
                                      <p:cBhvr>
                                        <p:cTn id="211" dur="3000" fill="hold"/>
                                        <p:tgtEl>
                                          <p:spTgt spid="16"/>
                                        </p:tgtEl>
                                        <p:attrNameLst>
                                          <p:attrName>r</p:attrName>
                                        </p:attrNameLst>
                                      </p:cBhvr>
                                    </p:animRot>
                                  </p:childTnLst>
                                </p:cTn>
                              </p:par>
                              <p:par>
                                <p:cTn id="212" presetID="8" presetClass="emph" presetSubtype="0" fill="hold" grpId="1" nodeType="withEffect">
                                  <p:stCondLst>
                                    <p:cond delay="0"/>
                                  </p:stCondLst>
                                  <p:childTnLst>
                                    <p:animRot by="21600000">
                                      <p:cBhvr>
                                        <p:cTn id="213" dur="3000" fill="hold"/>
                                        <p:tgtEl>
                                          <p:spTgt spid="17"/>
                                        </p:tgtEl>
                                        <p:attrNameLst>
                                          <p:attrName>r</p:attrName>
                                        </p:attrNameLst>
                                      </p:cBhvr>
                                    </p:animRot>
                                  </p:childTnLst>
                                </p:cTn>
                              </p:par>
                              <p:par>
                                <p:cTn id="214" presetID="8" presetClass="emph" presetSubtype="0" fill="hold" grpId="1" nodeType="withEffect">
                                  <p:stCondLst>
                                    <p:cond delay="0"/>
                                  </p:stCondLst>
                                  <p:childTnLst>
                                    <p:animRot by="21600000">
                                      <p:cBhvr>
                                        <p:cTn id="215" dur="3000" fill="hold"/>
                                        <p:tgtEl>
                                          <p:spTgt spid="18"/>
                                        </p:tgtEl>
                                        <p:attrNameLst>
                                          <p:attrName>r</p:attrName>
                                        </p:attrNameLst>
                                      </p:cBhvr>
                                    </p:animRot>
                                  </p:childTnLst>
                                </p:cTn>
                              </p:par>
                              <p:par>
                                <p:cTn id="216" presetID="8" presetClass="emph" presetSubtype="0" fill="hold" grpId="1" nodeType="withEffect">
                                  <p:stCondLst>
                                    <p:cond delay="0"/>
                                  </p:stCondLst>
                                  <p:childTnLst>
                                    <p:animRot by="21600000">
                                      <p:cBhvr>
                                        <p:cTn id="217" dur="3000" fill="hold"/>
                                        <p:tgtEl>
                                          <p:spTgt spid="19"/>
                                        </p:tgtEl>
                                        <p:attrNameLst>
                                          <p:attrName>r</p:attrName>
                                        </p:attrNameLst>
                                      </p:cBhvr>
                                    </p:animRot>
                                  </p:childTnLst>
                                </p:cTn>
                              </p:par>
                              <p:par>
                                <p:cTn id="218" presetID="8" presetClass="emph" presetSubtype="0" fill="hold" grpId="1" nodeType="withEffect">
                                  <p:stCondLst>
                                    <p:cond delay="0"/>
                                  </p:stCondLst>
                                  <p:childTnLst>
                                    <p:animRot by="21600000">
                                      <p:cBhvr>
                                        <p:cTn id="219" dur="3000" fill="hold"/>
                                        <p:tgtEl>
                                          <p:spTgt spid="35"/>
                                        </p:tgtEl>
                                        <p:attrNameLst>
                                          <p:attrName>r</p:attrName>
                                        </p:attrNameLst>
                                      </p:cBhvr>
                                    </p:animRot>
                                  </p:childTnLst>
                                </p:cTn>
                              </p:par>
                              <p:par>
                                <p:cTn id="220" presetID="8" presetClass="emph" presetSubtype="0" fill="hold" grpId="1" nodeType="withEffect">
                                  <p:stCondLst>
                                    <p:cond delay="0"/>
                                  </p:stCondLst>
                                  <p:childTnLst>
                                    <p:animRot by="21600000">
                                      <p:cBhvr>
                                        <p:cTn id="221" dur="3000" fill="hold"/>
                                        <p:tgtEl>
                                          <p:spTgt spid="36"/>
                                        </p:tgtEl>
                                        <p:attrNameLst>
                                          <p:attrName>r</p:attrName>
                                        </p:attrNameLst>
                                      </p:cBhvr>
                                    </p:animRot>
                                  </p:childTnLst>
                                </p:cTn>
                              </p:par>
                              <p:par>
                                <p:cTn id="222" presetID="8" presetClass="emph" presetSubtype="0" fill="hold" grpId="1" nodeType="withEffect">
                                  <p:stCondLst>
                                    <p:cond delay="0"/>
                                  </p:stCondLst>
                                  <p:childTnLst>
                                    <p:animRot by="21600000">
                                      <p:cBhvr>
                                        <p:cTn id="223" dur="3000" fill="hold"/>
                                        <p:tgtEl>
                                          <p:spTgt spid="37"/>
                                        </p:tgtEl>
                                        <p:attrNameLst>
                                          <p:attrName>r</p:attrName>
                                        </p:attrNameLst>
                                      </p:cBhvr>
                                    </p:animRot>
                                  </p:childTnLst>
                                </p:cTn>
                              </p:par>
                              <p:par>
                                <p:cTn id="224" presetID="8" presetClass="emph" presetSubtype="0" fill="hold" grpId="1" nodeType="withEffect">
                                  <p:stCondLst>
                                    <p:cond delay="0"/>
                                  </p:stCondLst>
                                  <p:childTnLst>
                                    <p:animRot by="21600000">
                                      <p:cBhvr>
                                        <p:cTn id="225" dur="3000" fill="hold"/>
                                        <p:tgtEl>
                                          <p:spTgt spid="38"/>
                                        </p:tgtEl>
                                        <p:attrNameLst>
                                          <p:attrName>r</p:attrName>
                                        </p:attrNameLst>
                                      </p:cBhvr>
                                    </p:animRot>
                                  </p:childTnLst>
                                </p:cTn>
                              </p:par>
                              <p:par>
                                <p:cTn id="226" presetID="8" presetClass="emph" presetSubtype="0" fill="hold" grpId="1" nodeType="withEffect">
                                  <p:stCondLst>
                                    <p:cond delay="0"/>
                                  </p:stCondLst>
                                  <p:childTnLst>
                                    <p:animRot by="21600000">
                                      <p:cBhvr>
                                        <p:cTn id="227" dur="3000" fill="hold"/>
                                        <p:tgtEl>
                                          <p:spTgt spid="39"/>
                                        </p:tgtEl>
                                        <p:attrNameLst>
                                          <p:attrName>r</p:attrName>
                                        </p:attrNameLst>
                                      </p:cBhvr>
                                    </p:animRot>
                                  </p:childTnLst>
                                </p:cTn>
                              </p:par>
                              <p:par>
                                <p:cTn id="228" presetID="8" presetClass="emph" presetSubtype="0" fill="hold" grpId="1" nodeType="withEffect">
                                  <p:stCondLst>
                                    <p:cond delay="0"/>
                                  </p:stCondLst>
                                  <p:childTnLst>
                                    <p:animRot by="21600000">
                                      <p:cBhvr>
                                        <p:cTn id="229" dur="3000" fill="hold"/>
                                        <p:tgtEl>
                                          <p:spTgt spid="40"/>
                                        </p:tgtEl>
                                        <p:attrNameLst>
                                          <p:attrName>r</p:attrName>
                                        </p:attrNameLst>
                                      </p:cBhvr>
                                    </p:animRot>
                                  </p:childTnLst>
                                </p:cTn>
                              </p:par>
                              <p:par>
                                <p:cTn id="230" presetID="8" presetClass="emph" presetSubtype="0" fill="hold" grpId="1" nodeType="withEffect">
                                  <p:stCondLst>
                                    <p:cond delay="0"/>
                                  </p:stCondLst>
                                  <p:childTnLst>
                                    <p:animRot by="21600000">
                                      <p:cBhvr>
                                        <p:cTn id="231" dur="3000" fill="hold"/>
                                        <p:tgtEl>
                                          <p:spTgt spid="41"/>
                                        </p:tgtEl>
                                        <p:attrNameLst>
                                          <p:attrName>r</p:attrName>
                                        </p:attrNameLst>
                                      </p:cBhvr>
                                    </p:animRot>
                                  </p:childTnLst>
                                </p:cTn>
                              </p:par>
                              <p:par>
                                <p:cTn id="232" presetID="8" presetClass="emph" presetSubtype="0" fill="hold" grpId="1" nodeType="withEffect">
                                  <p:stCondLst>
                                    <p:cond delay="0"/>
                                  </p:stCondLst>
                                  <p:childTnLst>
                                    <p:animRot by="21600000">
                                      <p:cBhvr>
                                        <p:cTn id="233" dur="3000" fill="hold"/>
                                        <p:tgtEl>
                                          <p:spTgt spid="42"/>
                                        </p:tgtEl>
                                        <p:attrNameLst>
                                          <p:attrName>r</p:attrName>
                                        </p:attrNameLst>
                                      </p:cBhvr>
                                    </p:animRot>
                                  </p:childTnLst>
                                </p:cTn>
                              </p:par>
                              <p:par>
                                <p:cTn id="234" presetID="8" presetClass="emph" presetSubtype="0" fill="hold" grpId="1" nodeType="withEffect">
                                  <p:stCondLst>
                                    <p:cond delay="0"/>
                                  </p:stCondLst>
                                  <p:childTnLst>
                                    <p:animRot by="21600000">
                                      <p:cBhvr>
                                        <p:cTn id="235" dur="3000" fill="hold"/>
                                        <p:tgtEl>
                                          <p:spTgt spid="43"/>
                                        </p:tgtEl>
                                        <p:attrNameLst>
                                          <p:attrName>r</p:attrName>
                                        </p:attrNameLst>
                                      </p:cBhvr>
                                    </p:animRot>
                                  </p:childTnLst>
                                </p:cTn>
                              </p:par>
                              <p:par>
                                <p:cTn id="236" presetID="8" presetClass="emph" presetSubtype="0" fill="hold" grpId="1" nodeType="withEffect">
                                  <p:stCondLst>
                                    <p:cond delay="0"/>
                                  </p:stCondLst>
                                  <p:childTnLst>
                                    <p:animRot by="21600000">
                                      <p:cBhvr>
                                        <p:cTn id="237" dur="3000" fill="hold"/>
                                        <p:tgtEl>
                                          <p:spTgt spid="44"/>
                                        </p:tgtEl>
                                        <p:attrNameLst>
                                          <p:attrName>r</p:attrName>
                                        </p:attrNameLst>
                                      </p:cBhvr>
                                    </p:animRot>
                                  </p:childTnLst>
                                </p:cTn>
                              </p:par>
                              <p:par>
                                <p:cTn id="238" presetID="8" presetClass="emph" presetSubtype="0" fill="hold" grpId="1" nodeType="withEffect">
                                  <p:stCondLst>
                                    <p:cond delay="0"/>
                                  </p:stCondLst>
                                  <p:childTnLst>
                                    <p:animRot by="21600000">
                                      <p:cBhvr>
                                        <p:cTn id="239" dur="3000" fill="hold"/>
                                        <p:tgtEl>
                                          <p:spTgt spid="45"/>
                                        </p:tgtEl>
                                        <p:attrNameLst>
                                          <p:attrName>r</p:attrName>
                                        </p:attrNameLst>
                                      </p:cBhvr>
                                    </p:animRot>
                                  </p:childTnLst>
                                </p:cTn>
                              </p:par>
                              <p:par>
                                <p:cTn id="240" presetID="8" presetClass="emph" presetSubtype="0" fill="hold" grpId="1" nodeType="withEffect">
                                  <p:stCondLst>
                                    <p:cond delay="0"/>
                                  </p:stCondLst>
                                  <p:childTnLst>
                                    <p:animRot by="21600000">
                                      <p:cBhvr>
                                        <p:cTn id="241" dur="3000" fill="hold"/>
                                        <p:tgtEl>
                                          <p:spTgt spid="46"/>
                                        </p:tgtEl>
                                        <p:attrNameLst>
                                          <p:attrName>r</p:attrName>
                                        </p:attrNameLst>
                                      </p:cBhvr>
                                    </p:animRot>
                                  </p:childTnLst>
                                </p:cTn>
                              </p:par>
                              <p:par>
                                <p:cTn id="242" presetID="8" presetClass="emph" presetSubtype="0" fill="hold" grpId="1" nodeType="withEffect">
                                  <p:stCondLst>
                                    <p:cond delay="0"/>
                                  </p:stCondLst>
                                  <p:childTnLst>
                                    <p:animRot by="21600000">
                                      <p:cBhvr>
                                        <p:cTn id="243" dur="3000" fill="hold"/>
                                        <p:tgtEl>
                                          <p:spTgt spid="47"/>
                                        </p:tgtEl>
                                        <p:attrNameLst>
                                          <p:attrName>r</p:attrName>
                                        </p:attrNameLst>
                                      </p:cBhvr>
                                    </p:animRot>
                                  </p:childTnLst>
                                </p:cTn>
                              </p:par>
                              <p:par>
                                <p:cTn id="244" presetID="8" presetClass="emph" presetSubtype="0" fill="hold" grpId="1" nodeType="withEffect">
                                  <p:stCondLst>
                                    <p:cond delay="0"/>
                                  </p:stCondLst>
                                  <p:childTnLst>
                                    <p:animRot by="21600000">
                                      <p:cBhvr>
                                        <p:cTn id="245" dur="3000" fill="hold"/>
                                        <p:tgtEl>
                                          <p:spTgt spid="48"/>
                                        </p:tgtEl>
                                        <p:attrNameLst>
                                          <p:attrName>r</p:attrName>
                                        </p:attrNameLst>
                                      </p:cBhvr>
                                    </p:animRot>
                                  </p:childTnLst>
                                </p:cTn>
                              </p:par>
                              <p:par>
                                <p:cTn id="246" presetID="8" presetClass="emph" presetSubtype="0" fill="hold" grpId="1" nodeType="withEffect">
                                  <p:stCondLst>
                                    <p:cond delay="0"/>
                                  </p:stCondLst>
                                  <p:childTnLst>
                                    <p:animRot by="21600000">
                                      <p:cBhvr>
                                        <p:cTn id="247" dur="3000" fill="hold"/>
                                        <p:tgtEl>
                                          <p:spTgt spid="49"/>
                                        </p:tgtEl>
                                        <p:attrNameLst>
                                          <p:attrName>r</p:attrName>
                                        </p:attrNameLst>
                                      </p:cBhvr>
                                    </p:animRot>
                                  </p:childTnLst>
                                </p:cTn>
                              </p:par>
                              <p:par>
                                <p:cTn id="248" presetID="8" presetClass="emph" presetSubtype="0" fill="hold" grpId="1" nodeType="withEffect">
                                  <p:stCondLst>
                                    <p:cond delay="0"/>
                                  </p:stCondLst>
                                  <p:childTnLst>
                                    <p:animRot by="21600000">
                                      <p:cBhvr>
                                        <p:cTn id="249" dur="3000" fill="hold"/>
                                        <p:tgtEl>
                                          <p:spTgt spid="20"/>
                                        </p:tgtEl>
                                        <p:attrNameLst>
                                          <p:attrName>r</p:attrName>
                                        </p:attrNameLst>
                                      </p:cBhvr>
                                    </p:animRot>
                                  </p:childTnLst>
                                </p:cTn>
                              </p:par>
                              <p:par>
                                <p:cTn id="250" presetID="8" presetClass="emph" presetSubtype="0" fill="hold" grpId="1" nodeType="withEffect">
                                  <p:stCondLst>
                                    <p:cond delay="0"/>
                                  </p:stCondLst>
                                  <p:childTnLst>
                                    <p:animRot by="21600000">
                                      <p:cBhvr>
                                        <p:cTn id="251" dur="3000" fill="hold"/>
                                        <p:tgtEl>
                                          <p:spTgt spid="21"/>
                                        </p:tgtEl>
                                        <p:attrNameLst>
                                          <p:attrName>r</p:attrName>
                                        </p:attrNameLst>
                                      </p:cBhvr>
                                    </p:animRot>
                                  </p:childTnLst>
                                </p:cTn>
                              </p:par>
                              <p:par>
                                <p:cTn id="252" presetID="8" presetClass="emph" presetSubtype="0" fill="hold" grpId="1" nodeType="withEffect">
                                  <p:stCondLst>
                                    <p:cond delay="0"/>
                                  </p:stCondLst>
                                  <p:childTnLst>
                                    <p:animRot by="21600000">
                                      <p:cBhvr>
                                        <p:cTn id="253" dur="3000" fill="hold"/>
                                        <p:tgtEl>
                                          <p:spTgt spid="22"/>
                                        </p:tgtEl>
                                        <p:attrNameLst>
                                          <p:attrName>r</p:attrName>
                                        </p:attrNameLst>
                                      </p:cBhvr>
                                    </p:animRot>
                                  </p:childTnLst>
                                </p:cTn>
                              </p:par>
                              <p:par>
                                <p:cTn id="254" presetID="8" presetClass="emph" presetSubtype="0" fill="hold" grpId="1" nodeType="withEffect">
                                  <p:stCondLst>
                                    <p:cond delay="0"/>
                                  </p:stCondLst>
                                  <p:childTnLst>
                                    <p:animRot by="21600000">
                                      <p:cBhvr>
                                        <p:cTn id="255" dur="3000" fill="hold"/>
                                        <p:tgtEl>
                                          <p:spTgt spid="23"/>
                                        </p:tgtEl>
                                        <p:attrNameLst>
                                          <p:attrName>r</p:attrName>
                                        </p:attrNameLst>
                                      </p:cBhvr>
                                    </p:animRot>
                                  </p:childTnLst>
                                </p:cTn>
                              </p:par>
                              <p:par>
                                <p:cTn id="256" presetID="8" presetClass="emph" presetSubtype="0" fill="hold" grpId="1" nodeType="withEffect">
                                  <p:stCondLst>
                                    <p:cond delay="0"/>
                                  </p:stCondLst>
                                  <p:childTnLst>
                                    <p:animRot by="21600000">
                                      <p:cBhvr>
                                        <p:cTn id="257" dur="3000" fill="hold"/>
                                        <p:tgtEl>
                                          <p:spTgt spid="24"/>
                                        </p:tgtEl>
                                        <p:attrNameLst>
                                          <p:attrName>r</p:attrName>
                                        </p:attrNameLst>
                                      </p:cBhvr>
                                    </p:animRot>
                                  </p:childTnLst>
                                </p:cTn>
                              </p:par>
                              <p:par>
                                <p:cTn id="258" presetID="8" presetClass="emph" presetSubtype="0" fill="hold" grpId="1" nodeType="withEffect">
                                  <p:stCondLst>
                                    <p:cond delay="0"/>
                                  </p:stCondLst>
                                  <p:childTnLst>
                                    <p:animRot by="21600000">
                                      <p:cBhvr>
                                        <p:cTn id="259" dur="3000" fill="hold"/>
                                        <p:tgtEl>
                                          <p:spTgt spid="25"/>
                                        </p:tgtEl>
                                        <p:attrNameLst>
                                          <p:attrName>r</p:attrName>
                                        </p:attrNameLst>
                                      </p:cBhvr>
                                    </p:animRot>
                                  </p:childTnLst>
                                </p:cTn>
                              </p:par>
                              <p:par>
                                <p:cTn id="260" presetID="8" presetClass="emph" presetSubtype="0" fill="hold" grpId="1" nodeType="withEffect">
                                  <p:stCondLst>
                                    <p:cond delay="0"/>
                                  </p:stCondLst>
                                  <p:childTnLst>
                                    <p:animRot by="21600000">
                                      <p:cBhvr>
                                        <p:cTn id="261" dur="3000" fill="hold"/>
                                        <p:tgtEl>
                                          <p:spTgt spid="26"/>
                                        </p:tgtEl>
                                        <p:attrNameLst>
                                          <p:attrName>r</p:attrName>
                                        </p:attrNameLst>
                                      </p:cBhvr>
                                    </p:animRot>
                                  </p:childTnLst>
                                </p:cTn>
                              </p:par>
                              <p:par>
                                <p:cTn id="262" presetID="8" presetClass="emph" presetSubtype="0" fill="hold" grpId="1" nodeType="withEffect">
                                  <p:stCondLst>
                                    <p:cond delay="0"/>
                                  </p:stCondLst>
                                  <p:childTnLst>
                                    <p:animRot by="21600000">
                                      <p:cBhvr>
                                        <p:cTn id="263" dur="3000" fill="hold"/>
                                        <p:tgtEl>
                                          <p:spTgt spid="27"/>
                                        </p:tgtEl>
                                        <p:attrNameLst>
                                          <p:attrName>r</p:attrName>
                                        </p:attrNameLst>
                                      </p:cBhvr>
                                    </p:animRot>
                                  </p:childTnLst>
                                </p:cTn>
                              </p:par>
                              <p:par>
                                <p:cTn id="264" presetID="8" presetClass="emph" presetSubtype="0" fill="hold" grpId="1" nodeType="withEffect">
                                  <p:stCondLst>
                                    <p:cond delay="0"/>
                                  </p:stCondLst>
                                  <p:childTnLst>
                                    <p:animRot by="21600000">
                                      <p:cBhvr>
                                        <p:cTn id="265" dur="3000" fill="hold"/>
                                        <p:tgtEl>
                                          <p:spTgt spid="28"/>
                                        </p:tgtEl>
                                        <p:attrNameLst>
                                          <p:attrName>r</p:attrName>
                                        </p:attrNameLst>
                                      </p:cBhvr>
                                    </p:animRot>
                                  </p:childTnLst>
                                </p:cTn>
                              </p:par>
                              <p:par>
                                <p:cTn id="266" presetID="8" presetClass="emph" presetSubtype="0" fill="hold" grpId="1" nodeType="withEffect">
                                  <p:stCondLst>
                                    <p:cond delay="0"/>
                                  </p:stCondLst>
                                  <p:childTnLst>
                                    <p:animRot by="21600000">
                                      <p:cBhvr>
                                        <p:cTn id="267" dur="3000" fill="hold"/>
                                        <p:tgtEl>
                                          <p:spTgt spid="29"/>
                                        </p:tgtEl>
                                        <p:attrNameLst>
                                          <p:attrName>r</p:attrName>
                                        </p:attrNameLst>
                                      </p:cBhvr>
                                    </p:animRot>
                                  </p:childTnLst>
                                </p:cTn>
                              </p:par>
                              <p:par>
                                <p:cTn id="268" presetID="8" presetClass="emph" presetSubtype="0" fill="hold" grpId="1" nodeType="withEffect">
                                  <p:stCondLst>
                                    <p:cond delay="0"/>
                                  </p:stCondLst>
                                  <p:childTnLst>
                                    <p:animRot by="21600000">
                                      <p:cBhvr>
                                        <p:cTn id="269" dur="3000" fill="hold"/>
                                        <p:tgtEl>
                                          <p:spTgt spid="30"/>
                                        </p:tgtEl>
                                        <p:attrNameLst>
                                          <p:attrName>r</p:attrName>
                                        </p:attrNameLst>
                                      </p:cBhvr>
                                    </p:animRot>
                                  </p:childTnLst>
                                </p:cTn>
                              </p:par>
                              <p:par>
                                <p:cTn id="270" presetID="8" presetClass="emph" presetSubtype="0" fill="hold" grpId="1" nodeType="withEffect">
                                  <p:stCondLst>
                                    <p:cond delay="0"/>
                                  </p:stCondLst>
                                  <p:childTnLst>
                                    <p:animRot by="21600000">
                                      <p:cBhvr>
                                        <p:cTn id="271" dur="3000" fill="hold"/>
                                        <p:tgtEl>
                                          <p:spTgt spid="31"/>
                                        </p:tgtEl>
                                        <p:attrNameLst>
                                          <p:attrName>r</p:attrName>
                                        </p:attrNameLst>
                                      </p:cBhvr>
                                    </p:animRot>
                                  </p:childTnLst>
                                </p:cTn>
                              </p:par>
                              <p:par>
                                <p:cTn id="272" presetID="8" presetClass="emph" presetSubtype="0" fill="hold" grpId="1" nodeType="withEffect">
                                  <p:stCondLst>
                                    <p:cond delay="0"/>
                                  </p:stCondLst>
                                  <p:childTnLst>
                                    <p:animRot by="21600000">
                                      <p:cBhvr>
                                        <p:cTn id="273" dur="3000" fill="hold"/>
                                        <p:tgtEl>
                                          <p:spTgt spid="32"/>
                                        </p:tgtEl>
                                        <p:attrNameLst>
                                          <p:attrName>r</p:attrName>
                                        </p:attrNameLst>
                                      </p:cBhvr>
                                    </p:animRot>
                                  </p:childTnLst>
                                </p:cTn>
                              </p:par>
                              <p:par>
                                <p:cTn id="274" presetID="8" presetClass="emph" presetSubtype="0" fill="hold" grpId="1" nodeType="withEffect">
                                  <p:stCondLst>
                                    <p:cond delay="0"/>
                                  </p:stCondLst>
                                  <p:childTnLst>
                                    <p:animRot by="21600000">
                                      <p:cBhvr>
                                        <p:cTn id="275" dur="3000" fill="hold"/>
                                        <p:tgtEl>
                                          <p:spTgt spid="33"/>
                                        </p:tgtEl>
                                        <p:attrNameLst>
                                          <p:attrName>r</p:attrName>
                                        </p:attrNameLst>
                                      </p:cBhvr>
                                    </p:animRot>
                                  </p:childTnLst>
                                </p:cTn>
                              </p:par>
                              <p:par>
                                <p:cTn id="276" presetID="8" presetClass="emph" presetSubtype="0" fill="hold" grpId="1" nodeType="withEffect">
                                  <p:stCondLst>
                                    <p:cond delay="0"/>
                                  </p:stCondLst>
                                  <p:childTnLst>
                                    <p:animRot by="21600000">
                                      <p:cBhvr>
                                        <p:cTn id="277" dur="3000" fill="hold"/>
                                        <p:tgtEl>
                                          <p:spTgt spid="34"/>
                                        </p:tgtEl>
                                        <p:attrNameLst>
                                          <p:attrName>r</p:attrName>
                                        </p:attrNameLst>
                                      </p:cBhvr>
                                    </p:animRot>
                                  </p:childTnLst>
                                </p:cTn>
                              </p:par>
                            </p:childTnLst>
                          </p:cTn>
                        </p:par>
                        <p:par>
                          <p:cTn id="278" fill="hold">
                            <p:stCondLst>
                              <p:cond delay="3000"/>
                            </p:stCondLst>
                            <p:childTnLst>
                              <p:par>
                                <p:cTn id="279" presetID="2" presetClass="exit" presetSubtype="4" fill="hold" grpId="2" nodeType="afterEffect">
                                  <p:stCondLst>
                                    <p:cond delay="0"/>
                                  </p:stCondLst>
                                  <p:childTnLst>
                                    <p:anim calcmode="lin" valueType="num">
                                      <p:cBhvr additive="base">
                                        <p:cTn id="280" dur="3000"/>
                                        <p:tgtEl>
                                          <p:spTgt spid="5"/>
                                        </p:tgtEl>
                                        <p:attrNameLst>
                                          <p:attrName>ppt_x</p:attrName>
                                        </p:attrNameLst>
                                      </p:cBhvr>
                                      <p:tavLst>
                                        <p:tav tm="0">
                                          <p:val>
                                            <p:strVal val="ppt_x"/>
                                          </p:val>
                                        </p:tav>
                                        <p:tav tm="100000">
                                          <p:val>
                                            <p:strVal val="ppt_x"/>
                                          </p:val>
                                        </p:tav>
                                      </p:tavLst>
                                    </p:anim>
                                    <p:anim calcmode="lin" valueType="num">
                                      <p:cBhvr additive="base">
                                        <p:cTn id="281" dur="3000"/>
                                        <p:tgtEl>
                                          <p:spTgt spid="5"/>
                                        </p:tgtEl>
                                        <p:attrNameLst>
                                          <p:attrName>ppt_y</p:attrName>
                                        </p:attrNameLst>
                                      </p:cBhvr>
                                      <p:tavLst>
                                        <p:tav tm="0">
                                          <p:val>
                                            <p:strVal val="ppt_y"/>
                                          </p:val>
                                        </p:tav>
                                        <p:tav tm="100000">
                                          <p:val>
                                            <p:strVal val="1+ppt_h/2"/>
                                          </p:val>
                                        </p:tav>
                                      </p:tavLst>
                                    </p:anim>
                                    <p:set>
                                      <p:cBhvr>
                                        <p:cTn id="282" dur="1" fill="hold">
                                          <p:stCondLst>
                                            <p:cond delay="2999"/>
                                          </p:stCondLst>
                                        </p:cTn>
                                        <p:tgtEl>
                                          <p:spTgt spid="5"/>
                                        </p:tgtEl>
                                        <p:attrNameLst>
                                          <p:attrName>style.visibility</p:attrName>
                                        </p:attrNameLst>
                                      </p:cBhvr>
                                      <p:to>
                                        <p:strVal val="hidden"/>
                                      </p:to>
                                    </p:set>
                                  </p:childTnLst>
                                </p:cTn>
                              </p:par>
                              <p:par>
                                <p:cTn id="283" presetID="2" presetClass="exit" presetSubtype="4" fill="hold" grpId="2" nodeType="withEffect">
                                  <p:stCondLst>
                                    <p:cond delay="0"/>
                                  </p:stCondLst>
                                  <p:childTnLst>
                                    <p:anim calcmode="lin" valueType="num">
                                      <p:cBhvr additive="base">
                                        <p:cTn id="284" dur="3000"/>
                                        <p:tgtEl>
                                          <p:spTgt spid="6"/>
                                        </p:tgtEl>
                                        <p:attrNameLst>
                                          <p:attrName>ppt_x</p:attrName>
                                        </p:attrNameLst>
                                      </p:cBhvr>
                                      <p:tavLst>
                                        <p:tav tm="0">
                                          <p:val>
                                            <p:strVal val="ppt_x"/>
                                          </p:val>
                                        </p:tav>
                                        <p:tav tm="100000">
                                          <p:val>
                                            <p:strVal val="ppt_x"/>
                                          </p:val>
                                        </p:tav>
                                      </p:tavLst>
                                    </p:anim>
                                    <p:anim calcmode="lin" valueType="num">
                                      <p:cBhvr additive="base">
                                        <p:cTn id="285" dur="3000"/>
                                        <p:tgtEl>
                                          <p:spTgt spid="6"/>
                                        </p:tgtEl>
                                        <p:attrNameLst>
                                          <p:attrName>ppt_y</p:attrName>
                                        </p:attrNameLst>
                                      </p:cBhvr>
                                      <p:tavLst>
                                        <p:tav tm="0">
                                          <p:val>
                                            <p:strVal val="ppt_y"/>
                                          </p:val>
                                        </p:tav>
                                        <p:tav tm="100000">
                                          <p:val>
                                            <p:strVal val="1+ppt_h/2"/>
                                          </p:val>
                                        </p:tav>
                                      </p:tavLst>
                                    </p:anim>
                                    <p:set>
                                      <p:cBhvr>
                                        <p:cTn id="286" dur="1" fill="hold">
                                          <p:stCondLst>
                                            <p:cond delay="2999"/>
                                          </p:stCondLst>
                                        </p:cTn>
                                        <p:tgtEl>
                                          <p:spTgt spid="6"/>
                                        </p:tgtEl>
                                        <p:attrNameLst>
                                          <p:attrName>style.visibility</p:attrName>
                                        </p:attrNameLst>
                                      </p:cBhvr>
                                      <p:to>
                                        <p:strVal val="hidden"/>
                                      </p:to>
                                    </p:set>
                                  </p:childTnLst>
                                </p:cTn>
                              </p:par>
                              <p:par>
                                <p:cTn id="287" presetID="2" presetClass="exit" presetSubtype="4" fill="hold" grpId="2" nodeType="withEffect">
                                  <p:stCondLst>
                                    <p:cond delay="0"/>
                                  </p:stCondLst>
                                  <p:childTnLst>
                                    <p:anim calcmode="lin" valueType="num">
                                      <p:cBhvr additive="base">
                                        <p:cTn id="288" dur="3000"/>
                                        <p:tgtEl>
                                          <p:spTgt spid="7"/>
                                        </p:tgtEl>
                                        <p:attrNameLst>
                                          <p:attrName>ppt_x</p:attrName>
                                        </p:attrNameLst>
                                      </p:cBhvr>
                                      <p:tavLst>
                                        <p:tav tm="0">
                                          <p:val>
                                            <p:strVal val="ppt_x"/>
                                          </p:val>
                                        </p:tav>
                                        <p:tav tm="100000">
                                          <p:val>
                                            <p:strVal val="ppt_x"/>
                                          </p:val>
                                        </p:tav>
                                      </p:tavLst>
                                    </p:anim>
                                    <p:anim calcmode="lin" valueType="num">
                                      <p:cBhvr additive="base">
                                        <p:cTn id="289" dur="3000"/>
                                        <p:tgtEl>
                                          <p:spTgt spid="7"/>
                                        </p:tgtEl>
                                        <p:attrNameLst>
                                          <p:attrName>ppt_y</p:attrName>
                                        </p:attrNameLst>
                                      </p:cBhvr>
                                      <p:tavLst>
                                        <p:tav tm="0">
                                          <p:val>
                                            <p:strVal val="ppt_y"/>
                                          </p:val>
                                        </p:tav>
                                        <p:tav tm="100000">
                                          <p:val>
                                            <p:strVal val="1+ppt_h/2"/>
                                          </p:val>
                                        </p:tav>
                                      </p:tavLst>
                                    </p:anim>
                                    <p:set>
                                      <p:cBhvr>
                                        <p:cTn id="290" dur="1" fill="hold">
                                          <p:stCondLst>
                                            <p:cond delay="2999"/>
                                          </p:stCondLst>
                                        </p:cTn>
                                        <p:tgtEl>
                                          <p:spTgt spid="7"/>
                                        </p:tgtEl>
                                        <p:attrNameLst>
                                          <p:attrName>style.visibility</p:attrName>
                                        </p:attrNameLst>
                                      </p:cBhvr>
                                      <p:to>
                                        <p:strVal val="hidden"/>
                                      </p:to>
                                    </p:set>
                                  </p:childTnLst>
                                </p:cTn>
                              </p:par>
                              <p:par>
                                <p:cTn id="291" presetID="2" presetClass="exit" presetSubtype="4" fill="hold" grpId="2" nodeType="withEffect">
                                  <p:stCondLst>
                                    <p:cond delay="0"/>
                                  </p:stCondLst>
                                  <p:childTnLst>
                                    <p:anim calcmode="lin" valueType="num">
                                      <p:cBhvr additive="base">
                                        <p:cTn id="292" dur="3000"/>
                                        <p:tgtEl>
                                          <p:spTgt spid="8"/>
                                        </p:tgtEl>
                                        <p:attrNameLst>
                                          <p:attrName>ppt_x</p:attrName>
                                        </p:attrNameLst>
                                      </p:cBhvr>
                                      <p:tavLst>
                                        <p:tav tm="0">
                                          <p:val>
                                            <p:strVal val="ppt_x"/>
                                          </p:val>
                                        </p:tav>
                                        <p:tav tm="100000">
                                          <p:val>
                                            <p:strVal val="ppt_x"/>
                                          </p:val>
                                        </p:tav>
                                      </p:tavLst>
                                    </p:anim>
                                    <p:anim calcmode="lin" valueType="num">
                                      <p:cBhvr additive="base">
                                        <p:cTn id="293" dur="3000"/>
                                        <p:tgtEl>
                                          <p:spTgt spid="8"/>
                                        </p:tgtEl>
                                        <p:attrNameLst>
                                          <p:attrName>ppt_y</p:attrName>
                                        </p:attrNameLst>
                                      </p:cBhvr>
                                      <p:tavLst>
                                        <p:tav tm="0">
                                          <p:val>
                                            <p:strVal val="ppt_y"/>
                                          </p:val>
                                        </p:tav>
                                        <p:tav tm="100000">
                                          <p:val>
                                            <p:strVal val="1+ppt_h/2"/>
                                          </p:val>
                                        </p:tav>
                                      </p:tavLst>
                                    </p:anim>
                                    <p:set>
                                      <p:cBhvr>
                                        <p:cTn id="294" dur="1" fill="hold">
                                          <p:stCondLst>
                                            <p:cond delay="2999"/>
                                          </p:stCondLst>
                                        </p:cTn>
                                        <p:tgtEl>
                                          <p:spTgt spid="8"/>
                                        </p:tgtEl>
                                        <p:attrNameLst>
                                          <p:attrName>style.visibility</p:attrName>
                                        </p:attrNameLst>
                                      </p:cBhvr>
                                      <p:to>
                                        <p:strVal val="hidden"/>
                                      </p:to>
                                    </p:set>
                                  </p:childTnLst>
                                </p:cTn>
                              </p:par>
                              <p:par>
                                <p:cTn id="295" presetID="2" presetClass="exit" presetSubtype="4" fill="hold" grpId="2" nodeType="withEffect">
                                  <p:stCondLst>
                                    <p:cond delay="0"/>
                                  </p:stCondLst>
                                  <p:childTnLst>
                                    <p:anim calcmode="lin" valueType="num">
                                      <p:cBhvr additive="base">
                                        <p:cTn id="296" dur="3000"/>
                                        <p:tgtEl>
                                          <p:spTgt spid="9"/>
                                        </p:tgtEl>
                                        <p:attrNameLst>
                                          <p:attrName>ppt_x</p:attrName>
                                        </p:attrNameLst>
                                      </p:cBhvr>
                                      <p:tavLst>
                                        <p:tav tm="0">
                                          <p:val>
                                            <p:strVal val="ppt_x"/>
                                          </p:val>
                                        </p:tav>
                                        <p:tav tm="100000">
                                          <p:val>
                                            <p:strVal val="ppt_x"/>
                                          </p:val>
                                        </p:tav>
                                      </p:tavLst>
                                    </p:anim>
                                    <p:anim calcmode="lin" valueType="num">
                                      <p:cBhvr additive="base">
                                        <p:cTn id="297" dur="3000"/>
                                        <p:tgtEl>
                                          <p:spTgt spid="9"/>
                                        </p:tgtEl>
                                        <p:attrNameLst>
                                          <p:attrName>ppt_y</p:attrName>
                                        </p:attrNameLst>
                                      </p:cBhvr>
                                      <p:tavLst>
                                        <p:tav tm="0">
                                          <p:val>
                                            <p:strVal val="ppt_y"/>
                                          </p:val>
                                        </p:tav>
                                        <p:tav tm="100000">
                                          <p:val>
                                            <p:strVal val="1+ppt_h/2"/>
                                          </p:val>
                                        </p:tav>
                                      </p:tavLst>
                                    </p:anim>
                                    <p:set>
                                      <p:cBhvr>
                                        <p:cTn id="298" dur="1" fill="hold">
                                          <p:stCondLst>
                                            <p:cond delay="2999"/>
                                          </p:stCondLst>
                                        </p:cTn>
                                        <p:tgtEl>
                                          <p:spTgt spid="9"/>
                                        </p:tgtEl>
                                        <p:attrNameLst>
                                          <p:attrName>style.visibility</p:attrName>
                                        </p:attrNameLst>
                                      </p:cBhvr>
                                      <p:to>
                                        <p:strVal val="hidden"/>
                                      </p:to>
                                    </p:set>
                                  </p:childTnLst>
                                </p:cTn>
                              </p:par>
                              <p:par>
                                <p:cTn id="299" presetID="2" presetClass="exit" presetSubtype="4" fill="hold" grpId="2" nodeType="withEffect">
                                  <p:stCondLst>
                                    <p:cond delay="0"/>
                                  </p:stCondLst>
                                  <p:childTnLst>
                                    <p:anim calcmode="lin" valueType="num">
                                      <p:cBhvr additive="base">
                                        <p:cTn id="300" dur="3000"/>
                                        <p:tgtEl>
                                          <p:spTgt spid="10"/>
                                        </p:tgtEl>
                                        <p:attrNameLst>
                                          <p:attrName>ppt_x</p:attrName>
                                        </p:attrNameLst>
                                      </p:cBhvr>
                                      <p:tavLst>
                                        <p:tav tm="0">
                                          <p:val>
                                            <p:strVal val="ppt_x"/>
                                          </p:val>
                                        </p:tav>
                                        <p:tav tm="100000">
                                          <p:val>
                                            <p:strVal val="ppt_x"/>
                                          </p:val>
                                        </p:tav>
                                      </p:tavLst>
                                    </p:anim>
                                    <p:anim calcmode="lin" valueType="num">
                                      <p:cBhvr additive="base">
                                        <p:cTn id="301" dur="3000"/>
                                        <p:tgtEl>
                                          <p:spTgt spid="10"/>
                                        </p:tgtEl>
                                        <p:attrNameLst>
                                          <p:attrName>ppt_y</p:attrName>
                                        </p:attrNameLst>
                                      </p:cBhvr>
                                      <p:tavLst>
                                        <p:tav tm="0">
                                          <p:val>
                                            <p:strVal val="ppt_y"/>
                                          </p:val>
                                        </p:tav>
                                        <p:tav tm="100000">
                                          <p:val>
                                            <p:strVal val="1+ppt_h/2"/>
                                          </p:val>
                                        </p:tav>
                                      </p:tavLst>
                                    </p:anim>
                                    <p:set>
                                      <p:cBhvr>
                                        <p:cTn id="302" dur="1" fill="hold">
                                          <p:stCondLst>
                                            <p:cond delay="2999"/>
                                          </p:stCondLst>
                                        </p:cTn>
                                        <p:tgtEl>
                                          <p:spTgt spid="10"/>
                                        </p:tgtEl>
                                        <p:attrNameLst>
                                          <p:attrName>style.visibility</p:attrName>
                                        </p:attrNameLst>
                                      </p:cBhvr>
                                      <p:to>
                                        <p:strVal val="hidden"/>
                                      </p:to>
                                    </p:set>
                                  </p:childTnLst>
                                </p:cTn>
                              </p:par>
                              <p:par>
                                <p:cTn id="303" presetID="2" presetClass="exit" presetSubtype="4" fill="hold" grpId="2" nodeType="withEffect">
                                  <p:stCondLst>
                                    <p:cond delay="0"/>
                                  </p:stCondLst>
                                  <p:childTnLst>
                                    <p:anim calcmode="lin" valueType="num">
                                      <p:cBhvr additive="base">
                                        <p:cTn id="304" dur="3000"/>
                                        <p:tgtEl>
                                          <p:spTgt spid="11"/>
                                        </p:tgtEl>
                                        <p:attrNameLst>
                                          <p:attrName>ppt_x</p:attrName>
                                        </p:attrNameLst>
                                      </p:cBhvr>
                                      <p:tavLst>
                                        <p:tav tm="0">
                                          <p:val>
                                            <p:strVal val="ppt_x"/>
                                          </p:val>
                                        </p:tav>
                                        <p:tav tm="100000">
                                          <p:val>
                                            <p:strVal val="ppt_x"/>
                                          </p:val>
                                        </p:tav>
                                      </p:tavLst>
                                    </p:anim>
                                    <p:anim calcmode="lin" valueType="num">
                                      <p:cBhvr additive="base">
                                        <p:cTn id="305" dur="3000"/>
                                        <p:tgtEl>
                                          <p:spTgt spid="11"/>
                                        </p:tgtEl>
                                        <p:attrNameLst>
                                          <p:attrName>ppt_y</p:attrName>
                                        </p:attrNameLst>
                                      </p:cBhvr>
                                      <p:tavLst>
                                        <p:tav tm="0">
                                          <p:val>
                                            <p:strVal val="ppt_y"/>
                                          </p:val>
                                        </p:tav>
                                        <p:tav tm="100000">
                                          <p:val>
                                            <p:strVal val="1+ppt_h/2"/>
                                          </p:val>
                                        </p:tav>
                                      </p:tavLst>
                                    </p:anim>
                                    <p:set>
                                      <p:cBhvr>
                                        <p:cTn id="306" dur="1" fill="hold">
                                          <p:stCondLst>
                                            <p:cond delay="2999"/>
                                          </p:stCondLst>
                                        </p:cTn>
                                        <p:tgtEl>
                                          <p:spTgt spid="11"/>
                                        </p:tgtEl>
                                        <p:attrNameLst>
                                          <p:attrName>style.visibility</p:attrName>
                                        </p:attrNameLst>
                                      </p:cBhvr>
                                      <p:to>
                                        <p:strVal val="hidden"/>
                                      </p:to>
                                    </p:set>
                                  </p:childTnLst>
                                </p:cTn>
                              </p:par>
                              <p:par>
                                <p:cTn id="307" presetID="2" presetClass="exit" presetSubtype="4" fill="hold" grpId="2" nodeType="withEffect">
                                  <p:stCondLst>
                                    <p:cond delay="0"/>
                                  </p:stCondLst>
                                  <p:childTnLst>
                                    <p:anim calcmode="lin" valueType="num">
                                      <p:cBhvr additive="base">
                                        <p:cTn id="308" dur="3000"/>
                                        <p:tgtEl>
                                          <p:spTgt spid="12"/>
                                        </p:tgtEl>
                                        <p:attrNameLst>
                                          <p:attrName>ppt_x</p:attrName>
                                        </p:attrNameLst>
                                      </p:cBhvr>
                                      <p:tavLst>
                                        <p:tav tm="0">
                                          <p:val>
                                            <p:strVal val="ppt_x"/>
                                          </p:val>
                                        </p:tav>
                                        <p:tav tm="100000">
                                          <p:val>
                                            <p:strVal val="ppt_x"/>
                                          </p:val>
                                        </p:tav>
                                      </p:tavLst>
                                    </p:anim>
                                    <p:anim calcmode="lin" valueType="num">
                                      <p:cBhvr additive="base">
                                        <p:cTn id="309" dur="3000"/>
                                        <p:tgtEl>
                                          <p:spTgt spid="12"/>
                                        </p:tgtEl>
                                        <p:attrNameLst>
                                          <p:attrName>ppt_y</p:attrName>
                                        </p:attrNameLst>
                                      </p:cBhvr>
                                      <p:tavLst>
                                        <p:tav tm="0">
                                          <p:val>
                                            <p:strVal val="ppt_y"/>
                                          </p:val>
                                        </p:tav>
                                        <p:tav tm="100000">
                                          <p:val>
                                            <p:strVal val="1+ppt_h/2"/>
                                          </p:val>
                                        </p:tav>
                                      </p:tavLst>
                                    </p:anim>
                                    <p:set>
                                      <p:cBhvr>
                                        <p:cTn id="310" dur="1" fill="hold">
                                          <p:stCondLst>
                                            <p:cond delay="2999"/>
                                          </p:stCondLst>
                                        </p:cTn>
                                        <p:tgtEl>
                                          <p:spTgt spid="12"/>
                                        </p:tgtEl>
                                        <p:attrNameLst>
                                          <p:attrName>style.visibility</p:attrName>
                                        </p:attrNameLst>
                                      </p:cBhvr>
                                      <p:to>
                                        <p:strVal val="hidden"/>
                                      </p:to>
                                    </p:set>
                                  </p:childTnLst>
                                </p:cTn>
                              </p:par>
                              <p:par>
                                <p:cTn id="311" presetID="2" presetClass="exit" presetSubtype="4" fill="hold" grpId="2" nodeType="withEffect">
                                  <p:stCondLst>
                                    <p:cond delay="0"/>
                                  </p:stCondLst>
                                  <p:childTnLst>
                                    <p:anim calcmode="lin" valueType="num">
                                      <p:cBhvr additive="base">
                                        <p:cTn id="312" dur="3000"/>
                                        <p:tgtEl>
                                          <p:spTgt spid="13"/>
                                        </p:tgtEl>
                                        <p:attrNameLst>
                                          <p:attrName>ppt_x</p:attrName>
                                        </p:attrNameLst>
                                      </p:cBhvr>
                                      <p:tavLst>
                                        <p:tav tm="0">
                                          <p:val>
                                            <p:strVal val="ppt_x"/>
                                          </p:val>
                                        </p:tav>
                                        <p:tav tm="100000">
                                          <p:val>
                                            <p:strVal val="ppt_x"/>
                                          </p:val>
                                        </p:tav>
                                      </p:tavLst>
                                    </p:anim>
                                    <p:anim calcmode="lin" valueType="num">
                                      <p:cBhvr additive="base">
                                        <p:cTn id="313" dur="3000"/>
                                        <p:tgtEl>
                                          <p:spTgt spid="13"/>
                                        </p:tgtEl>
                                        <p:attrNameLst>
                                          <p:attrName>ppt_y</p:attrName>
                                        </p:attrNameLst>
                                      </p:cBhvr>
                                      <p:tavLst>
                                        <p:tav tm="0">
                                          <p:val>
                                            <p:strVal val="ppt_y"/>
                                          </p:val>
                                        </p:tav>
                                        <p:tav tm="100000">
                                          <p:val>
                                            <p:strVal val="1+ppt_h/2"/>
                                          </p:val>
                                        </p:tav>
                                      </p:tavLst>
                                    </p:anim>
                                    <p:set>
                                      <p:cBhvr>
                                        <p:cTn id="314" dur="1" fill="hold">
                                          <p:stCondLst>
                                            <p:cond delay="2999"/>
                                          </p:stCondLst>
                                        </p:cTn>
                                        <p:tgtEl>
                                          <p:spTgt spid="13"/>
                                        </p:tgtEl>
                                        <p:attrNameLst>
                                          <p:attrName>style.visibility</p:attrName>
                                        </p:attrNameLst>
                                      </p:cBhvr>
                                      <p:to>
                                        <p:strVal val="hidden"/>
                                      </p:to>
                                    </p:set>
                                  </p:childTnLst>
                                </p:cTn>
                              </p:par>
                              <p:par>
                                <p:cTn id="315" presetID="2" presetClass="exit" presetSubtype="4" fill="hold" grpId="2" nodeType="withEffect">
                                  <p:stCondLst>
                                    <p:cond delay="0"/>
                                  </p:stCondLst>
                                  <p:childTnLst>
                                    <p:anim calcmode="lin" valueType="num">
                                      <p:cBhvr additive="base">
                                        <p:cTn id="316" dur="3000"/>
                                        <p:tgtEl>
                                          <p:spTgt spid="14"/>
                                        </p:tgtEl>
                                        <p:attrNameLst>
                                          <p:attrName>ppt_x</p:attrName>
                                        </p:attrNameLst>
                                      </p:cBhvr>
                                      <p:tavLst>
                                        <p:tav tm="0">
                                          <p:val>
                                            <p:strVal val="ppt_x"/>
                                          </p:val>
                                        </p:tav>
                                        <p:tav tm="100000">
                                          <p:val>
                                            <p:strVal val="ppt_x"/>
                                          </p:val>
                                        </p:tav>
                                      </p:tavLst>
                                    </p:anim>
                                    <p:anim calcmode="lin" valueType="num">
                                      <p:cBhvr additive="base">
                                        <p:cTn id="317" dur="3000"/>
                                        <p:tgtEl>
                                          <p:spTgt spid="14"/>
                                        </p:tgtEl>
                                        <p:attrNameLst>
                                          <p:attrName>ppt_y</p:attrName>
                                        </p:attrNameLst>
                                      </p:cBhvr>
                                      <p:tavLst>
                                        <p:tav tm="0">
                                          <p:val>
                                            <p:strVal val="ppt_y"/>
                                          </p:val>
                                        </p:tav>
                                        <p:tav tm="100000">
                                          <p:val>
                                            <p:strVal val="1+ppt_h/2"/>
                                          </p:val>
                                        </p:tav>
                                      </p:tavLst>
                                    </p:anim>
                                    <p:set>
                                      <p:cBhvr>
                                        <p:cTn id="318" dur="1" fill="hold">
                                          <p:stCondLst>
                                            <p:cond delay="2999"/>
                                          </p:stCondLst>
                                        </p:cTn>
                                        <p:tgtEl>
                                          <p:spTgt spid="14"/>
                                        </p:tgtEl>
                                        <p:attrNameLst>
                                          <p:attrName>style.visibility</p:attrName>
                                        </p:attrNameLst>
                                      </p:cBhvr>
                                      <p:to>
                                        <p:strVal val="hidden"/>
                                      </p:to>
                                    </p:set>
                                  </p:childTnLst>
                                </p:cTn>
                              </p:par>
                              <p:par>
                                <p:cTn id="319" presetID="2" presetClass="exit" presetSubtype="4" fill="hold" grpId="2" nodeType="withEffect">
                                  <p:stCondLst>
                                    <p:cond delay="0"/>
                                  </p:stCondLst>
                                  <p:childTnLst>
                                    <p:anim calcmode="lin" valueType="num">
                                      <p:cBhvr additive="base">
                                        <p:cTn id="320" dur="3000"/>
                                        <p:tgtEl>
                                          <p:spTgt spid="15"/>
                                        </p:tgtEl>
                                        <p:attrNameLst>
                                          <p:attrName>ppt_x</p:attrName>
                                        </p:attrNameLst>
                                      </p:cBhvr>
                                      <p:tavLst>
                                        <p:tav tm="0">
                                          <p:val>
                                            <p:strVal val="ppt_x"/>
                                          </p:val>
                                        </p:tav>
                                        <p:tav tm="100000">
                                          <p:val>
                                            <p:strVal val="ppt_x"/>
                                          </p:val>
                                        </p:tav>
                                      </p:tavLst>
                                    </p:anim>
                                    <p:anim calcmode="lin" valueType="num">
                                      <p:cBhvr additive="base">
                                        <p:cTn id="321" dur="3000"/>
                                        <p:tgtEl>
                                          <p:spTgt spid="15"/>
                                        </p:tgtEl>
                                        <p:attrNameLst>
                                          <p:attrName>ppt_y</p:attrName>
                                        </p:attrNameLst>
                                      </p:cBhvr>
                                      <p:tavLst>
                                        <p:tav tm="0">
                                          <p:val>
                                            <p:strVal val="ppt_y"/>
                                          </p:val>
                                        </p:tav>
                                        <p:tav tm="100000">
                                          <p:val>
                                            <p:strVal val="1+ppt_h/2"/>
                                          </p:val>
                                        </p:tav>
                                      </p:tavLst>
                                    </p:anim>
                                    <p:set>
                                      <p:cBhvr>
                                        <p:cTn id="322" dur="1" fill="hold">
                                          <p:stCondLst>
                                            <p:cond delay="2999"/>
                                          </p:stCondLst>
                                        </p:cTn>
                                        <p:tgtEl>
                                          <p:spTgt spid="15"/>
                                        </p:tgtEl>
                                        <p:attrNameLst>
                                          <p:attrName>style.visibility</p:attrName>
                                        </p:attrNameLst>
                                      </p:cBhvr>
                                      <p:to>
                                        <p:strVal val="hidden"/>
                                      </p:to>
                                    </p:set>
                                  </p:childTnLst>
                                </p:cTn>
                              </p:par>
                              <p:par>
                                <p:cTn id="323" presetID="2" presetClass="exit" presetSubtype="4" fill="hold" grpId="2" nodeType="withEffect">
                                  <p:stCondLst>
                                    <p:cond delay="0"/>
                                  </p:stCondLst>
                                  <p:childTnLst>
                                    <p:anim calcmode="lin" valueType="num">
                                      <p:cBhvr additive="base">
                                        <p:cTn id="324" dur="3000"/>
                                        <p:tgtEl>
                                          <p:spTgt spid="16"/>
                                        </p:tgtEl>
                                        <p:attrNameLst>
                                          <p:attrName>ppt_x</p:attrName>
                                        </p:attrNameLst>
                                      </p:cBhvr>
                                      <p:tavLst>
                                        <p:tav tm="0">
                                          <p:val>
                                            <p:strVal val="ppt_x"/>
                                          </p:val>
                                        </p:tav>
                                        <p:tav tm="100000">
                                          <p:val>
                                            <p:strVal val="ppt_x"/>
                                          </p:val>
                                        </p:tav>
                                      </p:tavLst>
                                    </p:anim>
                                    <p:anim calcmode="lin" valueType="num">
                                      <p:cBhvr additive="base">
                                        <p:cTn id="325" dur="3000"/>
                                        <p:tgtEl>
                                          <p:spTgt spid="16"/>
                                        </p:tgtEl>
                                        <p:attrNameLst>
                                          <p:attrName>ppt_y</p:attrName>
                                        </p:attrNameLst>
                                      </p:cBhvr>
                                      <p:tavLst>
                                        <p:tav tm="0">
                                          <p:val>
                                            <p:strVal val="ppt_y"/>
                                          </p:val>
                                        </p:tav>
                                        <p:tav tm="100000">
                                          <p:val>
                                            <p:strVal val="1+ppt_h/2"/>
                                          </p:val>
                                        </p:tav>
                                      </p:tavLst>
                                    </p:anim>
                                    <p:set>
                                      <p:cBhvr>
                                        <p:cTn id="326" dur="1" fill="hold">
                                          <p:stCondLst>
                                            <p:cond delay="2999"/>
                                          </p:stCondLst>
                                        </p:cTn>
                                        <p:tgtEl>
                                          <p:spTgt spid="16"/>
                                        </p:tgtEl>
                                        <p:attrNameLst>
                                          <p:attrName>style.visibility</p:attrName>
                                        </p:attrNameLst>
                                      </p:cBhvr>
                                      <p:to>
                                        <p:strVal val="hidden"/>
                                      </p:to>
                                    </p:set>
                                  </p:childTnLst>
                                </p:cTn>
                              </p:par>
                              <p:par>
                                <p:cTn id="327" presetID="2" presetClass="exit" presetSubtype="4" fill="hold" grpId="2" nodeType="withEffect">
                                  <p:stCondLst>
                                    <p:cond delay="0"/>
                                  </p:stCondLst>
                                  <p:childTnLst>
                                    <p:anim calcmode="lin" valueType="num">
                                      <p:cBhvr additive="base">
                                        <p:cTn id="328" dur="3000"/>
                                        <p:tgtEl>
                                          <p:spTgt spid="17"/>
                                        </p:tgtEl>
                                        <p:attrNameLst>
                                          <p:attrName>ppt_x</p:attrName>
                                        </p:attrNameLst>
                                      </p:cBhvr>
                                      <p:tavLst>
                                        <p:tav tm="0">
                                          <p:val>
                                            <p:strVal val="ppt_x"/>
                                          </p:val>
                                        </p:tav>
                                        <p:tav tm="100000">
                                          <p:val>
                                            <p:strVal val="ppt_x"/>
                                          </p:val>
                                        </p:tav>
                                      </p:tavLst>
                                    </p:anim>
                                    <p:anim calcmode="lin" valueType="num">
                                      <p:cBhvr additive="base">
                                        <p:cTn id="329" dur="3000"/>
                                        <p:tgtEl>
                                          <p:spTgt spid="17"/>
                                        </p:tgtEl>
                                        <p:attrNameLst>
                                          <p:attrName>ppt_y</p:attrName>
                                        </p:attrNameLst>
                                      </p:cBhvr>
                                      <p:tavLst>
                                        <p:tav tm="0">
                                          <p:val>
                                            <p:strVal val="ppt_y"/>
                                          </p:val>
                                        </p:tav>
                                        <p:tav tm="100000">
                                          <p:val>
                                            <p:strVal val="1+ppt_h/2"/>
                                          </p:val>
                                        </p:tav>
                                      </p:tavLst>
                                    </p:anim>
                                    <p:set>
                                      <p:cBhvr>
                                        <p:cTn id="330" dur="1" fill="hold">
                                          <p:stCondLst>
                                            <p:cond delay="2999"/>
                                          </p:stCondLst>
                                        </p:cTn>
                                        <p:tgtEl>
                                          <p:spTgt spid="17"/>
                                        </p:tgtEl>
                                        <p:attrNameLst>
                                          <p:attrName>style.visibility</p:attrName>
                                        </p:attrNameLst>
                                      </p:cBhvr>
                                      <p:to>
                                        <p:strVal val="hidden"/>
                                      </p:to>
                                    </p:set>
                                  </p:childTnLst>
                                </p:cTn>
                              </p:par>
                              <p:par>
                                <p:cTn id="331" presetID="2" presetClass="exit" presetSubtype="4" fill="hold" grpId="2" nodeType="withEffect">
                                  <p:stCondLst>
                                    <p:cond delay="0"/>
                                  </p:stCondLst>
                                  <p:childTnLst>
                                    <p:anim calcmode="lin" valueType="num">
                                      <p:cBhvr additive="base">
                                        <p:cTn id="332" dur="3000"/>
                                        <p:tgtEl>
                                          <p:spTgt spid="18"/>
                                        </p:tgtEl>
                                        <p:attrNameLst>
                                          <p:attrName>ppt_x</p:attrName>
                                        </p:attrNameLst>
                                      </p:cBhvr>
                                      <p:tavLst>
                                        <p:tav tm="0">
                                          <p:val>
                                            <p:strVal val="ppt_x"/>
                                          </p:val>
                                        </p:tav>
                                        <p:tav tm="100000">
                                          <p:val>
                                            <p:strVal val="ppt_x"/>
                                          </p:val>
                                        </p:tav>
                                      </p:tavLst>
                                    </p:anim>
                                    <p:anim calcmode="lin" valueType="num">
                                      <p:cBhvr additive="base">
                                        <p:cTn id="333" dur="3000"/>
                                        <p:tgtEl>
                                          <p:spTgt spid="18"/>
                                        </p:tgtEl>
                                        <p:attrNameLst>
                                          <p:attrName>ppt_y</p:attrName>
                                        </p:attrNameLst>
                                      </p:cBhvr>
                                      <p:tavLst>
                                        <p:tav tm="0">
                                          <p:val>
                                            <p:strVal val="ppt_y"/>
                                          </p:val>
                                        </p:tav>
                                        <p:tav tm="100000">
                                          <p:val>
                                            <p:strVal val="1+ppt_h/2"/>
                                          </p:val>
                                        </p:tav>
                                      </p:tavLst>
                                    </p:anim>
                                    <p:set>
                                      <p:cBhvr>
                                        <p:cTn id="334" dur="1" fill="hold">
                                          <p:stCondLst>
                                            <p:cond delay="2999"/>
                                          </p:stCondLst>
                                        </p:cTn>
                                        <p:tgtEl>
                                          <p:spTgt spid="18"/>
                                        </p:tgtEl>
                                        <p:attrNameLst>
                                          <p:attrName>style.visibility</p:attrName>
                                        </p:attrNameLst>
                                      </p:cBhvr>
                                      <p:to>
                                        <p:strVal val="hidden"/>
                                      </p:to>
                                    </p:set>
                                  </p:childTnLst>
                                </p:cTn>
                              </p:par>
                              <p:par>
                                <p:cTn id="335" presetID="2" presetClass="exit" presetSubtype="4" fill="hold" grpId="2" nodeType="withEffect">
                                  <p:stCondLst>
                                    <p:cond delay="0"/>
                                  </p:stCondLst>
                                  <p:childTnLst>
                                    <p:anim calcmode="lin" valueType="num">
                                      <p:cBhvr additive="base">
                                        <p:cTn id="336" dur="3000"/>
                                        <p:tgtEl>
                                          <p:spTgt spid="19"/>
                                        </p:tgtEl>
                                        <p:attrNameLst>
                                          <p:attrName>ppt_x</p:attrName>
                                        </p:attrNameLst>
                                      </p:cBhvr>
                                      <p:tavLst>
                                        <p:tav tm="0">
                                          <p:val>
                                            <p:strVal val="ppt_x"/>
                                          </p:val>
                                        </p:tav>
                                        <p:tav tm="100000">
                                          <p:val>
                                            <p:strVal val="ppt_x"/>
                                          </p:val>
                                        </p:tav>
                                      </p:tavLst>
                                    </p:anim>
                                    <p:anim calcmode="lin" valueType="num">
                                      <p:cBhvr additive="base">
                                        <p:cTn id="337" dur="3000"/>
                                        <p:tgtEl>
                                          <p:spTgt spid="19"/>
                                        </p:tgtEl>
                                        <p:attrNameLst>
                                          <p:attrName>ppt_y</p:attrName>
                                        </p:attrNameLst>
                                      </p:cBhvr>
                                      <p:tavLst>
                                        <p:tav tm="0">
                                          <p:val>
                                            <p:strVal val="ppt_y"/>
                                          </p:val>
                                        </p:tav>
                                        <p:tav tm="100000">
                                          <p:val>
                                            <p:strVal val="1+ppt_h/2"/>
                                          </p:val>
                                        </p:tav>
                                      </p:tavLst>
                                    </p:anim>
                                    <p:set>
                                      <p:cBhvr>
                                        <p:cTn id="338" dur="1" fill="hold">
                                          <p:stCondLst>
                                            <p:cond delay="2999"/>
                                          </p:stCondLst>
                                        </p:cTn>
                                        <p:tgtEl>
                                          <p:spTgt spid="19"/>
                                        </p:tgtEl>
                                        <p:attrNameLst>
                                          <p:attrName>style.visibility</p:attrName>
                                        </p:attrNameLst>
                                      </p:cBhvr>
                                      <p:to>
                                        <p:strVal val="hidden"/>
                                      </p:to>
                                    </p:set>
                                  </p:childTnLst>
                                </p:cTn>
                              </p:par>
                              <p:par>
                                <p:cTn id="339" presetID="2" presetClass="exit" presetSubtype="4" fill="hold" grpId="2" nodeType="withEffect">
                                  <p:stCondLst>
                                    <p:cond delay="0"/>
                                  </p:stCondLst>
                                  <p:childTnLst>
                                    <p:anim calcmode="lin" valueType="num">
                                      <p:cBhvr additive="base">
                                        <p:cTn id="340" dur="3000"/>
                                        <p:tgtEl>
                                          <p:spTgt spid="35"/>
                                        </p:tgtEl>
                                        <p:attrNameLst>
                                          <p:attrName>ppt_x</p:attrName>
                                        </p:attrNameLst>
                                      </p:cBhvr>
                                      <p:tavLst>
                                        <p:tav tm="0">
                                          <p:val>
                                            <p:strVal val="ppt_x"/>
                                          </p:val>
                                        </p:tav>
                                        <p:tav tm="100000">
                                          <p:val>
                                            <p:strVal val="ppt_x"/>
                                          </p:val>
                                        </p:tav>
                                      </p:tavLst>
                                    </p:anim>
                                    <p:anim calcmode="lin" valueType="num">
                                      <p:cBhvr additive="base">
                                        <p:cTn id="341" dur="3000"/>
                                        <p:tgtEl>
                                          <p:spTgt spid="35"/>
                                        </p:tgtEl>
                                        <p:attrNameLst>
                                          <p:attrName>ppt_y</p:attrName>
                                        </p:attrNameLst>
                                      </p:cBhvr>
                                      <p:tavLst>
                                        <p:tav tm="0">
                                          <p:val>
                                            <p:strVal val="ppt_y"/>
                                          </p:val>
                                        </p:tav>
                                        <p:tav tm="100000">
                                          <p:val>
                                            <p:strVal val="1+ppt_h/2"/>
                                          </p:val>
                                        </p:tav>
                                      </p:tavLst>
                                    </p:anim>
                                    <p:set>
                                      <p:cBhvr>
                                        <p:cTn id="342" dur="1" fill="hold">
                                          <p:stCondLst>
                                            <p:cond delay="2999"/>
                                          </p:stCondLst>
                                        </p:cTn>
                                        <p:tgtEl>
                                          <p:spTgt spid="35"/>
                                        </p:tgtEl>
                                        <p:attrNameLst>
                                          <p:attrName>style.visibility</p:attrName>
                                        </p:attrNameLst>
                                      </p:cBhvr>
                                      <p:to>
                                        <p:strVal val="hidden"/>
                                      </p:to>
                                    </p:set>
                                  </p:childTnLst>
                                </p:cTn>
                              </p:par>
                              <p:par>
                                <p:cTn id="343" presetID="2" presetClass="exit" presetSubtype="4" fill="hold" grpId="2" nodeType="withEffect">
                                  <p:stCondLst>
                                    <p:cond delay="0"/>
                                  </p:stCondLst>
                                  <p:childTnLst>
                                    <p:anim calcmode="lin" valueType="num">
                                      <p:cBhvr additive="base">
                                        <p:cTn id="344" dur="3000"/>
                                        <p:tgtEl>
                                          <p:spTgt spid="36"/>
                                        </p:tgtEl>
                                        <p:attrNameLst>
                                          <p:attrName>ppt_x</p:attrName>
                                        </p:attrNameLst>
                                      </p:cBhvr>
                                      <p:tavLst>
                                        <p:tav tm="0">
                                          <p:val>
                                            <p:strVal val="ppt_x"/>
                                          </p:val>
                                        </p:tav>
                                        <p:tav tm="100000">
                                          <p:val>
                                            <p:strVal val="ppt_x"/>
                                          </p:val>
                                        </p:tav>
                                      </p:tavLst>
                                    </p:anim>
                                    <p:anim calcmode="lin" valueType="num">
                                      <p:cBhvr additive="base">
                                        <p:cTn id="345" dur="3000"/>
                                        <p:tgtEl>
                                          <p:spTgt spid="36"/>
                                        </p:tgtEl>
                                        <p:attrNameLst>
                                          <p:attrName>ppt_y</p:attrName>
                                        </p:attrNameLst>
                                      </p:cBhvr>
                                      <p:tavLst>
                                        <p:tav tm="0">
                                          <p:val>
                                            <p:strVal val="ppt_y"/>
                                          </p:val>
                                        </p:tav>
                                        <p:tav tm="100000">
                                          <p:val>
                                            <p:strVal val="1+ppt_h/2"/>
                                          </p:val>
                                        </p:tav>
                                      </p:tavLst>
                                    </p:anim>
                                    <p:set>
                                      <p:cBhvr>
                                        <p:cTn id="346" dur="1" fill="hold">
                                          <p:stCondLst>
                                            <p:cond delay="2999"/>
                                          </p:stCondLst>
                                        </p:cTn>
                                        <p:tgtEl>
                                          <p:spTgt spid="36"/>
                                        </p:tgtEl>
                                        <p:attrNameLst>
                                          <p:attrName>style.visibility</p:attrName>
                                        </p:attrNameLst>
                                      </p:cBhvr>
                                      <p:to>
                                        <p:strVal val="hidden"/>
                                      </p:to>
                                    </p:set>
                                  </p:childTnLst>
                                </p:cTn>
                              </p:par>
                              <p:par>
                                <p:cTn id="347" presetID="2" presetClass="exit" presetSubtype="4" fill="hold" grpId="2" nodeType="withEffect">
                                  <p:stCondLst>
                                    <p:cond delay="0"/>
                                  </p:stCondLst>
                                  <p:childTnLst>
                                    <p:anim calcmode="lin" valueType="num">
                                      <p:cBhvr additive="base">
                                        <p:cTn id="348" dur="3000"/>
                                        <p:tgtEl>
                                          <p:spTgt spid="37"/>
                                        </p:tgtEl>
                                        <p:attrNameLst>
                                          <p:attrName>ppt_x</p:attrName>
                                        </p:attrNameLst>
                                      </p:cBhvr>
                                      <p:tavLst>
                                        <p:tav tm="0">
                                          <p:val>
                                            <p:strVal val="ppt_x"/>
                                          </p:val>
                                        </p:tav>
                                        <p:tav tm="100000">
                                          <p:val>
                                            <p:strVal val="ppt_x"/>
                                          </p:val>
                                        </p:tav>
                                      </p:tavLst>
                                    </p:anim>
                                    <p:anim calcmode="lin" valueType="num">
                                      <p:cBhvr additive="base">
                                        <p:cTn id="349" dur="3000"/>
                                        <p:tgtEl>
                                          <p:spTgt spid="37"/>
                                        </p:tgtEl>
                                        <p:attrNameLst>
                                          <p:attrName>ppt_y</p:attrName>
                                        </p:attrNameLst>
                                      </p:cBhvr>
                                      <p:tavLst>
                                        <p:tav tm="0">
                                          <p:val>
                                            <p:strVal val="ppt_y"/>
                                          </p:val>
                                        </p:tav>
                                        <p:tav tm="100000">
                                          <p:val>
                                            <p:strVal val="1+ppt_h/2"/>
                                          </p:val>
                                        </p:tav>
                                      </p:tavLst>
                                    </p:anim>
                                    <p:set>
                                      <p:cBhvr>
                                        <p:cTn id="350" dur="1" fill="hold">
                                          <p:stCondLst>
                                            <p:cond delay="2999"/>
                                          </p:stCondLst>
                                        </p:cTn>
                                        <p:tgtEl>
                                          <p:spTgt spid="37"/>
                                        </p:tgtEl>
                                        <p:attrNameLst>
                                          <p:attrName>style.visibility</p:attrName>
                                        </p:attrNameLst>
                                      </p:cBhvr>
                                      <p:to>
                                        <p:strVal val="hidden"/>
                                      </p:to>
                                    </p:set>
                                  </p:childTnLst>
                                </p:cTn>
                              </p:par>
                              <p:par>
                                <p:cTn id="351" presetID="2" presetClass="exit" presetSubtype="4" fill="hold" grpId="2" nodeType="withEffect">
                                  <p:stCondLst>
                                    <p:cond delay="0"/>
                                  </p:stCondLst>
                                  <p:childTnLst>
                                    <p:anim calcmode="lin" valueType="num">
                                      <p:cBhvr additive="base">
                                        <p:cTn id="352" dur="3000"/>
                                        <p:tgtEl>
                                          <p:spTgt spid="38"/>
                                        </p:tgtEl>
                                        <p:attrNameLst>
                                          <p:attrName>ppt_x</p:attrName>
                                        </p:attrNameLst>
                                      </p:cBhvr>
                                      <p:tavLst>
                                        <p:tav tm="0">
                                          <p:val>
                                            <p:strVal val="ppt_x"/>
                                          </p:val>
                                        </p:tav>
                                        <p:tav tm="100000">
                                          <p:val>
                                            <p:strVal val="ppt_x"/>
                                          </p:val>
                                        </p:tav>
                                      </p:tavLst>
                                    </p:anim>
                                    <p:anim calcmode="lin" valueType="num">
                                      <p:cBhvr additive="base">
                                        <p:cTn id="353" dur="3000"/>
                                        <p:tgtEl>
                                          <p:spTgt spid="38"/>
                                        </p:tgtEl>
                                        <p:attrNameLst>
                                          <p:attrName>ppt_y</p:attrName>
                                        </p:attrNameLst>
                                      </p:cBhvr>
                                      <p:tavLst>
                                        <p:tav tm="0">
                                          <p:val>
                                            <p:strVal val="ppt_y"/>
                                          </p:val>
                                        </p:tav>
                                        <p:tav tm="100000">
                                          <p:val>
                                            <p:strVal val="1+ppt_h/2"/>
                                          </p:val>
                                        </p:tav>
                                      </p:tavLst>
                                    </p:anim>
                                    <p:set>
                                      <p:cBhvr>
                                        <p:cTn id="354" dur="1" fill="hold">
                                          <p:stCondLst>
                                            <p:cond delay="2999"/>
                                          </p:stCondLst>
                                        </p:cTn>
                                        <p:tgtEl>
                                          <p:spTgt spid="38"/>
                                        </p:tgtEl>
                                        <p:attrNameLst>
                                          <p:attrName>style.visibility</p:attrName>
                                        </p:attrNameLst>
                                      </p:cBhvr>
                                      <p:to>
                                        <p:strVal val="hidden"/>
                                      </p:to>
                                    </p:set>
                                  </p:childTnLst>
                                </p:cTn>
                              </p:par>
                              <p:par>
                                <p:cTn id="355" presetID="2" presetClass="exit" presetSubtype="4" fill="hold" grpId="2" nodeType="withEffect">
                                  <p:stCondLst>
                                    <p:cond delay="0"/>
                                  </p:stCondLst>
                                  <p:childTnLst>
                                    <p:anim calcmode="lin" valueType="num">
                                      <p:cBhvr additive="base">
                                        <p:cTn id="356" dur="3000"/>
                                        <p:tgtEl>
                                          <p:spTgt spid="39"/>
                                        </p:tgtEl>
                                        <p:attrNameLst>
                                          <p:attrName>ppt_x</p:attrName>
                                        </p:attrNameLst>
                                      </p:cBhvr>
                                      <p:tavLst>
                                        <p:tav tm="0">
                                          <p:val>
                                            <p:strVal val="ppt_x"/>
                                          </p:val>
                                        </p:tav>
                                        <p:tav tm="100000">
                                          <p:val>
                                            <p:strVal val="ppt_x"/>
                                          </p:val>
                                        </p:tav>
                                      </p:tavLst>
                                    </p:anim>
                                    <p:anim calcmode="lin" valueType="num">
                                      <p:cBhvr additive="base">
                                        <p:cTn id="357" dur="3000"/>
                                        <p:tgtEl>
                                          <p:spTgt spid="39"/>
                                        </p:tgtEl>
                                        <p:attrNameLst>
                                          <p:attrName>ppt_y</p:attrName>
                                        </p:attrNameLst>
                                      </p:cBhvr>
                                      <p:tavLst>
                                        <p:tav tm="0">
                                          <p:val>
                                            <p:strVal val="ppt_y"/>
                                          </p:val>
                                        </p:tav>
                                        <p:tav tm="100000">
                                          <p:val>
                                            <p:strVal val="1+ppt_h/2"/>
                                          </p:val>
                                        </p:tav>
                                      </p:tavLst>
                                    </p:anim>
                                    <p:set>
                                      <p:cBhvr>
                                        <p:cTn id="358" dur="1" fill="hold">
                                          <p:stCondLst>
                                            <p:cond delay="2999"/>
                                          </p:stCondLst>
                                        </p:cTn>
                                        <p:tgtEl>
                                          <p:spTgt spid="39"/>
                                        </p:tgtEl>
                                        <p:attrNameLst>
                                          <p:attrName>style.visibility</p:attrName>
                                        </p:attrNameLst>
                                      </p:cBhvr>
                                      <p:to>
                                        <p:strVal val="hidden"/>
                                      </p:to>
                                    </p:set>
                                  </p:childTnLst>
                                </p:cTn>
                              </p:par>
                              <p:par>
                                <p:cTn id="359" presetID="2" presetClass="exit" presetSubtype="4" fill="hold" grpId="2" nodeType="withEffect">
                                  <p:stCondLst>
                                    <p:cond delay="0"/>
                                  </p:stCondLst>
                                  <p:childTnLst>
                                    <p:anim calcmode="lin" valueType="num">
                                      <p:cBhvr additive="base">
                                        <p:cTn id="360" dur="3000"/>
                                        <p:tgtEl>
                                          <p:spTgt spid="40"/>
                                        </p:tgtEl>
                                        <p:attrNameLst>
                                          <p:attrName>ppt_x</p:attrName>
                                        </p:attrNameLst>
                                      </p:cBhvr>
                                      <p:tavLst>
                                        <p:tav tm="0">
                                          <p:val>
                                            <p:strVal val="ppt_x"/>
                                          </p:val>
                                        </p:tav>
                                        <p:tav tm="100000">
                                          <p:val>
                                            <p:strVal val="ppt_x"/>
                                          </p:val>
                                        </p:tav>
                                      </p:tavLst>
                                    </p:anim>
                                    <p:anim calcmode="lin" valueType="num">
                                      <p:cBhvr additive="base">
                                        <p:cTn id="361" dur="3000"/>
                                        <p:tgtEl>
                                          <p:spTgt spid="40"/>
                                        </p:tgtEl>
                                        <p:attrNameLst>
                                          <p:attrName>ppt_y</p:attrName>
                                        </p:attrNameLst>
                                      </p:cBhvr>
                                      <p:tavLst>
                                        <p:tav tm="0">
                                          <p:val>
                                            <p:strVal val="ppt_y"/>
                                          </p:val>
                                        </p:tav>
                                        <p:tav tm="100000">
                                          <p:val>
                                            <p:strVal val="1+ppt_h/2"/>
                                          </p:val>
                                        </p:tav>
                                      </p:tavLst>
                                    </p:anim>
                                    <p:set>
                                      <p:cBhvr>
                                        <p:cTn id="362" dur="1" fill="hold">
                                          <p:stCondLst>
                                            <p:cond delay="2999"/>
                                          </p:stCondLst>
                                        </p:cTn>
                                        <p:tgtEl>
                                          <p:spTgt spid="40"/>
                                        </p:tgtEl>
                                        <p:attrNameLst>
                                          <p:attrName>style.visibility</p:attrName>
                                        </p:attrNameLst>
                                      </p:cBhvr>
                                      <p:to>
                                        <p:strVal val="hidden"/>
                                      </p:to>
                                    </p:set>
                                  </p:childTnLst>
                                </p:cTn>
                              </p:par>
                              <p:par>
                                <p:cTn id="363" presetID="2" presetClass="exit" presetSubtype="4" fill="hold" grpId="2" nodeType="withEffect">
                                  <p:stCondLst>
                                    <p:cond delay="0"/>
                                  </p:stCondLst>
                                  <p:childTnLst>
                                    <p:anim calcmode="lin" valueType="num">
                                      <p:cBhvr additive="base">
                                        <p:cTn id="364" dur="3000"/>
                                        <p:tgtEl>
                                          <p:spTgt spid="41"/>
                                        </p:tgtEl>
                                        <p:attrNameLst>
                                          <p:attrName>ppt_x</p:attrName>
                                        </p:attrNameLst>
                                      </p:cBhvr>
                                      <p:tavLst>
                                        <p:tav tm="0">
                                          <p:val>
                                            <p:strVal val="ppt_x"/>
                                          </p:val>
                                        </p:tav>
                                        <p:tav tm="100000">
                                          <p:val>
                                            <p:strVal val="ppt_x"/>
                                          </p:val>
                                        </p:tav>
                                      </p:tavLst>
                                    </p:anim>
                                    <p:anim calcmode="lin" valueType="num">
                                      <p:cBhvr additive="base">
                                        <p:cTn id="365" dur="3000"/>
                                        <p:tgtEl>
                                          <p:spTgt spid="41"/>
                                        </p:tgtEl>
                                        <p:attrNameLst>
                                          <p:attrName>ppt_y</p:attrName>
                                        </p:attrNameLst>
                                      </p:cBhvr>
                                      <p:tavLst>
                                        <p:tav tm="0">
                                          <p:val>
                                            <p:strVal val="ppt_y"/>
                                          </p:val>
                                        </p:tav>
                                        <p:tav tm="100000">
                                          <p:val>
                                            <p:strVal val="1+ppt_h/2"/>
                                          </p:val>
                                        </p:tav>
                                      </p:tavLst>
                                    </p:anim>
                                    <p:set>
                                      <p:cBhvr>
                                        <p:cTn id="366" dur="1" fill="hold">
                                          <p:stCondLst>
                                            <p:cond delay="2999"/>
                                          </p:stCondLst>
                                        </p:cTn>
                                        <p:tgtEl>
                                          <p:spTgt spid="41"/>
                                        </p:tgtEl>
                                        <p:attrNameLst>
                                          <p:attrName>style.visibility</p:attrName>
                                        </p:attrNameLst>
                                      </p:cBhvr>
                                      <p:to>
                                        <p:strVal val="hidden"/>
                                      </p:to>
                                    </p:set>
                                  </p:childTnLst>
                                </p:cTn>
                              </p:par>
                              <p:par>
                                <p:cTn id="367" presetID="2" presetClass="exit" presetSubtype="4" fill="hold" grpId="2" nodeType="withEffect">
                                  <p:stCondLst>
                                    <p:cond delay="0"/>
                                  </p:stCondLst>
                                  <p:childTnLst>
                                    <p:anim calcmode="lin" valueType="num">
                                      <p:cBhvr additive="base">
                                        <p:cTn id="368" dur="3000"/>
                                        <p:tgtEl>
                                          <p:spTgt spid="42"/>
                                        </p:tgtEl>
                                        <p:attrNameLst>
                                          <p:attrName>ppt_x</p:attrName>
                                        </p:attrNameLst>
                                      </p:cBhvr>
                                      <p:tavLst>
                                        <p:tav tm="0">
                                          <p:val>
                                            <p:strVal val="ppt_x"/>
                                          </p:val>
                                        </p:tav>
                                        <p:tav tm="100000">
                                          <p:val>
                                            <p:strVal val="ppt_x"/>
                                          </p:val>
                                        </p:tav>
                                      </p:tavLst>
                                    </p:anim>
                                    <p:anim calcmode="lin" valueType="num">
                                      <p:cBhvr additive="base">
                                        <p:cTn id="369" dur="3000"/>
                                        <p:tgtEl>
                                          <p:spTgt spid="42"/>
                                        </p:tgtEl>
                                        <p:attrNameLst>
                                          <p:attrName>ppt_y</p:attrName>
                                        </p:attrNameLst>
                                      </p:cBhvr>
                                      <p:tavLst>
                                        <p:tav tm="0">
                                          <p:val>
                                            <p:strVal val="ppt_y"/>
                                          </p:val>
                                        </p:tav>
                                        <p:tav tm="100000">
                                          <p:val>
                                            <p:strVal val="1+ppt_h/2"/>
                                          </p:val>
                                        </p:tav>
                                      </p:tavLst>
                                    </p:anim>
                                    <p:set>
                                      <p:cBhvr>
                                        <p:cTn id="370" dur="1" fill="hold">
                                          <p:stCondLst>
                                            <p:cond delay="2999"/>
                                          </p:stCondLst>
                                        </p:cTn>
                                        <p:tgtEl>
                                          <p:spTgt spid="42"/>
                                        </p:tgtEl>
                                        <p:attrNameLst>
                                          <p:attrName>style.visibility</p:attrName>
                                        </p:attrNameLst>
                                      </p:cBhvr>
                                      <p:to>
                                        <p:strVal val="hidden"/>
                                      </p:to>
                                    </p:set>
                                  </p:childTnLst>
                                </p:cTn>
                              </p:par>
                              <p:par>
                                <p:cTn id="371" presetID="2" presetClass="exit" presetSubtype="4" fill="hold" grpId="2" nodeType="withEffect">
                                  <p:stCondLst>
                                    <p:cond delay="0"/>
                                  </p:stCondLst>
                                  <p:childTnLst>
                                    <p:anim calcmode="lin" valueType="num">
                                      <p:cBhvr additive="base">
                                        <p:cTn id="372" dur="3000"/>
                                        <p:tgtEl>
                                          <p:spTgt spid="43"/>
                                        </p:tgtEl>
                                        <p:attrNameLst>
                                          <p:attrName>ppt_x</p:attrName>
                                        </p:attrNameLst>
                                      </p:cBhvr>
                                      <p:tavLst>
                                        <p:tav tm="0">
                                          <p:val>
                                            <p:strVal val="ppt_x"/>
                                          </p:val>
                                        </p:tav>
                                        <p:tav tm="100000">
                                          <p:val>
                                            <p:strVal val="ppt_x"/>
                                          </p:val>
                                        </p:tav>
                                      </p:tavLst>
                                    </p:anim>
                                    <p:anim calcmode="lin" valueType="num">
                                      <p:cBhvr additive="base">
                                        <p:cTn id="373" dur="3000"/>
                                        <p:tgtEl>
                                          <p:spTgt spid="43"/>
                                        </p:tgtEl>
                                        <p:attrNameLst>
                                          <p:attrName>ppt_y</p:attrName>
                                        </p:attrNameLst>
                                      </p:cBhvr>
                                      <p:tavLst>
                                        <p:tav tm="0">
                                          <p:val>
                                            <p:strVal val="ppt_y"/>
                                          </p:val>
                                        </p:tav>
                                        <p:tav tm="100000">
                                          <p:val>
                                            <p:strVal val="1+ppt_h/2"/>
                                          </p:val>
                                        </p:tav>
                                      </p:tavLst>
                                    </p:anim>
                                    <p:set>
                                      <p:cBhvr>
                                        <p:cTn id="374" dur="1" fill="hold">
                                          <p:stCondLst>
                                            <p:cond delay="2999"/>
                                          </p:stCondLst>
                                        </p:cTn>
                                        <p:tgtEl>
                                          <p:spTgt spid="43"/>
                                        </p:tgtEl>
                                        <p:attrNameLst>
                                          <p:attrName>style.visibility</p:attrName>
                                        </p:attrNameLst>
                                      </p:cBhvr>
                                      <p:to>
                                        <p:strVal val="hidden"/>
                                      </p:to>
                                    </p:set>
                                  </p:childTnLst>
                                </p:cTn>
                              </p:par>
                              <p:par>
                                <p:cTn id="375" presetID="2" presetClass="exit" presetSubtype="4" fill="hold" grpId="2" nodeType="withEffect">
                                  <p:stCondLst>
                                    <p:cond delay="0"/>
                                  </p:stCondLst>
                                  <p:childTnLst>
                                    <p:anim calcmode="lin" valueType="num">
                                      <p:cBhvr additive="base">
                                        <p:cTn id="376" dur="3000"/>
                                        <p:tgtEl>
                                          <p:spTgt spid="44"/>
                                        </p:tgtEl>
                                        <p:attrNameLst>
                                          <p:attrName>ppt_x</p:attrName>
                                        </p:attrNameLst>
                                      </p:cBhvr>
                                      <p:tavLst>
                                        <p:tav tm="0">
                                          <p:val>
                                            <p:strVal val="ppt_x"/>
                                          </p:val>
                                        </p:tav>
                                        <p:tav tm="100000">
                                          <p:val>
                                            <p:strVal val="ppt_x"/>
                                          </p:val>
                                        </p:tav>
                                      </p:tavLst>
                                    </p:anim>
                                    <p:anim calcmode="lin" valueType="num">
                                      <p:cBhvr additive="base">
                                        <p:cTn id="377" dur="3000"/>
                                        <p:tgtEl>
                                          <p:spTgt spid="44"/>
                                        </p:tgtEl>
                                        <p:attrNameLst>
                                          <p:attrName>ppt_y</p:attrName>
                                        </p:attrNameLst>
                                      </p:cBhvr>
                                      <p:tavLst>
                                        <p:tav tm="0">
                                          <p:val>
                                            <p:strVal val="ppt_y"/>
                                          </p:val>
                                        </p:tav>
                                        <p:tav tm="100000">
                                          <p:val>
                                            <p:strVal val="1+ppt_h/2"/>
                                          </p:val>
                                        </p:tav>
                                      </p:tavLst>
                                    </p:anim>
                                    <p:set>
                                      <p:cBhvr>
                                        <p:cTn id="378" dur="1" fill="hold">
                                          <p:stCondLst>
                                            <p:cond delay="2999"/>
                                          </p:stCondLst>
                                        </p:cTn>
                                        <p:tgtEl>
                                          <p:spTgt spid="44"/>
                                        </p:tgtEl>
                                        <p:attrNameLst>
                                          <p:attrName>style.visibility</p:attrName>
                                        </p:attrNameLst>
                                      </p:cBhvr>
                                      <p:to>
                                        <p:strVal val="hidden"/>
                                      </p:to>
                                    </p:set>
                                  </p:childTnLst>
                                </p:cTn>
                              </p:par>
                              <p:par>
                                <p:cTn id="379" presetID="2" presetClass="exit" presetSubtype="4" fill="hold" grpId="2" nodeType="withEffect">
                                  <p:stCondLst>
                                    <p:cond delay="0"/>
                                  </p:stCondLst>
                                  <p:childTnLst>
                                    <p:anim calcmode="lin" valueType="num">
                                      <p:cBhvr additive="base">
                                        <p:cTn id="380" dur="3000"/>
                                        <p:tgtEl>
                                          <p:spTgt spid="45"/>
                                        </p:tgtEl>
                                        <p:attrNameLst>
                                          <p:attrName>ppt_x</p:attrName>
                                        </p:attrNameLst>
                                      </p:cBhvr>
                                      <p:tavLst>
                                        <p:tav tm="0">
                                          <p:val>
                                            <p:strVal val="ppt_x"/>
                                          </p:val>
                                        </p:tav>
                                        <p:tav tm="100000">
                                          <p:val>
                                            <p:strVal val="ppt_x"/>
                                          </p:val>
                                        </p:tav>
                                      </p:tavLst>
                                    </p:anim>
                                    <p:anim calcmode="lin" valueType="num">
                                      <p:cBhvr additive="base">
                                        <p:cTn id="381" dur="3000"/>
                                        <p:tgtEl>
                                          <p:spTgt spid="45"/>
                                        </p:tgtEl>
                                        <p:attrNameLst>
                                          <p:attrName>ppt_y</p:attrName>
                                        </p:attrNameLst>
                                      </p:cBhvr>
                                      <p:tavLst>
                                        <p:tav tm="0">
                                          <p:val>
                                            <p:strVal val="ppt_y"/>
                                          </p:val>
                                        </p:tav>
                                        <p:tav tm="100000">
                                          <p:val>
                                            <p:strVal val="1+ppt_h/2"/>
                                          </p:val>
                                        </p:tav>
                                      </p:tavLst>
                                    </p:anim>
                                    <p:set>
                                      <p:cBhvr>
                                        <p:cTn id="382" dur="1" fill="hold">
                                          <p:stCondLst>
                                            <p:cond delay="2999"/>
                                          </p:stCondLst>
                                        </p:cTn>
                                        <p:tgtEl>
                                          <p:spTgt spid="45"/>
                                        </p:tgtEl>
                                        <p:attrNameLst>
                                          <p:attrName>style.visibility</p:attrName>
                                        </p:attrNameLst>
                                      </p:cBhvr>
                                      <p:to>
                                        <p:strVal val="hidden"/>
                                      </p:to>
                                    </p:set>
                                  </p:childTnLst>
                                </p:cTn>
                              </p:par>
                              <p:par>
                                <p:cTn id="383" presetID="2" presetClass="exit" presetSubtype="4" fill="hold" grpId="2" nodeType="withEffect">
                                  <p:stCondLst>
                                    <p:cond delay="0"/>
                                  </p:stCondLst>
                                  <p:childTnLst>
                                    <p:anim calcmode="lin" valueType="num">
                                      <p:cBhvr additive="base">
                                        <p:cTn id="384" dur="3000"/>
                                        <p:tgtEl>
                                          <p:spTgt spid="46"/>
                                        </p:tgtEl>
                                        <p:attrNameLst>
                                          <p:attrName>ppt_x</p:attrName>
                                        </p:attrNameLst>
                                      </p:cBhvr>
                                      <p:tavLst>
                                        <p:tav tm="0">
                                          <p:val>
                                            <p:strVal val="ppt_x"/>
                                          </p:val>
                                        </p:tav>
                                        <p:tav tm="100000">
                                          <p:val>
                                            <p:strVal val="ppt_x"/>
                                          </p:val>
                                        </p:tav>
                                      </p:tavLst>
                                    </p:anim>
                                    <p:anim calcmode="lin" valueType="num">
                                      <p:cBhvr additive="base">
                                        <p:cTn id="385" dur="3000"/>
                                        <p:tgtEl>
                                          <p:spTgt spid="46"/>
                                        </p:tgtEl>
                                        <p:attrNameLst>
                                          <p:attrName>ppt_y</p:attrName>
                                        </p:attrNameLst>
                                      </p:cBhvr>
                                      <p:tavLst>
                                        <p:tav tm="0">
                                          <p:val>
                                            <p:strVal val="ppt_y"/>
                                          </p:val>
                                        </p:tav>
                                        <p:tav tm="100000">
                                          <p:val>
                                            <p:strVal val="1+ppt_h/2"/>
                                          </p:val>
                                        </p:tav>
                                      </p:tavLst>
                                    </p:anim>
                                    <p:set>
                                      <p:cBhvr>
                                        <p:cTn id="386" dur="1" fill="hold">
                                          <p:stCondLst>
                                            <p:cond delay="2999"/>
                                          </p:stCondLst>
                                        </p:cTn>
                                        <p:tgtEl>
                                          <p:spTgt spid="46"/>
                                        </p:tgtEl>
                                        <p:attrNameLst>
                                          <p:attrName>style.visibility</p:attrName>
                                        </p:attrNameLst>
                                      </p:cBhvr>
                                      <p:to>
                                        <p:strVal val="hidden"/>
                                      </p:to>
                                    </p:set>
                                  </p:childTnLst>
                                </p:cTn>
                              </p:par>
                              <p:par>
                                <p:cTn id="387" presetID="2" presetClass="exit" presetSubtype="4" fill="hold" grpId="2" nodeType="withEffect">
                                  <p:stCondLst>
                                    <p:cond delay="0"/>
                                  </p:stCondLst>
                                  <p:childTnLst>
                                    <p:anim calcmode="lin" valueType="num">
                                      <p:cBhvr additive="base">
                                        <p:cTn id="388" dur="3000"/>
                                        <p:tgtEl>
                                          <p:spTgt spid="47"/>
                                        </p:tgtEl>
                                        <p:attrNameLst>
                                          <p:attrName>ppt_x</p:attrName>
                                        </p:attrNameLst>
                                      </p:cBhvr>
                                      <p:tavLst>
                                        <p:tav tm="0">
                                          <p:val>
                                            <p:strVal val="ppt_x"/>
                                          </p:val>
                                        </p:tav>
                                        <p:tav tm="100000">
                                          <p:val>
                                            <p:strVal val="ppt_x"/>
                                          </p:val>
                                        </p:tav>
                                      </p:tavLst>
                                    </p:anim>
                                    <p:anim calcmode="lin" valueType="num">
                                      <p:cBhvr additive="base">
                                        <p:cTn id="389" dur="3000"/>
                                        <p:tgtEl>
                                          <p:spTgt spid="47"/>
                                        </p:tgtEl>
                                        <p:attrNameLst>
                                          <p:attrName>ppt_y</p:attrName>
                                        </p:attrNameLst>
                                      </p:cBhvr>
                                      <p:tavLst>
                                        <p:tav tm="0">
                                          <p:val>
                                            <p:strVal val="ppt_y"/>
                                          </p:val>
                                        </p:tav>
                                        <p:tav tm="100000">
                                          <p:val>
                                            <p:strVal val="1+ppt_h/2"/>
                                          </p:val>
                                        </p:tav>
                                      </p:tavLst>
                                    </p:anim>
                                    <p:set>
                                      <p:cBhvr>
                                        <p:cTn id="390" dur="1" fill="hold">
                                          <p:stCondLst>
                                            <p:cond delay="2999"/>
                                          </p:stCondLst>
                                        </p:cTn>
                                        <p:tgtEl>
                                          <p:spTgt spid="47"/>
                                        </p:tgtEl>
                                        <p:attrNameLst>
                                          <p:attrName>style.visibility</p:attrName>
                                        </p:attrNameLst>
                                      </p:cBhvr>
                                      <p:to>
                                        <p:strVal val="hidden"/>
                                      </p:to>
                                    </p:set>
                                  </p:childTnLst>
                                </p:cTn>
                              </p:par>
                              <p:par>
                                <p:cTn id="391" presetID="2" presetClass="exit" presetSubtype="4" fill="hold" grpId="2" nodeType="withEffect">
                                  <p:stCondLst>
                                    <p:cond delay="0"/>
                                  </p:stCondLst>
                                  <p:childTnLst>
                                    <p:anim calcmode="lin" valueType="num">
                                      <p:cBhvr additive="base">
                                        <p:cTn id="392" dur="3000"/>
                                        <p:tgtEl>
                                          <p:spTgt spid="48"/>
                                        </p:tgtEl>
                                        <p:attrNameLst>
                                          <p:attrName>ppt_x</p:attrName>
                                        </p:attrNameLst>
                                      </p:cBhvr>
                                      <p:tavLst>
                                        <p:tav tm="0">
                                          <p:val>
                                            <p:strVal val="ppt_x"/>
                                          </p:val>
                                        </p:tav>
                                        <p:tav tm="100000">
                                          <p:val>
                                            <p:strVal val="ppt_x"/>
                                          </p:val>
                                        </p:tav>
                                      </p:tavLst>
                                    </p:anim>
                                    <p:anim calcmode="lin" valueType="num">
                                      <p:cBhvr additive="base">
                                        <p:cTn id="393" dur="3000"/>
                                        <p:tgtEl>
                                          <p:spTgt spid="48"/>
                                        </p:tgtEl>
                                        <p:attrNameLst>
                                          <p:attrName>ppt_y</p:attrName>
                                        </p:attrNameLst>
                                      </p:cBhvr>
                                      <p:tavLst>
                                        <p:tav tm="0">
                                          <p:val>
                                            <p:strVal val="ppt_y"/>
                                          </p:val>
                                        </p:tav>
                                        <p:tav tm="100000">
                                          <p:val>
                                            <p:strVal val="1+ppt_h/2"/>
                                          </p:val>
                                        </p:tav>
                                      </p:tavLst>
                                    </p:anim>
                                    <p:set>
                                      <p:cBhvr>
                                        <p:cTn id="394" dur="1" fill="hold">
                                          <p:stCondLst>
                                            <p:cond delay="2999"/>
                                          </p:stCondLst>
                                        </p:cTn>
                                        <p:tgtEl>
                                          <p:spTgt spid="48"/>
                                        </p:tgtEl>
                                        <p:attrNameLst>
                                          <p:attrName>style.visibility</p:attrName>
                                        </p:attrNameLst>
                                      </p:cBhvr>
                                      <p:to>
                                        <p:strVal val="hidden"/>
                                      </p:to>
                                    </p:set>
                                  </p:childTnLst>
                                </p:cTn>
                              </p:par>
                              <p:par>
                                <p:cTn id="395" presetID="2" presetClass="exit" presetSubtype="4" fill="hold" grpId="2" nodeType="withEffect">
                                  <p:stCondLst>
                                    <p:cond delay="0"/>
                                  </p:stCondLst>
                                  <p:childTnLst>
                                    <p:anim calcmode="lin" valueType="num">
                                      <p:cBhvr additive="base">
                                        <p:cTn id="396" dur="3000"/>
                                        <p:tgtEl>
                                          <p:spTgt spid="49"/>
                                        </p:tgtEl>
                                        <p:attrNameLst>
                                          <p:attrName>ppt_x</p:attrName>
                                        </p:attrNameLst>
                                      </p:cBhvr>
                                      <p:tavLst>
                                        <p:tav tm="0">
                                          <p:val>
                                            <p:strVal val="ppt_x"/>
                                          </p:val>
                                        </p:tav>
                                        <p:tav tm="100000">
                                          <p:val>
                                            <p:strVal val="ppt_x"/>
                                          </p:val>
                                        </p:tav>
                                      </p:tavLst>
                                    </p:anim>
                                    <p:anim calcmode="lin" valueType="num">
                                      <p:cBhvr additive="base">
                                        <p:cTn id="397" dur="3000"/>
                                        <p:tgtEl>
                                          <p:spTgt spid="49"/>
                                        </p:tgtEl>
                                        <p:attrNameLst>
                                          <p:attrName>ppt_y</p:attrName>
                                        </p:attrNameLst>
                                      </p:cBhvr>
                                      <p:tavLst>
                                        <p:tav tm="0">
                                          <p:val>
                                            <p:strVal val="ppt_y"/>
                                          </p:val>
                                        </p:tav>
                                        <p:tav tm="100000">
                                          <p:val>
                                            <p:strVal val="1+ppt_h/2"/>
                                          </p:val>
                                        </p:tav>
                                      </p:tavLst>
                                    </p:anim>
                                    <p:set>
                                      <p:cBhvr>
                                        <p:cTn id="398" dur="1" fill="hold">
                                          <p:stCondLst>
                                            <p:cond delay="2999"/>
                                          </p:stCondLst>
                                        </p:cTn>
                                        <p:tgtEl>
                                          <p:spTgt spid="49"/>
                                        </p:tgtEl>
                                        <p:attrNameLst>
                                          <p:attrName>style.visibility</p:attrName>
                                        </p:attrNameLst>
                                      </p:cBhvr>
                                      <p:to>
                                        <p:strVal val="hidden"/>
                                      </p:to>
                                    </p:set>
                                  </p:childTnLst>
                                </p:cTn>
                              </p:par>
                              <p:par>
                                <p:cTn id="399" presetID="2" presetClass="exit" presetSubtype="4" fill="hold" grpId="2" nodeType="withEffect">
                                  <p:stCondLst>
                                    <p:cond delay="0"/>
                                  </p:stCondLst>
                                  <p:childTnLst>
                                    <p:anim calcmode="lin" valueType="num">
                                      <p:cBhvr additive="base">
                                        <p:cTn id="400" dur="3000"/>
                                        <p:tgtEl>
                                          <p:spTgt spid="20"/>
                                        </p:tgtEl>
                                        <p:attrNameLst>
                                          <p:attrName>ppt_x</p:attrName>
                                        </p:attrNameLst>
                                      </p:cBhvr>
                                      <p:tavLst>
                                        <p:tav tm="0">
                                          <p:val>
                                            <p:strVal val="ppt_x"/>
                                          </p:val>
                                        </p:tav>
                                        <p:tav tm="100000">
                                          <p:val>
                                            <p:strVal val="ppt_x"/>
                                          </p:val>
                                        </p:tav>
                                      </p:tavLst>
                                    </p:anim>
                                    <p:anim calcmode="lin" valueType="num">
                                      <p:cBhvr additive="base">
                                        <p:cTn id="401" dur="3000"/>
                                        <p:tgtEl>
                                          <p:spTgt spid="20"/>
                                        </p:tgtEl>
                                        <p:attrNameLst>
                                          <p:attrName>ppt_y</p:attrName>
                                        </p:attrNameLst>
                                      </p:cBhvr>
                                      <p:tavLst>
                                        <p:tav tm="0">
                                          <p:val>
                                            <p:strVal val="ppt_y"/>
                                          </p:val>
                                        </p:tav>
                                        <p:tav tm="100000">
                                          <p:val>
                                            <p:strVal val="1+ppt_h/2"/>
                                          </p:val>
                                        </p:tav>
                                      </p:tavLst>
                                    </p:anim>
                                    <p:set>
                                      <p:cBhvr>
                                        <p:cTn id="402" dur="1" fill="hold">
                                          <p:stCondLst>
                                            <p:cond delay="2999"/>
                                          </p:stCondLst>
                                        </p:cTn>
                                        <p:tgtEl>
                                          <p:spTgt spid="20"/>
                                        </p:tgtEl>
                                        <p:attrNameLst>
                                          <p:attrName>style.visibility</p:attrName>
                                        </p:attrNameLst>
                                      </p:cBhvr>
                                      <p:to>
                                        <p:strVal val="hidden"/>
                                      </p:to>
                                    </p:set>
                                  </p:childTnLst>
                                </p:cTn>
                              </p:par>
                              <p:par>
                                <p:cTn id="403" presetID="2" presetClass="exit" presetSubtype="4" fill="hold" grpId="2" nodeType="withEffect">
                                  <p:stCondLst>
                                    <p:cond delay="0"/>
                                  </p:stCondLst>
                                  <p:childTnLst>
                                    <p:anim calcmode="lin" valueType="num">
                                      <p:cBhvr additive="base">
                                        <p:cTn id="404" dur="3000"/>
                                        <p:tgtEl>
                                          <p:spTgt spid="21"/>
                                        </p:tgtEl>
                                        <p:attrNameLst>
                                          <p:attrName>ppt_x</p:attrName>
                                        </p:attrNameLst>
                                      </p:cBhvr>
                                      <p:tavLst>
                                        <p:tav tm="0">
                                          <p:val>
                                            <p:strVal val="ppt_x"/>
                                          </p:val>
                                        </p:tav>
                                        <p:tav tm="100000">
                                          <p:val>
                                            <p:strVal val="ppt_x"/>
                                          </p:val>
                                        </p:tav>
                                      </p:tavLst>
                                    </p:anim>
                                    <p:anim calcmode="lin" valueType="num">
                                      <p:cBhvr additive="base">
                                        <p:cTn id="405" dur="3000"/>
                                        <p:tgtEl>
                                          <p:spTgt spid="21"/>
                                        </p:tgtEl>
                                        <p:attrNameLst>
                                          <p:attrName>ppt_y</p:attrName>
                                        </p:attrNameLst>
                                      </p:cBhvr>
                                      <p:tavLst>
                                        <p:tav tm="0">
                                          <p:val>
                                            <p:strVal val="ppt_y"/>
                                          </p:val>
                                        </p:tav>
                                        <p:tav tm="100000">
                                          <p:val>
                                            <p:strVal val="1+ppt_h/2"/>
                                          </p:val>
                                        </p:tav>
                                      </p:tavLst>
                                    </p:anim>
                                    <p:set>
                                      <p:cBhvr>
                                        <p:cTn id="406" dur="1" fill="hold">
                                          <p:stCondLst>
                                            <p:cond delay="2999"/>
                                          </p:stCondLst>
                                        </p:cTn>
                                        <p:tgtEl>
                                          <p:spTgt spid="21"/>
                                        </p:tgtEl>
                                        <p:attrNameLst>
                                          <p:attrName>style.visibility</p:attrName>
                                        </p:attrNameLst>
                                      </p:cBhvr>
                                      <p:to>
                                        <p:strVal val="hidden"/>
                                      </p:to>
                                    </p:set>
                                  </p:childTnLst>
                                </p:cTn>
                              </p:par>
                              <p:par>
                                <p:cTn id="407" presetID="2" presetClass="exit" presetSubtype="4" fill="hold" grpId="2" nodeType="withEffect">
                                  <p:stCondLst>
                                    <p:cond delay="0"/>
                                  </p:stCondLst>
                                  <p:childTnLst>
                                    <p:anim calcmode="lin" valueType="num">
                                      <p:cBhvr additive="base">
                                        <p:cTn id="408" dur="3000"/>
                                        <p:tgtEl>
                                          <p:spTgt spid="22"/>
                                        </p:tgtEl>
                                        <p:attrNameLst>
                                          <p:attrName>ppt_x</p:attrName>
                                        </p:attrNameLst>
                                      </p:cBhvr>
                                      <p:tavLst>
                                        <p:tav tm="0">
                                          <p:val>
                                            <p:strVal val="ppt_x"/>
                                          </p:val>
                                        </p:tav>
                                        <p:tav tm="100000">
                                          <p:val>
                                            <p:strVal val="ppt_x"/>
                                          </p:val>
                                        </p:tav>
                                      </p:tavLst>
                                    </p:anim>
                                    <p:anim calcmode="lin" valueType="num">
                                      <p:cBhvr additive="base">
                                        <p:cTn id="409" dur="3000"/>
                                        <p:tgtEl>
                                          <p:spTgt spid="22"/>
                                        </p:tgtEl>
                                        <p:attrNameLst>
                                          <p:attrName>ppt_y</p:attrName>
                                        </p:attrNameLst>
                                      </p:cBhvr>
                                      <p:tavLst>
                                        <p:tav tm="0">
                                          <p:val>
                                            <p:strVal val="ppt_y"/>
                                          </p:val>
                                        </p:tav>
                                        <p:tav tm="100000">
                                          <p:val>
                                            <p:strVal val="1+ppt_h/2"/>
                                          </p:val>
                                        </p:tav>
                                      </p:tavLst>
                                    </p:anim>
                                    <p:set>
                                      <p:cBhvr>
                                        <p:cTn id="410" dur="1" fill="hold">
                                          <p:stCondLst>
                                            <p:cond delay="2999"/>
                                          </p:stCondLst>
                                        </p:cTn>
                                        <p:tgtEl>
                                          <p:spTgt spid="22"/>
                                        </p:tgtEl>
                                        <p:attrNameLst>
                                          <p:attrName>style.visibility</p:attrName>
                                        </p:attrNameLst>
                                      </p:cBhvr>
                                      <p:to>
                                        <p:strVal val="hidden"/>
                                      </p:to>
                                    </p:set>
                                  </p:childTnLst>
                                </p:cTn>
                              </p:par>
                              <p:par>
                                <p:cTn id="411" presetID="2" presetClass="exit" presetSubtype="4" fill="hold" grpId="2" nodeType="withEffect">
                                  <p:stCondLst>
                                    <p:cond delay="0"/>
                                  </p:stCondLst>
                                  <p:childTnLst>
                                    <p:anim calcmode="lin" valueType="num">
                                      <p:cBhvr additive="base">
                                        <p:cTn id="412" dur="3000"/>
                                        <p:tgtEl>
                                          <p:spTgt spid="23"/>
                                        </p:tgtEl>
                                        <p:attrNameLst>
                                          <p:attrName>ppt_x</p:attrName>
                                        </p:attrNameLst>
                                      </p:cBhvr>
                                      <p:tavLst>
                                        <p:tav tm="0">
                                          <p:val>
                                            <p:strVal val="ppt_x"/>
                                          </p:val>
                                        </p:tav>
                                        <p:tav tm="100000">
                                          <p:val>
                                            <p:strVal val="ppt_x"/>
                                          </p:val>
                                        </p:tav>
                                      </p:tavLst>
                                    </p:anim>
                                    <p:anim calcmode="lin" valueType="num">
                                      <p:cBhvr additive="base">
                                        <p:cTn id="413" dur="3000"/>
                                        <p:tgtEl>
                                          <p:spTgt spid="23"/>
                                        </p:tgtEl>
                                        <p:attrNameLst>
                                          <p:attrName>ppt_y</p:attrName>
                                        </p:attrNameLst>
                                      </p:cBhvr>
                                      <p:tavLst>
                                        <p:tav tm="0">
                                          <p:val>
                                            <p:strVal val="ppt_y"/>
                                          </p:val>
                                        </p:tav>
                                        <p:tav tm="100000">
                                          <p:val>
                                            <p:strVal val="1+ppt_h/2"/>
                                          </p:val>
                                        </p:tav>
                                      </p:tavLst>
                                    </p:anim>
                                    <p:set>
                                      <p:cBhvr>
                                        <p:cTn id="414" dur="1" fill="hold">
                                          <p:stCondLst>
                                            <p:cond delay="2999"/>
                                          </p:stCondLst>
                                        </p:cTn>
                                        <p:tgtEl>
                                          <p:spTgt spid="23"/>
                                        </p:tgtEl>
                                        <p:attrNameLst>
                                          <p:attrName>style.visibility</p:attrName>
                                        </p:attrNameLst>
                                      </p:cBhvr>
                                      <p:to>
                                        <p:strVal val="hidden"/>
                                      </p:to>
                                    </p:set>
                                  </p:childTnLst>
                                </p:cTn>
                              </p:par>
                              <p:par>
                                <p:cTn id="415" presetID="2" presetClass="exit" presetSubtype="4" fill="hold" grpId="2" nodeType="withEffect">
                                  <p:stCondLst>
                                    <p:cond delay="0"/>
                                  </p:stCondLst>
                                  <p:childTnLst>
                                    <p:anim calcmode="lin" valueType="num">
                                      <p:cBhvr additive="base">
                                        <p:cTn id="416" dur="3000"/>
                                        <p:tgtEl>
                                          <p:spTgt spid="24"/>
                                        </p:tgtEl>
                                        <p:attrNameLst>
                                          <p:attrName>ppt_x</p:attrName>
                                        </p:attrNameLst>
                                      </p:cBhvr>
                                      <p:tavLst>
                                        <p:tav tm="0">
                                          <p:val>
                                            <p:strVal val="ppt_x"/>
                                          </p:val>
                                        </p:tav>
                                        <p:tav tm="100000">
                                          <p:val>
                                            <p:strVal val="ppt_x"/>
                                          </p:val>
                                        </p:tav>
                                      </p:tavLst>
                                    </p:anim>
                                    <p:anim calcmode="lin" valueType="num">
                                      <p:cBhvr additive="base">
                                        <p:cTn id="417" dur="3000"/>
                                        <p:tgtEl>
                                          <p:spTgt spid="24"/>
                                        </p:tgtEl>
                                        <p:attrNameLst>
                                          <p:attrName>ppt_y</p:attrName>
                                        </p:attrNameLst>
                                      </p:cBhvr>
                                      <p:tavLst>
                                        <p:tav tm="0">
                                          <p:val>
                                            <p:strVal val="ppt_y"/>
                                          </p:val>
                                        </p:tav>
                                        <p:tav tm="100000">
                                          <p:val>
                                            <p:strVal val="1+ppt_h/2"/>
                                          </p:val>
                                        </p:tav>
                                      </p:tavLst>
                                    </p:anim>
                                    <p:set>
                                      <p:cBhvr>
                                        <p:cTn id="418" dur="1" fill="hold">
                                          <p:stCondLst>
                                            <p:cond delay="2999"/>
                                          </p:stCondLst>
                                        </p:cTn>
                                        <p:tgtEl>
                                          <p:spTgt spid="24"/>
                                        </p:tgtEl>
                                        <p:attrNameLst>
                                          <p:attrName>style.visibility</p:attrName>
                                        </p:attrNameLst>
                                      </p:cBhvr>
                                      <p:to>
                                        <p:strVal val="hidden"/>
                                      </p:to>
                                    </p:set>
                                  </p:childTnLst>
                                </p:cTn>
                              </p:par>
                              <p:par>
                                <p:cTn id="419" presetID="2" presetClass="exit" presetSubtype="4" fill="hold" grpId="2" nodeType="withEffect">
                                  <p:stCondLst>
                                    <p:cond delay="0"/>
                                  </p:stCondLst>
                                  <p:childTnLst>
                                    <p:anim calcmode="lin" valueType="num">
                                      <p:cBhvr additive="base">
                                        <p:cTn id="420" dur="3000"/>
                                        <p:tgtEl>
                                          <p:spTgt spid="25"/>
                                        </p:tgtEl>
                                        <p:attrNameLst>
                                          <p:attrName>ppt_x</p:attrName>
                                        </p:attrNameLst>
                                      </p:cBhvr>
                                      <p:tavLst>
                                        <p:tav tm="0">
                                          <p:val>
                                            <p:strVal val="ppt_x"/>
                                          </p:val>
                                        </p:tav>
                                        <p:tav tm="100000">
                                          <p:val>
                                            <p:strVal val="ppt_x"/>
                                          </p:val>
                                        </p:tav>
                                      </p:tavLst>
                                    </p:anim>
                                    <p:anim calcmode="lin" valueType="num">
                                      <p:cBhvr additive="base">
                                        <p:cTn id="421" dur="3000"/>
                                        <p:tgtEl>
                                          <p:spTgt spid="25"/>
                                        </p:tgtEl>
                                        <p:attrNameLst>
                                          <p:attrName>ppt_y</p:attrName>
                                        </p:attrNameLst>
                                      </p:cBhvr>
                                      <p:tavLst>
                                        <p:tav tm="0">
                                          <p:val>
                                            <p:strVal val="ppt_y"/>
                                          </p:val>
                                        </p:tav>
                                        <p:tav tm="100000">
                                          <p:val>
                                            <p:strVal val="1+ppt_h/2"/>
                                          </p:val>
                                        </p:tav>
                                      </p:tavLst>
                                    </p:anim>
                                    <p:set>
                                      <p:cBhvr>
                                        <p:cTn id="422" dur="1" fill="hold">
                                          <p:stCondLst>
                                            <p:cond delay="2999"/>
                                          </p:stCondLst>
                                        </p:cTn>
                                        <p:tgtEl>
                                          <p:spTgt spid="25"/>
                                        </p:tgtEl>
                                        <p:attrNameLst>
                                          <p:attrName>style.visibility</p:attrName>
                                        </p:attrNameLst>
                                      </p:cBhvr>
                                      <p:to>
                                        <p:strVal val="hidden"/>
                                      </p:to>
                                    </p:set>
                                  </p:childTnLst>
                                </p:cTn>
                              </p:par>
                              <p:par>
                                <p:cTn id="423" presetID="2" presetClass="exit" presetSubtype="4" fill="hold" grpId="2" nodeType="withEffect">
                                  <p:stCondLst>
                                    <p:cond delay="0"/>
                                  </p:stCondLst>
                                  <p:childTnLst>
                                    <p:anim calcmode="lin" valueType="num">
                                      <p:cBhvr additive="base">
                                        <p:cTn id="424" dur="3000"/>
                                        <p:tgtEl>
                                          <p:spTgt spid="26"/>
                                        </p:tgtEl>
                                        <p:attrNameLst>
                                          <p:attrName>ppt_x</p:attrName>
                                        </p:attrNameLst>
                                      </p:cBhvr>
                                      <p:tavLst>
                                        <p:tav tm="0">
                                          <p:val>
                                            <p:strVal val="ppt_x"/>
                                          </p:val>
                                        </p:tav>
                                        <p:tav tm="100000">
                                          <p:val>
                                            <p:strVal val="ppt_x"/>
                                          </p:val>
                                        </p:tav>
                                      </p:tavLst>
                                    </p:anim>
                                    <p:anim calcmode="lin" valueType="num">
                                      <p:cBhvr additive="base">
                                        <p:cTn id="425" dur="3000"/>
                                        <p:tgtEl>
                                          <p:spTgt spid="26"/>
                                        </p:tgtEl>
                                        <p:attrNameLst>
                                          <p:attrName>ppt_y</p:attrName>
                                        </p:attrNameLst>
                                      </p:cBhvr>
                                      <p:tavLst>
                                        <p:tav tm="0">
                                          <p:val>
                                            <p:strVal val="ppt_y"/>
                                          </p:val>
                                        </p:tav>
                                        <p:tav tm="100000">
                                          <p:val>
                                            <p:strVal val="1+ppt_h/2"/>
                                          </p:val>
                                        </p:tav>
                                      </p:tavLst>
                                    </p:anim>
                                    <p:set>
                                      <p:cBhvr>
                                        <p:cTn id="426" dur="1" fill="hold">
                                          <p:stCondLst>
                                            <p:cond delay="2999"/>
                                          </p:stCondLst>
                                        </p:cTn>
                                        <p:tgtEl>
                                          <p:spTgt spid="26"/>
                                        </p:tgtEl>
                                        <p:attrNameLst>
                                          <p:attrName>style.visibility</p:attrName>
                                        </p:attrNameLst>
                                      </p:cBhvr>
                                      <p:to>
                                        <p:strVal val="hidden"/>
                                      </p:to>
                                    </p:set>
                                  </p:childTnLst>
                                </p:cTn>
                              </p:par>
                              <p:par>
                                <p:cTn id="427" presetID="2" presetClass="exit" presetSubtype="4" fill="hold" grpId="2" nodeType="withEffect">
                                  <p:stCondLst>
                                    <p:cond delay="0"/>
                                  </p:stCondLst>
                                  <p:childTnLst>
                                    <p:anim calcmode="lin" valueType="num">
                                      <p:cBhvr additive="base">
                                        <p:cTn id="428" dur="3000"/>
                                        <p:tgtEl>
                                          <p:spTgt spid="27"/>
                                        </p:tgtEl>
                                        <p:attrNameLst>
                                          <p:attrName>ppt_x</p:attrName>
                                        </p:attrNameLst>
                                      </p:cBhvr>
                                      <p:tavLst>
                                        <p:tav tm="0">
                                          <p:val>
                                            <p:strVal val="ppt_x"/>
                                          </p:val>
                                        </p:tav>
                                        <p:tav tm="100000">
                                          <p:val>
                                            <p:strVal val="ppt_x"/>
                                          </p:val>
                                        </p:tav>
                                      </p:tavLst>
                                    </p:anim>
                                    <p:anim calcmode="lin" valueType="num">
                                      <p:cBhvr additive="base">
                                        <p:cTn id="429" dur="3000"/>
                                        <p:tgtEl>
                                          <p:spTgt spid="27"/>
                                        </p:tgtEl>
                                        <p:attrNameLst>
                                          <p:attrName>ppt_y</p:attrName>
                                        </p:attrNameLst>
                                      </p:cBhvr>
                                      <p:tavLst>
                                        <p:tav tm="0">
                                          <p:val>
                                            <p:strVal val="ppt_y"/>
                                          </p:val>
                                        </p:tav>
                                        <p:tav tm="100000">
                                          <p:val>
                                            <p:strVal val="1+ppt_h/2"/>
                                          </p:val>
                                        </p:tav>
                                      </p:tavLst>
                                    </p:anim>
                                    <p:set>
                                      <p:cBhvr>
                                        <p:cTn id="430" dur="1" fill="hold">
                                          <p:stCondLst>
                                            <p:cond delay="2999"/>
                                          </p:stCondLst>
                                        </p:cTn>
                                        <p:tgtEl>
                                          <p:spTgt spid="27"/>
                                        </p:tgtEl>
                                        <p:attrNameLst>
                                          <p:attrName>style.visibility</p:attrName>
                                        </p:attrNameLst>
                                      </p:cBhvr>
                                      <p:to>
                                        <p:strVal val="hidden"/>
                                      </p:to>
                                    </p:set>
                                  </p:childTnLst>
                                </p:cTn>
                              </p:par>
                              <p:par>
                                <p:cTn id="431" presetID="2" presetClass="exit" presetSubtype="4" fill="hold" grpId="2" nodeType="withEffect">
                                  <p:stCondLst>
                                    <p:cond delay="0"/>
                                  </p:stCondLst>
                                  <p:childTnLst>
                                    <p:anim calcmode="lin" valueType="num">
                                      <p:cBhvr additive="base">
                                        <p:cTn id="432" dur="3000"/>
                                        <p:tgtEl>
                                          <p:spTgt spid="28"/>
                                        </p:tgtEl>
                                        <p:attrNameLst>
                                          <p:attrName>ppt_x</p:attrName>
                                        </p:attrNameLst>
                                      </p:cBhvr>
                                      <p:tavLst>
                                        <p:tav tm="0">
                                          <p:val>
                                            <p:strVal val="ppt_x"/>
                                          </p:val>
                                        </p:tav>
                                        <p:tav tm="100000">
                                          <p:val>
                                            <p:strVal val="ppt_x"/>
                                          </p:val>
                                        </p:tav>
                                      </p:tavLst>
                                    </p:anim>
                                    <p:anim calcmode="lin" valueType="num">
                                      <p:cBhvr additive="base">
                                        <p:cTn id="433" dur="3000"/>
                                        <p:tgtEl>
                                          <p:spTgt spid="28"/>
                                        </p:tgtEl>
                                        <p:attrNameLst>
                                          <p:attrName>ppt_y</p:attrName>
                                        </p:attrNameLst>
                                      </p:cBhvr>
                                      <p:tavLst>
                                        <p:tav tm="0">
                                          <p:val>
                                            <p:strVal val="ppt_y"/>
                                          </p:val>
                                        </p:tav>
                                        <p:tav tm="100000">
                                          <p:val>
                                            <p:strVal val="1+ppt_h/2"/>
                                          </p:val>
                                        </p:tav>
                                      </p:tavLst>
                                    </p:anim>
                                    <p:set>
                                      <p:cBhvr>
                                        <p:cTn id="434" dur="1" fill="hold">
                                          <p:stCondLst>
                                            <p:cond delay="2999"/>
                                          </p:stCondLst>
                                        </p:cTn>
                                        <p:tgtEl>
                                          <p:spTgt spid="28"/>
                                        </p:tgtEl>
                                        <p:attrNameLst>
                                          <p:attrName>style.visibility</p:attrName>
                                        </p:attrNameLst>
                                      </p:cBhvr>
                                      <p:to>
                                        <p:strVal val="hidden"/>
                                      </p:to>
                                    </p:set>
                                  </p:childTnLst>
                                </p:cTn>
                              </p:par>
                              <p:par>
                                <p:cTn id="435" presetID="2" presetClass="exit" presetSubtype="4" fill="hold" grpId="2" nodeType="withEffect">
                                  <p:stCondLst>
                                    <p:cond delay="0"/>
                                  </p:stCondLst>
                                  <p:childTnLst>
                                    <p:anim calcmode="lin" valueType="num">
                                      <p:cBhvr additive="base">
                                        <p:cTn id="436" dur="3000"/>
                                        <p:tgtEl>
                                          <p:spTgt spid="29"/>
                                        </p:tgtEl>
                                        <p:attrNameLst>
                                          <p:attrName>ppt_x</p:attrName>
                                        </p:attrNameLst>
                                      </p:cBhvr>
                                      <p:tavLst>
                                        <p:tav tm="0">
                                          <p:val>
                                            <p:strVal val="ppt_x"/>
                                          </p:val>
                                        </p:tav>
                                        <p:tav tm="100000">
                                          <p:val>
                                            <p:strVal val="ppt_x"/>
                                          </p:val>
                                        </p:tav>
                                      </p:tavLst>
                                    </p:anim>
                                    <p:anim calcmode="lin" valueType="num">
                                      <p:cBhvr additive="base">
                                        <p:cTn id="437" dur="3000"/>
                                        <p:tgtEl>
                                          <p:spTgt spid="29"/>
                                        </p:tgtEl>
                                        <p:attrNameLst>
                                          <p:attrName>ppt_y</p:attrName>
                                        </p:attrNameLst>
                                      </p:cBhvr>
                                      <p:tavLst>
                                        <p:tav tm="0">
                                          <p:val>
                                            <p:strVal val="ppt_y"/>
                                          </p:val>
                                        </p:tav>
                                        <p:tav tm="100000">
                                          <p:val>
                                            <p:strVal val="1+ppt_h/2"/>
                                          </p:val>
                                        </p:tav>
                                      </p:tavLst>
                                    </p:anim>
                                    <p:set>
                                      <p:cBhvr>
                                        <p:cTn id="438" dur="1" fill="hold">
                                          <p:stCondLst>
                                            <p:cond delay="2999"/>
                                          </p:stCondLst>
                                        </p:cTn>
                                        <p:tgtEl>
                                          <p:spTgt spid="29"/>
                                        </p:tgtEl>
                                        <p:attrNameLst>
                                          <p:attrName>style.visibility</p:attrName>
                                        </p:attrNameLst>
                                      </p:cBhvr>
                                      <p:to>
                                        <p:strVal val="hidden"/>
                                      </p:to>
                                    </p:set>
                                  </p:childTnLst>
                                </p:cTn>
                              </p:par>
                              <p:par>
                                <p:cTn id="439" presetID="2" presetClass="exit" presetSubtype="4" fill="hold" grpId="2" nodeType="withEffect">
                                  <p:stCondLst>
                                    <p:cond delay="0"/>
                                  </p:stCondLst>
                                  <p:childTnLst>
                                    <p:anim calcmode="lin" valueType="num">
                                      <p:cBhvr additive="base">
                                        <p:cTn id="440" dur="3000"/>
                                        <p:tgtEl>
                                          <p:spTgt spid="30"/>
                                        </p:tgtEl>
                                        <p:attrNameLst>
                                          <p:attrName>ppt_x</p:attrName>
                                        </p:attrNameLst>
                                      </p:cBhvr>
                                      <p:tavLst>
                                        <p:tav tm="0">
                                          <p:val>
                                            <p:strVal val="ppt_x"/>
                                          </p:val>
                                        </p:tav>
                                        <p:tav tm="100000">
                                          <p:val>
                                            <p:strVal val="ppt_x"/>
                                          </p:val>
                                        </p:tav>
                                      </p:tavLst>
                                    </p:anim>
                                    <p:anim calcmode="lin" valueType="num">
                                      <p:cBhvr additive="base">
                                        <p:cTn id="441" dur="3000"/>
                                        <p:tgtEl>
                                          <p:spTgt spid="30"/>
                                        </p:tgtEl>
                                        <p:attrNameLst>
                                          <p:attrName>ppt_y</p:attrName>
                                        </p:attrNameLst>
                                      </p:cBhvr>
                                      <p:tavLst>
                                        <p:tav tm="0">
                                          <p:val>
                                            <p:strVal val="ppt_y"/>
                                          </p:val>
                                        </p:tav>
                                        <p:tav tm="100000">
                                          <p:val>
                                            <p:strVal val="1+ppt_h/2"/>
                                          </p:val>
                                        </p:tav>
                                      </p:tavLst>
                                    </p:anim>
                                    <p:set>
                                      <p:cBhvr>
                                        <p:cTn id="442" dur="1" fill="hold">
                                          <p:stCondLst>
                                            <p:cond delay="2999"/>
                                          </p:stCondLst>
                                        </p:cTn>
                                        <p:tgtEl>
                                          <p:spTgt spid="30"/>
                                        </p:tgtEl>
                                        <p:attrNameLst>
                                          <p:attrName>style.visibility</p:attrName>
                                        </p:attrNameLst>
                                      </p:cBhvr>
                                      <p:to>
                                        <p:strVal val="hidden"/>
                                      </p:to>
                                    </p:set>
                                  </p:childTnLst>
                                </p:cTn>
                              </p:par>
                              <p:par>
                                <p:cTn id="443" presetID="2" presetClass="exit" presetSubtype="4" fill="hold" grpId="2" nodeType="withEffect">
                                  <p:stCondLst>
                                    <p:cond delay="0"/>
                                  </p:stCondLst>
                                  <p:childTnLst>
                                    <p:anim calcmode="lin" valueType="num">
                                      <p:cBhvr additive="base">
                                        <p:cTn id="444" dur="3000"/>
                                        <p:tgtEl>
                                          <p:spTgt spid="31"/>
                                        </p:tgtEl>
                                        <p:attrNameLst>
                                          <p:attrName>ppt_x</p:attrName>
                                        </p:attrNameLst>
                                      </p:cBhvr>
                                      <p:tavLst>
                                        <p:tav tm="0">
                                          <p:val>
                                            <p:strVal val="ppt_x"/>
                                          </p:val>
                                        </p:tav>
                                        <p:tav tm="100000">
                                          <p:val>
                                            <p:strVal val="ppt_x"/>
                                          </p:val>
                                        </p:tav>
                                      </p:tavLst>
                                    </p:anim>
                                    <p:anim calcmode="lin" valueType="num">
                                      <p:cBhvr additive="base">
                                        <p:cTn id="445" dur="3000"/>
                                        <p:tgtEl>
                                          <p:spTgt spid="31"/>
                                        </p:tgtEl>
                                        <p:attrNameLst>
                                          <p:attrName>ppt_y</p:attrName>
                                        </p:attrNameLst>
                                      </p:cBhvr>
                                      <p:tavLst>
                                        <p:tav tm="0">
                                          <p:val>
                                            <p:strVal val="ppt_y"/>
                                          </p:val>
                                        </p:tav>
                                        <p:tav tm="100000">
                                          <p:val>
                                            <p:strVal val="1+ppt_h/2"/>
                                          </p:val>
                                        </p:tav>
                                      </p:tavLst>
                                    </p:anim>
                                    <p:set>
                                      <p:cBhvr>
                                        <p:cTn id="446" dur="1" fill="hold">
                                          <p:stCondLst>
                                            <p:cond delay="2999"/>
                                          </p:stCondLst>
                                        </p:cTn>
                                        <p:tgtEl>
                                          <p:spTgt spid="31"/>
                                        </p:tgtEl>
                                        <p:attrNameLst>
                                          <p:attrName>style.visibility</p:attrName>
                                        </p:attrNameLst>
                                      </p:cBhvr>
                                      <p:to>
                                        <p:strVal val="hidden"/>
                                      </p:to>
                                    </p:set>
                                  </p:childTnLst>
                                </p:cTn>
                              </p:par>
                              <p:par>
                                <p:cTn id="447" presetID="2" presetClass="exit" presetSubtype="4" fill="hold" grpId="2" nodeType="withEffect">
                                  <p:stCondLst>
                                    <p:cond delay="0"/>
                                  </p:stCondLst>
                                  <p:childTnLst>
                                    <p:anim calcmode="lin" valueType="num">
                                      <p:cBhvr additive="base">
                                        <p:cTn id="448" dur="3000"/>
                                        <p:tgtEl>
                                          <p:spTgt spid="32"/>
                                        </p:tgtEl>
                                        <p:attrNameLst>
                                          <p:attrName>ppt_x</p:attrName>
                                        </p:attrNameLst>
                                      </p:cBhvr>
                                      <p:tavLst>
                                        <p:tav tm="0">
                                          <p:val>
                                            <p:strVal val="ppt_x"/>
                                          </p:val>
                                        </p:tav>
                                        <p:tav tm="100000">
                                          <p:val>
                                            <p:strVal val="ppt_x"/>
                                          </p:val>
                                        </p:tav>
                                      </p:tavLst>
                                    </p:anim>
                                    <p:anim calcmode="lin" valueType="num">
                                      <p:cBhvr additive="base">
                                        <p:cTn id="449" dur="3000"/>
                                        <p:tgtEl>
                                          <p:spTgt spid="32"/>
                                        </p:tgtEl>
                                        <p:attrNameLst>
                                          <p:attrName>ppt_y</p:attrName>
                                        </p:attrNameLst>
                                      </p:cBhvr>
                                      <p:tavLst>
                                        <p:tav tm="0">
                                          <p:val>
                                            <p:strVal val="ppt_y"/>
                                          </p:val>
                                        </p:tav>
                                        <p:tav tm="100000">
                                          <p:val>
                                            <p:strVal val="1+ppt_h/2"/>
                                          </p:val>
                                        </p:tav>
                                      </p:tavLst>
                                    </p:anim>
                                    <p:set>
                                      <p:cBhvr>
                                        <p:cTn id="450" dur="1" fill="hold">
                                          <p:stCondLst>
                                            <p:cond delay="2999"/>
                                          </p:stCondLst>
                                        </p:cTn>
                                        <p:tgtEl>
                                          <p:spTgt spid="32"/>
                                        </p:tgtEl>
                                        <p:attrNameLst>
                                          <p:attrName>style.visibility</p:attrName>
                                        </p:attrNameLst>
                                      </p:cBhvr>
                                      <p:to>
                                        <p:strVal val="hidden"/>
                                      </p:to>
                                    </p:set>
                                  </p:childTnLst>
                                </p:cTn>
                              </p:par>
                              <p:par>
                                <p:cTn id="451" presetID="2" presetClass="exit" presetSubtype="4" fill="hold" grpId="2" nodeType="withEffect">
                                  <p:stCondLst>
                                    <p:cond delay="0"/>
                                  </p:stCondLst>
                                  <p:childTnLst>
                                    <p:anim calcmode="lin" valueType="num">
                                      <p:cBhvr additive="base">
                                        <p:cTn id="452" dur="3000"/>
                                        <p:tgtEl>
                                          <p:spTgt spid="33"/>
                                        </p:tgtEl>
                                        <p:attrNameLst>
                                          <p:attrName>ppt_x</p:attrName>
                                        </p:attrNameLst>
                                      </p:cBhvr>
                                      <p:tavLst>
                                        <p:tav tm="0">
                                          <p:val>
                                            <p:strVal val="ppt_x"/>
                                          </p:val>
                                        </p:tav>
                                        <p:tav tm="100000">
                                          <p:val>
                                            <p:strVal val="ppt_x"/>
                                          </p:val>
                                        </p:tav>
                                      </p:tavLst>
                                    </p:anim>
                                    <p:anim calcmode="lin" valueType="num">
                                      <p:cBhvr additive="base">
                                        <p:cTn id="453" dur="3000"/>
                                        <p:tgtEl>
                                          <p:spTgt spid="33"/>
                                        </p:tgtEl>
                                        <p:attrNameLst>
                                          <p:attrName>ppt_y</p:attrName>
                                        </p:attrNameLst>
                                      </p:cBhvr>
                                      <p:tavLst>
                                        <p:tav tm="0">
                                          <p:val>
                                            <p:strVal val="ppt_y"/>
                                          </p:val>
                                        </p:tav>
                                        <p:tav tm="100000">
                                          <p:val>
                                            <p:strVal val="1+ppt_h/2"/>
                                          </p:val>
                                        </p:tav>
                                      </p:tavLst>
                                    </p:anim>
                                    <p:set>
                                      <p:cBhvr>
                                        <p:cTn id="454" dur="1" fill="hold">
                                          <p:stCondLst>
                                            <p:cond delay="2999"/>
                                          </p:stCondLst>
                                        </p:cTn>
                                        <p:tgtEl>
                                          <p:spTgt spid="33"/>
                                        </p:tgtEl>
                                        <p:attrNameLst>
                                          <p:attrName>style.visibility</p:attrName>
                                        </p:attrNameLst>
                                      </p:cBhvr>
                                      <p:to>
                                        <p:strVal val="hidden"/>
                                      </p:to>
                                    </p:set>
                                  </p:childTnLst>
                                </p:cTn>
                              </p:par>
                              <p:par>
                                <p:cTn id="455" presetID="2" presetClass="exit" presetSubtype="4" fill="hold" grpId="2" nodeType="withEffect">
                                  <p:stCondLst>
                                    <p:cond delay="0"/>
                                  </p:stCondLst>
                                  <p:childTnLst>
                                    <p:anim calcmode="lin" valueType="num">
                                      <p:cBhvr additive="base">
                                        <p:cTn id="456" dur="3000"/>
                                        <p:tgtEl>
                                          <p:spTgt spid="34"/>
                                        </p:tgtEl>
                                        <p:attrNameLst>
                                          <p:attrName>ppt_x</p:attrName>
                                        </p:attrNameLst>
                                      </p:cBhvr>
                                      <p:tavLst>
                                        <p:tav tm="0">
                                          <p:val>
                                            <p:strVal val="ppt_x"/>
                                          </p:val>
                                        </p:tav>
                                        <p:tav tm="100000">
                                          <p:val>
                                            <p:strVal val="ppt_x"/>
                                          </p:val>
                                        </p:tav>
                                      </p:tavLst>
                                    </p:anim>
                                    <p:anim calcmode="lin" valueType="num">
                                      <p:cBhvr additive="base">
                                        <p:cTn id="457" dur="3000"/>
                                        <p:tgtEl>
                                          <p:spTgt spid="34"/>
                                        </p:tgtEl>
                                        <p:attrNameLst>
                                          <p:attrName>ppt_y</p:attrName>
                                        </p:attrNameLst>
                                      </p:cBhvr>
                                      <p:tavLst>
                                        <p:tav tm="0">
                                          <p:val>
                                            <p:strVal val="ppt_y"/>
                                          </p:val>
                                        </p:tav>
                                        <p:tav tm="100000">
                                          <p:val>
                                            <p:strVal val="1+ppt_h/2"/>
                                          </p:val>
                                        </p:tav>
                                      </p:tavLst>
                                    </p:anim>
                                    <p:set>
                                      <p:cBhvr>
                                        <p:cTn id="458" dur="1" fill="hold">
                                          <p:stCondLst>
                                            <p:cond delay="2999"/>
                                          </p:stCondLst>
                                        </p:cTn>
                                        <p:tgtEl>
                                          <p:spTgt spid="34"/>
                                        </p:tgtEl>
                                        <p:attrNameLst>
                                          <p:attrName>style.visibility</p:attrName>
                                        </p:attrNameLst>
                                      </p:cBhvr>
                                      <p:to>
                                        <p:strVal val="hidden"/>
                                      </p:to>
                                    </p:set>
                                  </p:childTnLst>
                                </p:cTn>
                              </p:par>
                              <p:par>
                                <p:cTn id="459" presetID="2" presetClass="entr" presetSubtype="1" fill="hold" nodeType="withEffect">
                                  <p:stCondLst>
                                    <p:cond delay="0"/>
                                  </p:stCondLst>
                                  <p:childTnLst>
                                    <p:set>
                                      <p:cBhvr>
                                        <p:cTn id="460" dur="1" fill="hold">
                                          <p:stCondLst>
                                            <p:cond delay="0"/>
                                          </p:stCondLst>
                                        </p:cTn>
                                        <p:tgtEl>
                                          <p:spTgt spid="4"/>
                                        </p:tgtEl>
                                        <p:attrNameLst>
                                          <p:attrName>style.visibility</p:attrName>
                                        </p:attrNameLst>
                                      </p:cBhvr>
                                      <p:to>
                                        <p:strVal val="visible"/>
                                      </p:to>
                                    </p:set>
                                    <p:anim calcmode="lin" valueType="num">
                                      <p:cBhvr additive="base">
                                        <p:cTn id="461" dur="3000" fill="hold"/>
                                        <p:tgtEl>
                                          <p:spTgt spid="4"/>
                                        </p:tgtEl>
                                        <p:attrNameLst>
                                          <p:attrName>ppt_x</p:attrName>
                                        </p:attrNameLst>
                                      </p:cBhvr>
                                      <p:tavLst>
                                        <p:tav tm="0">
                                          <p:val>
                                            <p:strVal val="#ppt_x"/>
                                          </p:val>
                                        </p:tav>
                                        <p:tav tm="100000">
                                          <p:val>
                                            <p:strVal val="#ppt_x"/>
                                          </p:val>
                                        </p:tav>
                                      </p:tavLst>
                                    </p:anim>
                                    <p:anim calcmode="lin" valueType="num">
                                      <p:cBhvr additive="base">
                                        <p:cTn id="462" dur="3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P spid="38" grpId="0" animBg="1"/>
      <p:bldP spid="38" grpId="1" animBg="1"/>
      <p:bldP spid="38" grpId="2" animBg="1"/>
      <p:bldP spid="39" grpId="0" animBg="1"/>
      <p:bldP spid="39" grpId="1" animBg="1"/>
      <p:bldP spid="39" grpId="2" animBg="1"/>
      <p:bldP spid="40" grpId="0" animBg="1"/>
      <p:bldP spid="40" grpId="1" animBg="1"/>
      <p:bldP spid="40" grpId="2" animBg="1"/>
      <p:bldP spid="41" grpId="0" animBg="1"/>
      <p:bldP spid="41" grpId="1" animBg="1"/>
      <p:bldP spid="41" grpId="2" animBg="1"/>
      <p:bldP spid="42" grpId="0" animBg="1"/>
      <p:bldP spid="42" grpId="1" animBg="1"/>
      <p:bldP spid="42" grpId="2" animBg="1"/>
      <p:bldP spid="43" grpId="0" animBg="1"/>
      <p:bldP spid="43" grpId="1" animBg="1"/>
      <p:bldP spid="43" grpId="2" animBg="1"/>
      <p:bldP spid="44" grpId="0" animBg="1"/>
      <p:bldP spid="44" grpId="1" animBg="1"/>
      <p:bldP spid="44" grpId="2" animBg="1"/>
      <p:bldP spid="45" grpId="0" animBg="1"/>
      <p:bldP spid="45" grpId="1" animBg="1"/>
      <p:bldP spid="45" grpId="2" animBg="1"/>
      <p:bldP spid="46" grpId="0" animBg="1"/>
      <p:bldP spid="46" grpId="1" animBg="1"/>
      <p:bldP spid="46" grpId="2" animBg="1"/>
      <p:bldP spid="47" grpId="0" animBg="1"/>
      <p:bldP spid="47" grpId="1" animBg="1"/>
      <p:bldP spid="47" grpId="2" animBg="1"/>
      <p:bldP spid="48" grpId="0" animBg="1"/>
      <p:bldP spid="48" grpId="1" animBg="1"/>
      <p:bldP spid="48" grpId="2" animBg="1"/>
      <p:bldP spid="49" grpId="0" animBg="1"/>
      <p:bldP spid="49" grpId="1" animBg="1"/>
      <p:bldP spid="49" grpId="2" animBg="1"/>
      <p:bldP spid="50"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5" name="4 Rectángulo"/>
          <p:cNvSpPr/>
          <p:nvPr/>
        </p:nvSpPr>
        <p:spPr>
          <a:xfrm>
            <a:off x="0" y="0"/>
            <a:ext cx="9144000" cy="6858000"/>
          </a:xfrm>
          <a:prstGeom prst="rect">
            <a:avLst/>
          </a:prstGeom>
          <a:gradFill flip="none" rotWithShape="1">
            <a:gsLst>
              <a:gs pos="0">
                <a:srgbClr val="663300"/>
              </a:gs>
              <a:gs pos="50000">
                <a:srgbClr val="E9CF87">
                  <a:shade val="67500"/>
                  <a:satMod val="115000"/>
                </a:srgbClr>
              </a:gs>
              <a:gs pos="100000">
                <a:srgbClr val="E9CF87">
                  <a:shade val="100000"/>
                  <a:satMod val="115000"/>
                </a:srgbClr>
              </a:gs>
            </a:gsLst>
            <a:lin ang="16200000" scaled="1"/>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pic>
        <p:nvPicPr>
          <p:cNvPr id="7" name="Picture 14" descr="http://chezmanima.c.h.pic.centerblog.net/6c7ebf84.gif"/>
          <p:cNvPicPr>
            <a:picLocks noChangeAspect="1" noChangeArrowheads="1" noCrop="1"/>
          </p:cNvPicPr>
          <p:nvPr/>
        </p:nvPicPr>
        <p:blipFill>
          <a:blip r:embed="rId2"/>
          <a:srcRect/>
          <a:stretch>
            <a:fillRect/>
          </a:stretch>
        </p:blipFill>
        <p:spPr bwMode="auto">
          <a:xfrm>
            <a:off x="0" y="3114675"/>
            <a:ext cx="4133850" cy="3743325"/>
          </a:xfrm>
          <a:prstGeom prst="rect">
            <a:avLst/>
          </a:prstGeom>
          <a:noFill/>
        </p:spPr>
      </p:pic>
      <p:sp>
        <p:nvSpPr>
          <p:cNvPr id="6" name="5 CuadroTexto"/>
          <p:cNvSpPr txBox="1"/>
          <p:nvPr/>
        </p:nvSpPr>
        <p:spPr>
          <a:xfrm>
            <a:off x="285720" y="285728"/>
            <a:ext cx="8572560" cy="1754326"/>
          </a:xfrm>
          <a:prstGeom prst="rect">
            <a:avLst/>
          </a:prstGeom>
          <a:noFill/>
        </p:spPr>
        <p:txBody>
          <a:bodyPr wrap="square" rtlCol="0">
            <a:spAutoFit/>
          </a:bodyPr>
          <a:lstStyle/>
          <a:p>
            <a:r>
              <a:rPr lang="es-ES" b="1" dirty="0" smtClean="0">
                <a:solidFill>
                  <a:schemeClr val="bg1"/>
                </a:solidFill>
              </a:rPr>
              <a:t>Una de las especies que la gente encuentra interesante es el Búho espigado largo. Fue identificado por primera vez en 1758 y ha mantenido la fascinación de la gente común e investigadores por igual desde entonces. Tienen orejas tres veces más largas que la mayoría de las especies de búhos y esto les llama la atención. Estas orejas se yerguen también para ser utilizadas para captar ruido a su alrededor.</a:t>
            </a:r>
          </a:p>
          <a:p>
            <a:endParaRPr lang="es-ES" dirty="0">
              <a:solidFill>
                <a:schemeClr val="bg1"/>
              </a:solidFill>
            </a:endParaRPr>
          </a:p>
        </p:txBody>
      </p:sp>
      <p:sp>
        <p:nvSpPr>
          <p:cNvPr id="8" name="7 CuadroTexto"/>
          <p:cNvSpPr txBox="1"/>
          <p:nvPr/>
        </p:nvSpPr>
        <p:spPr>
          <a:xfrm>
            <a:off x="3714744" y="1785926"/>
            <a:ext cx="5143536" cy="2585323"/>
          </a:xfrm>
          <a:prstGeom prst="rect">
            <a:avLst/>
          </a:prstGeom>
          <a:noFill/>
        </p:spPr>
        <p:txBody>
          <a:bodyPr wrap="square" rtlCol="0">
            <a:spAutoFit/>
          </a:bodyPr>
          <a:lstStyle/>
          <a:p>
            <a:r>
              <a:rPr lang="es-ES" b="1" dirty="0" smtClean="0">
                <a:solidFill>
                  <a:schemeClr val="bg1"/>
                </a:solidFill>
              </a:rPr>
              <a:t>El cárabo común es una de las especies más grandes. Son muy territoriales e incluso cuando se enfrentan a la posibilidad de morir debido a la falta de alimentos se niegan a abandonar sus hogares. Por ello, sus números siguen bajando y se ha puesto en marcha protección para ellos. Debemos salvar su entorno natural, si queremos ver a esta especie en particular de búho vivo y bien en el futuro.</a:t>
            </a:r>
          </a:p>
          <a:p>
            <a:endParaRPr lang="es-ES" dirty="0">
              <a:solidFill>
                <a:schemeClr val="bg1"/>
              </a:solidFill>
            </a:endParaRPr>
          </a:p>
        </p:txBody>
      </p:sp>
      <p:sp>
        <p:nvSpPr>
          <p:cNvPr id="9" name="8 CuadroTexto"/>
          <p:cNvSpPr txBox="1"/>
          <p:nvPr/>
        </p:nvSpPr>
        <p:spPr>
          <a:xfrm>
            <a:off x="4286248" y="4143380"/>
            <a:ext cx="4500594" cy="2308324"/>
          </a:xfrm>
          <a:prstGeom prst="rect">
            <a:avLst/>
          </a:prstGeom>
          <a:noFill/>
        </p:spPr>
        <p:txBody>
          <a:bodyPr wrap="square" rtlCol="0">
            <a:spAutoFit/>
          </a:bodyPr>
          <a:lstStyle/>
          <a:p>
            <a:r>
              <a:rPr lang="es-ES" b="1" dirty="0" smtClean="0">
                <a:solidFill>
                  <a:schemeClr val="bg1"/>
                </a:solidFill>
              </a:rPr>
              <a:t>Debido a su color blanco, el búho Nevado recibe mucha atención. También es una especie muy grande de lechuza. Viven en regiones frías por lo que necesitan el blanco para mezclarse con el entorno de nieve. Tienen plumas más gruesas, para mantenerse caliente en ese clima.</a:t>
            </a:r>
          </a:p>
          <a:p>
            <a:endParaRPr lang="es-ES" dirty="0">
              <a:solidFill>
                <a:schemeClr val="bg1"/>
              </a:solidFill>
            </a:endParaRPr>
          </a:p>
        </p:txBody>
      </p:sp>
      <p:pic>
        <p:nvPicPr>
          <p:cNvPr id="10" name="Picture 2" descr="Rendered Image"/>
          <p:cNvPicPr>
            <a:picLocks noChangeAspect="1" noChangeArrowheads="1"/>
          </p:cNvPicPr>
          <p:nvPr/>
        </p:nvPicPr>
        <p:blipFill>
          <a:blip r:embed="rId3">
            <a:lum contrast="40000"/>
          </a:blip>
          <a:srcRect/>
          <a:stretch>
            <a:fillRect/>
          </a:stretch>
        </p:blipFill>
        <p:spPr bwMode="auto">
          <a:xfrm>
            <a:off x="3071802" y="6143644"/>
            <a:ext cx="1657362" cy="285752"/>
          </a:xfrm>
          <a:prstGeom prst="rect">
            <a:avLst/>
          </a:prstGeom>
          <a:noFill/>
        </p:spPr>
      </p:pic>
      <p:sp>
        <p:nvSpPr>
          <p:cNvPr id="11" name="10 Rectángulo"/>
          <p:cNvSpPr/>
          <p:nvPr/>
        </p:nvSpPr>
        <p:spPr>
          <a:xfrm>
            <a:off x="0" y="0"/>
            <a:ext cx="9144000" cy="6858000"/>
          </a:xfrm>
          <a:prstGeom prst="rect">
            <a:avLst/>
          </a:prstGeom>
          <a:gradFill>
            <a:gsLst>
              <a:gs pos="0">
                <a:srgbClr val="D6B19C"/>
              </a:gs>
              <a:gs pos="30000">
                <a:srgbClr val="D49E6C"/>
              </a:gs>
              <a:gs pos="70000">
                <a:srgbClr val="A65528"/>
              </a:gs>
              <a:gs pos="100000">
                <a:srgbClr val="663012"/>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5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87.jpg"/>
          <p:cNvPicPr>
            <a:picLocks noChangeAspect="1"/>
          </p:cNvPicPr>
          <p:nvPr/>
        </p:nvPicPr>
        <p:blipFill>
          <a:blip r:embed="rId2"/>
          <a:stretch>
            <a:fillRect/>
          </a:stretch>
        </p:blipFill>
        <p:spPr>
          <a:xfrm>
            <a:off x="0" y="3345"/>
            <a:ext cx="9144000" cy="6851309"/>
          </a:xfrm>
          <a:prstGeom prst="rect">
            <a:avLst/>
          </a:prstGeom>
        </p:spPr>
      </p:pic>
      <p:sp>
        <p:nvSpPr>
          <p:cNvPr id="5" name="4 Rombo"/>
          <p:cNvSpPr/>
          <p:nvPr/>
        </p:nvSpPr>
        <p:spPr>
          <a:xfrm>
            <a:off x="0" y="1000108"/>
            <a:ext cx="1071538" cy="4572032"/>
          </a:xfrm>
          <a:prstGeom prst="diamond">
            <a:avLst/>
          </a:prstGeom>
          <a:gradFill flip="none" rotWithShape="1">
            <a:gsLst>
              <a:gs pos="34000">
                <a:srgbClr val="7E5400"/>
              </a:gs>
              <a:gs pos="13000">
                <a:srgbClr val="BD922A"/>
              </a:gs>
              <a:gs pos="21001">
                <a:srgbClr val="BD922A"/>
              </a:gs>
              <a:gs pos="63000">
                <a:srgbClr val="FBE4AE"/>
              </a:gs>
              <a:gs pos="67000">
                <a:srgbClr val="BD922A"/>
              </a:gs>
              <a:gs pos="69000">
                <a:srgbClr val="835E17"/>
              </a:gs>
              <a:gs pos="82001">
                <a:srgbClr val="A28949"/>
              </a:gs>
              <a:gs pos="100000">
                <a:srgbClr val="FAE3B7"/>
              </a:gs>
            </a:gsLst>
            <a:lin ang="8100000" scaled="1"/>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571472" y="1000108"/>
            <a:ext cx="1071538" cy="4572032"/>
          </a:xfrm>
          <a:prstGeom prst="diamond">
            <a:avLst/>
          </a:prstGeom>
          <a:gradFill flip="none" rotWithShape="1">
            <a:gsLst>
              <a:gs pos="34000">
                <a:srgbClr val="7E5400"/>
              </a:gs>
              <a:gs pos="13000">
                <a:srgbClr val="BD922A"/>
              </a:gs>
              <a:gs pos="21001">
                <a:srgbClr val="BD922A"/>
              </a:gs>
              <a:gs pos="63000">
                <a:srgbClr val="FBE4AE"/>
              </a:gs>
              <a:gs pos="67000">
                <a:srgbClr val="BD922A"/>
              </a:gs>
              <a:gs pos="69000">
                <a:srgbClr val="835E17"/>
              </a:gs>
              <a:gs pos="82001">
                <a:srgbClr val="A28949"/>
              </a:gs>
              <a:gs pos="100000">
                <a:srgbClr val="FAE3B7"/>
              </a:gs>
            </a:gsLst>
            <a:lin ang="8100000" scaled="1"/>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1071570" y="1000108"/>
            <a:ext cx="1071538" cy="4572032"/>
          </a:xfrm>
          <a:prstGeom prst="diamond">
            <a:avLst/>
          </a:prstGeom>
          <a:gradFill flip="none" rotWithShape="1">
            <a:gsLst>
              <a:gs pos="34000">
                <a:srgbClr val="7E5400"/>
              </a:gs>
              <a:gs pos="13000">
                <a:srgbClr val="BD922A"/>
              </a:gs>
              <a:gs pos="21001">
                <a:srgbClr val="BD922A"/>
              </a:gs>
              <a:gs pos="63000">
                <a:srgbClr val="FBE4AE"/>
              </a:gs>
              <a:gs pos="67000">
                <a:srgbClr val="BD922A"/>
              </a:gs>
              <a:gs pos="69000">
                <a:srgbClr val="835E17"/>
              </a:gs>
              <a:gs pos="82001">
                <a:srgbClr val="A28949"/>
              </a:gs>
              <a:gs pos="100000">
                <a:srgbClr val="FAE3B7"/>
              </a:gs>
            </a:gsLst>
            <a:lin ang="8100000" scaled="1"/>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1643042" y="1000108"/>
            <a:ext cx="1071538" cy="4572032"/>
          </a:xfrm>
          <a:prstGeom prst="diamond">
            <a:avLst/>
          </a:prstGeom>
          <a:gradFill flip="none" rotWithShape="1">
            <a:gsLst>
              <a:gs pos="34000">
                <a:srgbClr val="7E5400"/>
              </a:gs>
              <a:gs pos="13000">
                <a:srgbClr val="BD922A"/>
              </a:gs>
              <a:gs pos="21001">
                <a:srgbClr val="BD922A"/>
              </a:gs>
              <a:gs pos="63000">
                <a:srgbClr val="FBE4AE"/>
              </a:gs>
              <a:gs pos="67000">
                <a:srgbClr val="BD922A"/>
              </a:gs>
              <a:gs pos="69000">
                <a:srgbClr val="835E17"/>
              </a:gs>
              <a:gs pos="82001">
                <a:srgbClr val="A28949"/>
              </a:gs>
              <a:gs pos="100000">
                <a:srgbClr val="FAE3B7"/>
              </a:gs>
            </a:gsLst>
            <a:lin ang="8100000" scaled="1"/>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a:off x="2286016" y="1000108"/>
            <a:ext cx="1071538" cy="4572032"/>
          </a:xfrm>
          <a:prstGeom prst="diamond">
            <a:avLst/>
          </a:prstGeom>
          <a:gradFill flip="none" rotWithShape="1">
            <a:gsLst>
              <a:gs pos="34000">
                <a:srgbClr val="7E5400"/>
              </a:gs>
              <a:gs pos="13000">
                <a:srgbClr val="BD922A"/>
              </a:gs>
              <a:gs pos="21001">
                <a:srgbClr val="BD922A"/>
              </a:gs>
              <a:gs pos="63000">
                <a:srgbClr val="FBE4AE"/>
              </a:gs>
              <a:gs pos="67000">
                <a:srgbClr val="BD922A"/>
              </a:gs>
              <a:gs pos="69000">
                <a:srgbClr val="835E17"/>
              </a:gs>
              <a:gs pos="82001">
                <a:srgbClr val="A28949"/>
              </a:gs>
              <a:gs pos="100000">
                <a:srgbClr val="FAE3B7"/>
              </a:gs>
            </a:gsLst>
            <a:lin ang="8100000" scaled="1"/>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ombo"/>
          <p:cNvSpPr/>
          <p:nvPr/>
        </p:nvSpPr>
        <p:spPr>
          <a:xfrm>
            <a:off x="2857488" y="1000108"/>
            <a:ext cx="1071538" cy="4572032"/>
          </a:xfrm>
          <a:prstGeom prst="diamond">
            <a:avLst/>
          </a:prstGeom>
          <a:gradFill flip="none" rotWithShape="1">
            <a:gsLst>
              <a:gs pos="34000">
                <a:srgbClr val="7E5400"/>
              </a:gs>
              <a:gs pos="13000">
                <a:srgbClr val="BD922A"/>
              </a:gs>
              <a:gs pos="21001">
                <a:srgbClr val="BD922A"/>
              </a:gs>
              <a:gs pos="63000">
                <a:srgbClr val="FBE4AE"/>
              </a:gs>
              <a:gs pos="67000">
                <a:srgbClr val="BD922A"/>
              </a:gs>
              <a:gs pos="69000">
                <a:srgbClr val="835E17"/>
              </a:gs>
              <a:gs pos="82001">
                <a:srgbClr val="A28949"/>
              </a:gs>
              <a:gs pos="100000">
                <a:srgbClr val="FAE3B7"/>
              </a:gs>
            </a:gsLst>
            <a:lin ang="8100000" scaled="1"/>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ombo"/>
          <p:cNvSpPr/>
          <p:nvPr/>
        </p:nvSpPr>
        <p:spPr>
          <a:xfrm>
            <a:off x="3357586" y="1000108"/>
            <a:ext cx="1071538" cy="4572032"/>
          </a:xfrm>
          <a:prstGeom prst="diamond">
            <a:avLst/>
          </a:prstGeom>
          <a:gradFill flip="none" rotWithShape="1">
            <a:gsLst>
              <a:gs pos="34000">
                <a:srgbClr val="7E5400"/>
              </a:gs>
              <a:gs pos="13000">
                <a:srgbClr val="BD922A"/>
              </a:gs>
              <a:gs pos="21001">
                <a:srgbClr val="BD922A"/>
              </a:gs>
              <a:gs pos="63000">
                <a:srgbClr val="FBE4AE"/>
              </a:gs>
              <a:gs pos="67000">
                <a:srgbClr val="BD922A"/>
              </a:gs>
              <a:gs pos="69000">
                <a:srgbClr val="835E17"/>
              </a:gs>
              <a:gs pos="82001">
                <a:srgbClr val="A28949"/>
              </a:gs>
              <a:gs pos="100000">
                <a:srgbClr val="FAE3B7"/>
              </a:gs>
            </a:gsLst>
            <a:lin ang="8100000" scaled="1"/>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ombo"/>
          <p:cNvSpPr/>
          <p:nvPr/>
        </p:nvSpPr>
        <p:spPr>
          <a:xfrm>
            <a:off x="3929058" y="1000108"/>
            <a:ext cx="1071538" cy="4572032"/>
          </a:xfrm>
          <a:prstGeom prst="diamond">
            <a:avLst/>
          </a:prstGeom>
          <a:gradFill flip="none" rotWithShape="1">
            <a:gsLst>
              <a:gs pos="34000">
                <a:srgbClr val="7E5400"/>
              </a:gs>
              <a:gs pos="13000">
                <a:srgbClr val="BD922A"/>
              </a:gs>
              <a:gs pos="21001">
                <a:srgbClr val="BD922A"/>
              </a:gs>
              <a:gs pos="63000">
                <a:srgbClr val="FBE4AE"/>
              </a:gs>
              <a:gs pos="67000">
                <a:srgbClr val="BD922A"/>
              </a:gs>
              <a:gs pos="69000">
                <a:srgbClr val="835E17"/>
              </a:gs>
              <a:gs pos="82001">
                <a:srgbClr val="A28949"/>
              </a:gs>
              <a:gs pos="100000">
                <a:srgbClr val="FAE3B7"/>
              </a:gs>
            </a:gsLst>
            <a:lin ang="8100000" scaled="1"/>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ombo"/>
          <p:cNvSpPr/>
          <p:nvPr/>
        </p:nvSpPr>
        <p:spPr>
          <a:xfrm>
            <a:off x="4429156" y="1000108"/>
            <a:ext cx="1071538" cy="4572032"/>
          </a:xfrm>
          <a:prstGeom prst="diamond">
            <a:avLst/>
          </a:prstGeom>
          <a:gradFill flip="none" rotWithShape="1">
            <a:gsLst>
              <a:gs pos="34000">
                <a:srgbClr val="7E5400"/>
              </a:gs>
              <a:gs pos="13000">
                <a:srgbClr val="BD922A"/>
              </a:gs>
              <a:gs pos="21001">
                <a:srgbClr val="BD922A"/>
              </a:gs>
              <a:gs pos="63000">
                <a:srgbClr val="FBE4AE"/>
              </a:gs>
              <a:gs pos="67000">
                <a:srgbClr val="BD922A"/>
              </a:gs>
              <a:gs pos="69000">
                <a:srgbClr val="835E17"/>
              </a:gs>
              <a:gs pos="82001">
                <a:srgbClr val="A28949"/>
              </a:gs>
              <a:gs pos="100000">
                <a:srgbClr val="FAE3B7"/>
              </a:gs>
            </a:gsLst>
            <a:lin ang="8100000" scaled="1"/>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ombo"/>
          <p:cNvSpPr/>
          <p:nvPr/>
        </p:nvSpPr>
        <p:spPr>
          <a:xfrm>
            <a:off x="5000628" y="1000108"/>
            <a:ext cx="1071538" cy="4572032"/>
          </a:xfrm>
          <a:prstGeom prst="diamond">
            <a:avLst/>
          </a:prstGeom>
          <a:gradFill flip="none" rotWithShape="1">
            <a:gsLst>
              <a:gs pos="34000">
                <a:srgbClr val="7E5400"/>
              </a:gs>
              <a:gs pos="13000">
                <a:srgbClr val="BD922A"/>
              </a:gs>
              <a:gs pos="21001">
                <a:srgbClr val="BD922A"/>
              </a:gs>
              <a:gs pos="63000">
                <a:srgbClr val="FBE4AE"/>
              </a:gs>
              <a:gs pos="67000">
                <a:srgbClr val="BD922A"/>
              </a:gs>
              <a:gs pos="69000">
                <a:srgbClr val="835E17"/>
              </a:gs>
              <a:gs pos="82001">
                <a:srgbClr val="A28949"/>
              </a:gs>
              <a:gs pos="100000">
                <a:srgbClr val="FAE3B7"/>
              </a:gs>
            </a:gsLst>
            <a:lin ang="8100000" scaled="1"/>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ombo"/>
          <p:cNvSpPr/>
          <p:nvPr/>
        </p:nvSpPr>
        <p:spPr>
          <a:xfrm>
            <a:off x="5500726" y="1000108"/>
            <a:ext cx="1071538" cy="4572032"/>
          </a:xfrm>
          <a:prstGeom prst="diamond">
            <a:avLst/>
          </a:prstGeom>
          <a:gradFill flip="none" rotWithShape="1">
            <a:gsLst>
              <a:gs pos="34000">
                <a:srgbClr val="7E5400"/>
              </a:gs>
              <a:gs pos="13000">
                <a:srgbClr val="BD922A"/>
              </a:gs>
              <a:gs pos="21001">
                <a:srgbClr val="BD922A"/>
              </a:gs>
              <a:gs pos="63000">
                <a:srgbClr val="FBE4AE"/>
              </a:gs>
              <a:gs pos="67000">
                <a:srgbClr val="BD922A"/>
              </a:gs>
              <a:gs pos="69000">
                <a:srgbClr val="835E17"/>
              </a:gs>
              <a:gs pos="82001">
                <a:srgbClr val="A28949"/>
              </a:gs>
              <a:gs pos="100000">
                <a:srgbClr val="FAE3B7"/>
              </a:gs>
            </a:gsLst>
            <a:lin ang="8100000" scaled="1"/>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ombo"/>
          <p:cNvSpPr/>
          <p:nvPr/>
        </p:nvSpPr>
        <p:spPr>
          <a:xfrm>
            <a:off x="6072198" y="1000108"/>
            <a:ext cx="1071538" cy="4572032"/>
          </a:xfrm>
          <a:prstGeom prst="diamond">
            <a:avLst/>
          </a:prstGeom>
          <a:gradFill flip="none" rotWithShape="1">
            <a:gsLst>
              <a:gs pos="34000">
                <a:srgbClr val="7E5400"/>
              </a:gs>
              <a:gs pos="13000">
                <a:srgbClr val="BD922A"/>
              </a:gs>
              <a:gs pos="21001">
                <a:srgbClr val="BD922A"/>
              </a:gs>
              <a:gs pos="63000">
                <a:srgbClr val="FBE4AE"/>
              </a:gs>
              <a:gs pos="67000">
                <a:srgbClr val="BD922A"/>
              </a:gs>
              <a:gs pos="69000">
                <a:srgbClr val="835E17"/>
              </a:gs>
              <a:gs pos="82001">
                <a:srgbClr val="A28949"/>
              </a:gs>
              <a:gs pos="100000">
                <a:srgbClr val="FAE3B7"/>
              </a:gs>
            </a:gsLst>
            <a:lin ang="8100000" scaled="1"/>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ombo"/>
          <p:cNvSpPr/>
          <p:nvPr/>
        </p:nvSpPr>
        <p:spPr>
          <a:xfrm>
            <a:off x="6643734" y="1000108"/>
            <a:ext cx="1071538" cy="4572032"/>
          </a:xfrm>
          <a:prstGeom prst="diamond">
            <a:avLst/>
          </a:prstGeom>
          <a:gradFill flip="none" rotWithShape="1">
            <a:gsLst>
              <a:gs pos="34000">
                <a:srgbClr val="7E5400"/>
              </a:gs>
              <a:gs pos="13000">
                <a:srgbClr val="BD922A"/>
              </a:gs>
              <a:gs pos="21001">
                <a:srgbClr val="BD922A"/>
              </a:gs>
              <a:gs pos="63000">
                <a:srgbClr val="FBE4AE"/>
              </a:gs>
              <a:gs pos="67000">
                <a:srgbClr val="BD922A"/>
              </a:gs>
              <a:gs pos="69000">
                <a:srgbClr val="835E17"/>
              </a:gs>
              <a:gs pos="82001">
                <a:srgbClr val="A28949"/>
              </a:gs>
              <a:gs pos="100000">
                <a:srgbClr val="FAE3B7"/>
              </a:gs>
            </a:gsLst>
            <a:lin ang="8100000" scaled="1"/>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ombo"/>
          <p:cNvSpPr/>
          <p:nvPr/>
        </p:nvSpPr>
        <p:spPr>
          <a:xfrm>
            <a:off x="7215206" y="1000108"/>
            <a:ext cx="1071538" cy="4572032"/>
          </a:xfrm>
          <a:prstGeom prst="diamond">
            <a:avLst/>
          </a:prstGeom>
          <a:gradFill flip="none" rotWithShape="1">
            <a:gsLst>
              <a:gs pos="34000">
                <a:srgbClr val="7E5400"/>
              </a:gs>
              <a:gs pos="13000">
                <a:srgbClr val="BD922A"/>
              </a:gs>
              <a:gs pos="21001">
                <a:srgbClr val="BD922A"/>
              </a:gs>
              <a:gs pos="63000">
                <a:srgbClr val="FBE4AE"/>
              </a:gs>
              <a:gs pos="67000">
                <a:srgbClr val="BD922A"/>
              </a:gs>
              <a:gs pos="69000">
                <a:srgbClr val="835E17"/>
              </a:gs>
              <a:gs pos="82001">
                <a:srgbClr val="A28949"/>
              </a:gs>
              <a:gs pos="100000">
                <a:srgbClr val="FAE3B7"/>
              </a:gs>
            </a:gsLst>
            <a:lin ang="8100000" scaled="1"/>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ombo"/>
          <p:cNvSpPr/>
          <p:nvPr/>
        </p:nvSpPr>
        <p:spPr>
          <a:xfrm>
            <a:off x="7715304" y="1000108"/>
            <a:ext cx="1071538" cy="4572032"/>
          </a:xfrm>
          <a:prstGeom prst="diamond">
            <a:avLst/>
          </a:prstGeom>
          <a:gradFill flip="none" rotWithShape="1">
            <a:gsLst>
              <a:gs pos="34000">
                <a:srgbClr val="7E5400"/>
              </a:gs>
              <a:gs pos="13000">
                <a:srgbClr val="BD922A"/>
              </a:gs>
              <a:gs pos="21001">
                <a:srgbClr val="BD922A"/>
              </a:gs>
              <a:gs pos="63000">
                <a:srgbClr val="FBE4AE"/>
              </a:gs>
              <a:gs pos="67000">
                <a:srgbClr val="BD922A"/>
              </a:gs>
              <a:gs pos="69000">
                <a:srgbClr val="835E17"/>
              </a:gs>
              <a:gs pos="82001">
                <a:srgbClr val="A28949"/>
              </a:gs>
              <a:gs pos="100000">
                <a:srgbClr val="FAE3B7"/>
              </a:gs>
            </a:gsLst>
            <a:lin ang="8100000" scaled="1"/>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ombo"/>
          <p:cNvSpPr/>
          <p:nvPr/>
        </p:nvSpPr>
        <p:spPr>
          <a:xfrm>
            <a:off x="8286776" y="1000108"/>
            <a:ext cx="1071538" cy="4572032"/>
          </a:xfrm>
          <a:prstGeom prst="diamond">
            <a:avLst/>
          </a:prstGeom>
          <a:gradFill flip="none" rotWithShape="1">
            <a:gsLst>
              <a:gs pos="34000">
                <a:srgbClr val="7E5400"/>
              </a:gs>
              <a:gs pos="13000">
                <a:srgbClr val="BD922A"/>
              </a:gs>
              <a:gs pos="21001">
                <a:srgbClr val="BD922A"/>
              </a:gs>
              <a:gs pos="63000">
                <a:srgbClr val="FBE4AE"/>
              </a:gs>
              <a:gs pos="67000">
                <a:srgbClr val="BD922A"/>
              </a:gs>
              <a:gs pos="69000">
                <a:srgbClr val="835E17"/>
              </a:gs>
              <a:gs pos="82001">
                <a:srgbClr val="A28949"/>
              </a:gs>
              <a:gs pos="100000">
                <a:srgbClr val="FAE3B7"/>
              </a:gs>
            </a:gsLst>
            <a:lin ang="8100000" scaled="1"/>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0" y="0"/>
            <a:ext cx="9429784" cy="6858000"/>
          </a:xfrm>
          <a:prstGeom prst="rect">
            <a:avLst/>
          </a:prstGeom>
          <a:gradFill>
            <a:gsLst>
              <a:gs pos="0">
                <a:srgbClr val="D6B19C"/>
              </a:gs>
              <a:gs pos="30000">
                <a:srgbClr val="D49E6C"/>
              </a:gs>
              <a:gs pos="70000">
                <a:srgbClr val="A65528"/>
              </a:gs>
              <a:gs pos="100000">
                <a:srgbClr val="663012"/>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0-#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0-#ppt_w/2"/>
                                          </p:val>
                                        </p:tav>
                                        <p:tav tm="100000">
                                          <p:val>
                                            <p:strVal val="#ppt_x"/>
                                          </p:val>
                                        </p:tav>
                                      </p:tavLst>
                                    </p:anim>
                                    <p:anim calcmode="lin" valueType="num">
                                      <p:cBhvr additive="base">
                                        <p:cTn id="43" dur="3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0-#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0-#ppt_w/2"/>
                                          </p:val>
                                        </p:tav>
                                        <p:tav tm="100000">
                                          <p:val>
                                            <p:strVal val="#ppt_x"/>
                                          </p:val>
                                        </p:tav>
                                      </p:tavLst>
                                    </p:anim>
                                    <p:anim calcmode="lin" valueType="num">
                                      <p:cBhvr additive="base">
                                        <p:cTn id="51" dur="3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0-#ppt_w/2"/>
                                          </p:val>
                                        </p:tav>
                                        <p:tav tm="100000">
                                          <p:val>
                                            <p:strVal val="#ppt_x"/>
                                          </p:val>
                                        </p:tav>
                                      </p:tavLst>
                                    </p:anim>
                                    <p:anim calcmode="lin" valueType="num">
                                      <p:cBhvr additive="base">
                                        <p:cTn id="55" dur="3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0-#ppt_w/2"/>
                                          </p:val>
                                        </p:tav>
                                        <p:tav tm="100000">
                                          <p:val>
                                            <p:strVal val="#ppt_x"/>
                                          </p:val>
                                        </p:tav>
                                      </p:tavLst>
                                    </p:anim>
                                    <p:anim calcmode="lin" valueType="num">
                                      <p:cBhvr additive="base">
                                        <p:cTn id="59" dur="3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0-#ppt_w/2"/>
                                          </p:val>
                                        </p:tav>
                                        <p:tav tm="100000">
                                          <p:val>
                                            <p:strVal val="#ppt_x"/>
                                          </p:val>
                                        </p:tav>
                                      </p:tavLst>
                                    </p:anim>
                                    <p:anim calcmode="lin" valueType="num">
                                      <p:cBhvr additive="base">
                                        <p:cTn id="63" dur="3000" fill="hold"/>
                                        <p:tgtEl>
                                          <p:spTgt spid="18"/>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0-#ppt_w/2"/>
                                          </p:val>
                                        </p:tav>
                                        <p:tav tm="100000">
                                          <p:val>
                                            <p:strVal val="#ppt_x"/>
                                          </p:val>
                                        </p:tav>
                                      </p:tavLst>
                                    </p:anim>
                                    <p:anim calcmode="lin" valueType="num">
                                      <p:cBhvr additive="base">
                                        <p:cTn id="67" dur="3000" fill="hold"/>
                                        <p:tgtEl>
                                          <p:spTgt spid="19"/>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0-#ppt_w/2"/>
                                          </p:val>
                                        </p:tav>
                                        <p:tav tm="100000">
                                          <p:val>
                                            <p:strVal val="#ppt_x"/>
                                          </p:val>
                                        </p:tav>
                                      </p:tavLst>
                                    </p:anim>
                                    <p:anim calcmode="lin" valueType="num">
                                      <p:cBhvr additive="base">
                                        <p:cTn id="71" dur="3000" fill="hold"/>
                                        <p:tgtEl>
                                          <p:spTgt spid="20"/>
                                        </p:tgtEl>
                                        <p:attrNameLst>
                                          <p:attrName>ppt_y</p:attrName>
                                        </p:attrNameLst>
                                      </p:cBhvr>
                                      <p:tavLst>
                                        <p:tav tm="0">
                                          <p:val>
                                            <p:strVal val="#ppt_y"/>
                                          </p:val>
                                        </p:tav>
                                        <p:tav tm="100000">
                                          <p:val>
                                            <p:strVal val="#ppt_y"/>
                                          </p:val>
                                        </p:tav>
                                      </p:tavLst>
                                    </p:anim>
                                  </p:childTnLst>
                                </p:cTn>
                              </p:par>
                              <p:par>
                                <p:cTn id="72" presetID="48" presetClass="entr" presetSubtype="0" accel="50000" fill="hold" grpId="1" nodeType="withEffect">
                                  <p:stCondLst>
                                    <p:cond delay="0"/>
                                  </p:stCondLst>
                                  <p:childTnLst>
                                    <p:set>
                                      <p:cBhvr>
                                        <p:cTn id="73" dur="1" fill="hold">
                                          <p:stCondLst>
                                            <p:cond delay="0"/>
                                          </p:stCondLst>
                                        </p:cTn>
                                        <p:tgtEl>
                                          <p:spTgt spid="5"/>
                                        </p:tgtEl>
                                        <p:attrNameLst>
                                          <p:attrName>style.visibility</p:attrName>
                                        </p:attrNameLst>
                                      </p:cBhvr>
                                      <p:to>
                                        <p:strVal val="visible"/>
                                      </p:to>
                                    </p:set>
                                    <p:anim calcmode="lin" valueType="num">
                                      <p:cBhvr>
                                        <p:cTn id="74" dur="3000" fill="hold"/>
                                        <p:tgtEl>
                                          <p:spTgt spid="5"/>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75" dur="3000" fill="hold"/>
                                        <p:tgtEl>
                                          <p:spTgt spid="5"/>
                                        </p:tgtEl>
                                        <p:attrNameLst>
                                          <p:attrName>ppt_x</p:attrName>
                                        </p:attrNameLst>
                                      </p:cBhvr>
                                      <p:tavLst>
                                        <p:tav tm="0">
                                          <p:val>
                                            <p:fltVal val="-1"/>
                                          </p:val>
                                        </p:tav>
                                        <p:tav tm="50000">
                                          <p:val>
                                            <p:fltVal val="0.95"/>
                                          </p:val>
                                        </p:tav>
                                        <p:tav tm="100000">
                                          <p:val>
                                            <p:strVal val="#ppt_x"/>
                                          </p:val>
                                        </p:tav>
                                      </p:tavLst>
                                    </p:anim>
                                    <p:anim calcmode="lin" valueType="num">
                                      <p:cBhvr>
                                        <p:cTn id="76" dur="3000" fill="hold"/>
                                        <p:tgtEl>
                                          <p:spTgt spid="5"/>
                                        </p:tgtEl>
                                        <p:attrNameLst>
                                          <p:attrName>ppt_y</p:attrName>
                                        </p:attrNameLst>
                                      </p:cBhvr>
                                      <p:tavLst>
                                        <p:tav tm="0">
                                          <p:val>
                                            <p:strVal val="#ppt_y"/>
                                          </p:val>
                                        </p:tav>
                                        <p:tav tm="100000">
                                          <p:val>
                                            <p:strVal val="#ppt_y"/>
                                          </p:val>
                                        </p:tav>
                                      </p:tavLst>
                                    </p:anim>
                                    <p:animEffect transition="in" filter="fade">
                                      <p:cBhvr>
                                        <p:cTn id="77" dur="3000"/>
                                        <p:tgtEl>
                                          <p:spTgt spid="5"/>
                                        </p:tgtEl>
                                      </p:cBhvr>
                                    </p:animEffect>
                                  </p:childTnLst>
                                </p:cTn>
                              </p:par>
                              <p:par>
                                <p:cTn id="78" presetID="48" presetClass="entr" presetSubtype="0" accel="50000" fill="hold" grpId="1" nodeType="withEffect">
                                  <p:stCondLst>
                                    <p:cond delay="0"/>
                                  </p:stCondLst>
                                  <p:childTnLst>
                                    <p:set>
                                      <p:cBhvr>
                                        <p:cTn id="79" dur="1" fill="hold">
                                          <p:stCondLst>
                                            <p:cond delay="0"/>
                                          </p:stCondLst>
                                        </p:cTn>
                                        <p:tgtEl>
                                          <p:spTgt spid="6"/>
                                        </p:tgtEl>
                                        <p:attrNameLst>
                                          <p:attrName>style.visibility</p:attrName>
                                        </p:attrNameLst>
                                      </p:cBhvr>
                                      <p:to>
                                        <p:strVal val="visible"/>
                                      </p:to>
                                    </p:set>
                                    <p:anim calcmode="lin" valueType="num">
                                      <p:cBhvr>
                                        <p:cTn id="80" dur="3000" fill="hold"/>
                                        <p:tgtEl>
                                          <p:spTgt spid="6"/>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81" dur="3000" fill="hold"/>
                                        <p:tgtEl>
                                          <p:spTgt spid="6"/>
                                        </p:tgtEl>
                                        <p:attrNameLst>
                                          <p:attrName>ppt_x</p:attrName>
                                        </p:attrNameLst>
                                      </p:cBhvr>
                                      <p:tavLst>
                                        <p:tav tm="0">
                                          <p:val>
                                            <p:fltVal val="-1"/>
                                          </p:val>
                                        </p:tav>
                                        <p:tav tm="50000">
                                          <p:val>
                                            <p:fltVal val="0.95"/>
                                          </p:val>
                                        </p:tav>
                                        <p:tav tm="100000">
                                          <p:val>
                                            <p:strVal val="#ppt_x"/>
                                          </p:val>
                                        </p:tav>
                                      </p:tavLst>
                                    </p:anim>
                                    <p:anim calcmode="lin" valueType="num">
                                      <p:cBhvr>
                                        <p:cTn id="82" dur="3000" fill="hold"/>
                                        <p:tgtEl>
                                          <p:spTgt spid="6"/>
                                        </p:tgtEl>
                                        <p:attrNameLst>
                                          <p:attrName>ppt_y</p:attrName>
                                        </p:attrNameLst>
                                      </p:cBhvr>
                                      <p:tavLst>
                                        <p:tav tm="0">
                                          <p:val>
                                            <p:strVal val="#ppt_y"/>
                                          </p:val>
                                        </p:tav>
                                        <p:tav tm="100000">
                                          <p:val>
                                            <p:strVal val="#ppt_y"/>
                                          </p:val>
                                        </p:tav>
                                      </p:tavLst>
                                    </p:anim>
                                    <p:animEffect transition="in" filter="fade">
                                      <p:cBhvr>
                                        <p:cTn id="83" dur="3000"/>
                                        <p:tgtEl>
                                          <p:spTgt spid="6"/>
                                        </p:tgtEl>
                                      </p:cBhvr>
                                    </p:animEffect>
                                  </p:childTnLst>
                                </p:cTn>
                              </p:par>
                              <p:par>
                                <p:cTn id="84" presetID="48" presetClass="entr" presetSubtype="0" accel="50000" fill="hold" grpId="1" nodeType="withEffect">
                                  <p:stCondLst>
                                    <p:cond delay="0"/>
                                  </p:stCondLst>
                                  <p:childTnLst>
                                    <p:set>
                                      <p:cBhvr>
                                        <p:cTn id="85" dur="1" fill="hold">
                                          <p:stCondLst>
                                            <p:cond delay="0"/>
                                          </p:stCondLst>
                                        </p:cTn>
                                        <p:tgtEl>
                                          <p:spTgt spid="7"/>
                                        </p:tgtEl>
                                        <p:attrNameLst>
                                          <p:attrName>style.visibility</p:attrName>
                                        </p:attrNameLst>
                                      </p:cBhvr>
                                      <p:to>
                                        <p:strVal val="visible"/>
                                      </p:to>
                                    </p:set>
                                    <p:anim calcmode="lin" valueType="num">
                                      <p:cBhvr>
                                        <p:cTn id="86" dur="3000" fill="hold"/>
                                        <p:tgtEl>
                                          <p:spTgt spid="7"/>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87" dur="3000" fill="hold"/>
                                        <p:tgtEl>
                                          <p:spTgt spid="7"/>
                                        </p:tgtEl>
                                        <p:attrNameLst>
                                          <p:attrName>ppt_x</p:attrName>
                                        </p:attrNameLst>
                                      </p:cBhvr>
                                      <p:tavLst>
                                        <p:tav tm="0">
                                          <p:val>
                                            <p:fltVal val="-1"/>
                                          </p:val>
                                        </p:tav>
                                        <p:tav tm="50000">
                                          <p:val>
                                            <p:fltVal val="0.95"/>
                                          </p:val>
                                        </p:tav>
                                        <p:tav tm="100000">
                                          <p:val>
                                            <p:strVal val="#ppt_x"/>
                                          </p:val>
                                        </p:tav>
                                      </p:tavLst>
                                    </p:anim>
                                    <p:anim calcmode="lin" valueType="num">
                                      <p:cBhvr>
                                        <p:cTn id="88" dur="3000" fill="hold"/>
                                        <p:tgtEl>
                                          <p:spTgt spid="7"/>
                                        </p:tgtEl>
                                        <p:attrNameLst>
                                          <p:attrName>ppt_y</p:attrName>
                                        </p:attrNameLst>
                                      </p:cBhvr>
                                      <p:tavLst>
                                        <p:tav tm="0">
                                          <p:val>
                                            <p:strVal val="#ppt_y"/>
                                          </p:val>
                                        </p:tav>
                                        <p:tav tm="100000">
                                          <p:val>
                                            <p:strVal val="#ppt_y"/>
                                          </p:val>
                                        </p:tav>
                                      </p:tavLst>
                                    </p:anim>
                                    <p:animEffect transition="in" filter="fade">
                                      <p:cBhvr>
                                        <p:cTn id="89" dur="3000"/>
                                        <p:tgtEl>
                                          <p:spTgt spid="7"/>
                                        </p:tgtEl>
                                      </p:cBhvr>
                                    </p:animEffect>
                                  </p:childTnLst>
                                </p:cTn>
                              </p:par>
                              <p:par>
                                <p:cTn id="90" presetID="48" presetClass="entr" presetSubtype="0" accel="50000" fill="hold" grpId="1" nodeType="withEffect">
                                  <p:stCondLst>
                                    <p:cond delay="0"/>
                                  </p:stCondLst>
                                  <p:childTnLst>
                                    <p:set>
                                      <p:cBhvr>
                                        <p:cTn id="91" dur="1" fill="hold">
                                          <p:stCondLst>
                                            <p:cond delay="0"/>
                                          </p:stCondLst>
                                        </p:cTn>
                                        <p:tgtEl>
                                          <p:spTgt spid="8"/>
                                        </p:tgtEl>
                                        <p:attrNameLst>
                                          <p:attrName>style.visibility</p:attrName>
                                        </p:attrNameLst>
                                      </p:cBhvr>
                                      <p:to>
                                        <p:strVal val="visible"/>
                                      </p:to>
                                    </p:set>
                                    <p:anim calcmode="lin" valueType="num">
                                      <p:cBhvr>
                                        <p:cTn id="92" dur="3000" fill="hold"/>
                                        <p:tgtEl>
                                          <p:spTgt spid="8"/>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93" dur="3000" fill="hold"/>
                                        <p:tgtEl>
                                          <p:spTgt spid="8"/>
                                        </p:tgtEl>
                                        <p:attrNameLst>
                                          <p:attrName>ppt_x</p:attrName>
                                        </p:attrNameLst>
                                      </p:cBhvr>
                                      <p:tavLst>
                                        <p:tav tm="0">
                                          <p:val>
                                            <p:fltVal val="-1"/>
                                          </p:val>
                                        </p:tav>
                                        <p:tav tm="50000">
                                          <p:val>
                                            <p:fltVal val="0.95"/>
                                          </p:val>
                                        </p:tav>
                                        <p:tav tm="100000">
                                          <p:val>
                                            <p:strVal val="#ppt_x"/>
                                          </p:val>
                                        </p:tav>
                                      </p:tavLst>
                                    </p:anim>
                                    <p:anim calcmode="lin" valueType="num">
                                      <p:cBhvr>
                                        <p:cTn id="94" dur="3000" fill="hold"/>
                                        <p:tgtEl>
                                          <p:spTgt spid="8"/>
                                        </p:tgtEl>
                                        <p:attrNameLst>
                                          <p:attrName>ppt_y</p:attrName>
                                        </p:attrNameLst>
                                      </p:cBhvr>
                                      <p:tavLst>
                                        <p:tav tm="0">
                                          <p:val>
                                            <p:strVal val="#ppt_y"/>
                                          </p:val>
                                        </p:tav>
                                        <p:tav tm="100000">
                                          <p:val>
                                            <p:strVal val="#ppt_y"/>
                                          </p:val>
                                        </p:tav>
                                      </p:tavLst>
                                    </p:anim>
                                    <p:animEffect transition="in" filter="fade">
                                      <p:cBhvr>
                                        <p:cTn id="95" dur="3000"/>
                                        <p:tgtEl>
                                          <p:spTgt spid="8"/>
                                        </p:tgtEl>
                                      </p:cBhvr>
                                    </p:animEffect>
                                  </p:childTnLst>
                                </p:cTn>
                              </p:par>
                              <p:par>
                                <p:cTn id="96" presetID="48" presetClass="entr" presetSubtype="0" accel="50000" fill="hold" grpId="1" nodeType="withEffect">
                                  <p:stCondLst>
                                    <p:cond delay="0"/>
                                  </p:stCondLst>
                                  <p:childTnLst>
                                    <p:set>
                                      <p:cBhvr>
                                        <p:cTn id="97" dur="1" fill="hold">
                                          <p:stCondLst>
                                            <p:cond delay="0"/>
                                          </p:stCondLst>
                                        </p:cTn>
                                        <p:tgtEl>
                                          <p:spTgt spid="9"/>
                                        </p:tgtEl>
                                        <p:attrNameLst>
                                          <p:attrName>style.visibility</p:attrName>
                                        </p:attrNameLst>
                                      </p:cBhvr>
                                      <p:to>
                                        <p:strVal val="visible"/>
                                      </p:to>
                                    </p:set>
                                    <p:anim calcmode="lin" valueType="num">
                                      <p:cBhvr>
                                        <p:cTn id="98" dur="3000" fill="hold"/>
                                        <p:tgtEl>
                                          <p:spTgt spid="9"/>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99" dur="3000" fill="hold"/>
                                        <p:tgtEl>
                                          <p:spTgt spid="9"/>
                                        </p:tgtEl>
                                        <p:attrNameLst>
                                          <p:attrName>ppt_x</p:attrName>
                                        </p:attrNameLst>
                                      </p:cBhvr>
                                      <p:tavLst>
                                        <p:tav tm="0">
                                          <p:val>
                                            <p:fltVal val="-1"/>
                                          </p:val>
                                        </p:tav>
                                        <p:tav tm="50000">
                                          <p:val>
                                            <p:fltVal val="0.95"/>
                                          </p:val>
                                        </p:tav>
                                        <p:tav tm="100000">
                                          <p:val>
                                            <p:strVal val="#ppt_x"/>
                                          </p:val>
                                        </p:tav>
                                      </p:tavLst>
                                    </p:anim>
                                    <p:anim calcmode="lin" valueType="num">
                                      <p:cBhvr>
                                        <p:cTn id="100" dur="3000" fill="hold"/>
                                        <p:tgtEl>
                                          <p:spTgt spid="9"/>
                                        </p:tgtEl>
                                        <p:attrNameLst>
                                          <p:attrName>ppt_y</p:attrName>
                                        </p:attrNameLst>
                                      </p:cBhvr>
                                      <p:tavLst>
                                        <p:tav tm="0">
                                          <p:val>
                                            <p:strVal val="#ppt_y"/>
                                          </p:val>
                                        </p:tav>
                                        <p:tav tm="100000">
                                          <p:val>
                                            <p:strVal val="#ppt_y"/>
                                          </p:val>
                                        </p:tav>
                                      </p:tavLst>
                                    </p:anim>
                                    <p:animEffect transition="in" filter="fade">
                                      <p:cBhvr>
                                        <p:cTn id="101" dur="3000"/>
                                        <p:tgtEl>
                                          <p:spTgt spid="9"/>
                                        </p:tgtEl>
                                      </p:cBhvr>
                                    </p:animEffect>
                                  </p:childTnLst>
                                </p:cTn>
                              </p:par>
                              <p:par>
                                <p:cTn id="102" presetID="48" presetClass="entr" presetSubtype="0" accel="50000" fill="hold" grpId="1" nodeType="withEffect">
                                  <p:stCondLst>
                                    <p:cond delay="0"/>
                                  </p:stCondLst>
                                  <p:childTnLst>
                                    <p:set>
                                      <p:cBhvr>
                                        <p:cTn id="103" dur="1" fill="hold">
                                          <p:stCondLst>
                                            <p:cond delay="0"/>
                                          </p:stCondLst>
                                        </p:cTn>
                                        <p:tgtEl>
                                          <p:spTgt spid="10"/>
                                        </p:tgtEl>
                                        <p:attrNameLst>
                                          <p:attrName>style.visibility</p:attrName>
                                        </p:attrNameLst>
                                      </p:cBhvr>
                                      <p:to>
                                        <p:strVal val="visible"/>
                                      </p:to>
                                    </p:set>
                                    <p:anim calcmode="lin" valueType="num">
                                      <p:cBhvr>
                                        <p:cTn id="104" dur="3000" fill="hold"/>
                                        <p:tgtEl>
                                          <p:spTgt spid="10"/>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05" dur="3000" fill="hold"/>
                                        <p:tgtEl>
                                          <p:spTgt spid="10"/>
                                        </p:tgtEl>
                                        <p:attrNameLst>
                                          <p:attrName>ppt_x</p:attrName>
                                        </p:attrNameLst>
                                      </p:cBhvr>
                                      <p:tavLst>
                                        <p:tav tm="0">
                                          <p:val>
                                            <p:fltVal val="-1"/>
                                          </p:val>
                                        </p:tav>
                                        <p:tav tm="50000">
                                          <p:val>
                                            <p:fltVal val="0.95"/>
                                          </p:val>
                                        </p:tav>
                                        <p:tav tm="100000">
                                          <p:val>
                                            <p:strVal val="#ppt_x"/>
                                          </p:val>
                                        </p:tav>
                                      </p:tavLst>
                                    </p:anim>
                                    <p:anim calcmode="lin" valueType="num">
                                      <p:cBhvr>
                                        <p:cTn id="106" dur="3000" fill="hold"/>
                                        <p:tgtEl>
                                          <p:spTgt spid="10"/>
                                        </p:tgtEl>
                                        <p:attrNameLst>
                                          <p:attrName>ppt_y</p:attrName>
                                        </p:attrNameLst>
                                      </p:cBhvr>
                                      <p:tavLst>
                                        <p:tav tm="0">
                                          <p:val>
                                            <p:strVal val="#ppt_y"/>
                                          </p:val>
                                        </p:tav>
                                        <p:tav tm="100000">
                                          <p:val>
                                            <p:strVal val="#ppt_y"/>
                                          </p:val>
                                        </p:tav>
                                      </p:tavLst>
                                    </p:anim>
                                    <p:animEffect transition="in" filter="fade">
                                      <p:cBhvr>
                                        <p:cTn id="107" dur="3000"/>
                                        <p:tgtEl>
                                          <p:spTgt spid="10"/>
                                        </p:tgtEl>
                                      </p:cBhvr>
                                    </p:animEffect>
                                  </p:childTnLst>
                                </p:cTn>
                              </p:par>
                              <p:par>
                                <p:cTn id="108" presetID="48" presetClass="entr" presetSubtype="0" accel="50000" fill="hold" grpId="1" nodeType="withEffect">
                                  <p:stCondLst>
                                    <p:cond delay="0"/>
                                  </p:stCondLst>
                                  <p:childTnLst>
                                    <p:set>
                                      <p:cBhvr>
                                        <p:cTn id="109" dur="1" fill="hold">
                                          <p:stCondLst>
                                            <p:cond delay="0"/>
                                          </p:stCondLst>
                                        </p:cTn>
                                        <p:tgtEl>
                                          <p:spTgt spid="11"/>
                                        </p:tgtEl>
                                        <p:attrNameLst>
                                          <p:attrName>style.visibility</p:attrName>
                                        </p:attrNameLst>
                                      </p:cBhvr>
                                      <p:to>
                                        <p:strVal val="visible"/>
                                      </p:to>
                                    </p:set>
                                    <p:anim calcmode="lin" valueType="num">
                                      <p:cBhvr>
                                        <p:cTn id="110" dur="3000" fill="hold"/>
                                        <p:tgtEl>
                                          <p:spTgt spid="11"/>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11" dur="3000" fill="hold"/>
                                        <p:tgtEl>
                                          <p:spTgt spid="11"/>
                                        </p:tgtEl>
                                        <p:attrNameLst>
                                          <p:attrName>ppt_x</p:attrName>
                                        </p:attrNameLst>
                                      </p:cBhvr>
                                      <p:tavLst>
                                        <p:tav tm="0">
                                          <p:val>
                                            <p:fltVal val="-1"/>
                                          </p:val>
                                        </p:tav>
                                        <p:tav tm="50000">
                                          <p:val>
                                            <p:fltVal val="0.95"/>
                                          </p:val>
                                        </p:tav>
                                        <p:tav tm="100000">
                                          <p:val>
                                            <p:strVal val="#ppt_x"/>
                                          </p:val>
                                        </p:tav>
                                      </p:tavLst>
                                    </p:anim>
                                    <p:anim calcmode="lin" valueType="num">
                                      <p:cBhvr>
                                        <p:cTn id="112" dur="3000" fill="hold"/>
                                        <p:tgtEl>
                                          <p:spTgt spid="11"/>
                                        </p:tgtEl>
                                        <p:attrNameLst>
                                          <p:attrName>ppt_y</p:attrName>
                                        </p:attrNameLst>
                                      </p:cBhvr>
                                      <p:tavLst>
                                        <p:tav tm="0">
                                          <p:val>
                                            <p:strVal val="#ppt_y"/>
                                          </p:val>
                                        </p:tav>
                                        <p:tav tm="100000">
                                          <p:val>
                                            <p:strVal val="#ppt_y"/>
                                          </p:val>
                                        </p:tav>
                                      </p:tavLst>
                                    </p:anim>
                                    <p:animEffect transition="in" filter="fade">
                                      <p:cBhvr>
                                        <p:cTn id="113" dur="3000"/>
                                        <p:tgtEl>
                                          <p:spTgt spid="11"/>
                                        </p:tgtEl>
                                      </p:cBhvr>
                                    </p:animEffect>
                                  </p:childTnLst>
                                </p:cTn>
                              </p:par>
                              <p:par>
                                <p:cTn id="114" presetID="48" presetClass="entr" presetSubtype="0" accel="50000" fill="hold" grpId="1" nodeType="withEffect">
                                  <p:stCondLst>
                                    <p:cond delay="0"/>
                                  </p:stCondLst>
                                  <p:childTnLst>
                                    <p:set>
                                      <p:cBhvr>
                                        <p:cTn id="115" dur="1" fill="hold">
                                          <p:stCondLst>
                                            <p:cond delay="0"/>
                                          </p:stCondLst>
                                        </p:cTn>
                                        <p:tgtEl>
                                          <p:spTgt spid="12"/>
                                        </p:tgtEl>
                                        <p:attrNameLst>
                                          <p:attrName>style.visibility</p:attrName>
                                        </p:attrNameLst>
                                      </p:cBhvr>
                                      <p:to>
                                        <p:strVal val="visible"/>
                                      </p:to>
                                    </p:set>
                                    <p:anim calcmode="lin" valueType="num">
                                      <p:cBhvr>
                                        <p:cTn id="116" dur="3000" fill="hold"/>
                                        <p:tgtEl>
                                          <p:spTgt spid="12"/>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17" dur="3000" fill="hold"/>
                                        <p:tgtEl>
                                          <p:spTgt spid="12"/>
                                        </p:tgtEl>
                                        <p:attrNameLst>
                                          <p:attrName>ppt_x</p:attrName>
                                        </p:attrNameLst>
                                      </p:cBhvr>
                                      <p:tavLst>
                                        <p:tav tm="0">
                                          <p:val>
                                            <p:fltVal val="-1"/>
                                          </p:val>
                                        </p:tav>
                                        <p:tav tm="50000">
                                          <p:val>
                                            <p:fltVal val="0.95"/>
                                          </p:val>
                                        </p:tav>
                                        <p:tav tm="100000">
                                          <p:val>
                                            <p:strVal val="#ppt_x"/>
                                          </p:val>
                                        </p:tav>
                                      </p:tavLst>
                                    </p:anim>
                                    <p:anim calcmode="lin" valueType="num">
                                      <p:cBhvr>
                                        <p:cTn id="118" dur="3000" fill="hold"/>
                                        <p:tgtEl>
                                          <p:spTgt spid="12"/>
                                        </p:tgtEl>
                                        <p:attrNameLst>
                                          <p:attrName>ppt_y</p:attrName>
                                        </p:attrNameLst>
                                      </p:cBhvr>
                                      <p:tavLst>
                                        <p:tav tm="0">
                                          <p:val>
                                            <p:strVal val="#ppt_y"/>
                                          </p:val>
                                        </p:tav>
                                        <p:tav tm="100000">
                                          <p:val>
                                            <p:strVal val="#ppt_y"/>
                                          </p:val>
                                        </p:tav>
                                      </p:tavLst>
                                    </p:anim>
                                    <p:animEffect transition="in" filter="fade">
                                      <p:cBhvr>
                                        <p:cTn id="119" dur="3000"/>
                                        <p:tgtEl>
                                          <p:spTgt spid="12"/>
                                        </p:tgtEl>
                                      </p:cBhvr>
                                    </p:animEffect>
                                  </p:childTnLst>
                                </p:cTn>
                              </p:par>
                              <p:par>
                                <p:cTn id="120" presetID="48" presetClass="entr" presetSubtype="0" accel="50000" fill="hold" grpId="1" nodeType="withEffect">
                                  <p:stCondLst>
                                    <p:cond delay="0"/>
                                  </p:stCondLst>
                                  <p:childTnLst>
                                    <p:set>
                                      <p:cBhvr>
                                        <p:cTn id="121" dur="1" fill="hold">
                                          <p:stCondLst>
                                            <p:cond delay="0"/>
                                          </p:stCondLst>
                                        </p:cTn>
                                        <p:tgtEl>
                                          <p:spTgt spid="13"/>
                                        </p:tgtEl>
                                        <p:attrNameLst>
                                          <p:attrName>style.visibility</p:attrName>
                                        </p:attrNameLst>
                                      </p:cBhvr>
                                      <p:to>
                                        <p:strVal val="visible"/>
                                      </p:to>
                                    </p:set>
                                    <p:anim calcmode="lin" valueType="num">
                                      <p:cBhvr>
                                        <p:cTn id="122" dur="3000" fill="hold"/>
                                        <p:tgtEl>
                                          <p:spTgt spid="13"/>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23" dur="3000" fill="hold"/>
                                        <p:tgtEl>
                                          <p:spTgt spid="13"/>
                                        </p:tgtEl>
                                        <p:attrNameLst>
                                          <p:attrName>ppt_x</p:attrName>
                                        </p:attrNameLst>
                                      </p:cBhvr>
                                      <p:tavLst>
                                        <p:tav tm="0">
                                          <p:val>
                                            <p:fltVal val="-1"/>
                                          </p:val>
                                        </p:tav>
                                        <p:tav tm="50000">
                                          <p:val>
                                            <p:fltVal val="0.95"/>
                                          </p:val>
                                        </p:tav>
                                        <p:tav tm="100000">
                                          <p:val>
                                            <p:strVal val="#ppt_x"/>
                                          </p:val>
                                        </p:tav>
                                      </p:tavLst>
                                    </p:anim>
                                    <p:anim calcmode="lin" valueType="num">
                                      <p:cBhvr>
                                        <p:cTn id="124" dur="3000" fill="hold"/>
                                        <p:tgtEl>
                                          <p:spTgt spid="13"/>
                                        </p:tgtEl>
                                        <p:attrNameLst>
                                          <p:attrName>ppt_y</p:attrName>
                                        </p:attrNameLst>
                                      </p:cBhvr>
                                      <p:tavLst>
                                        <p:tav tm="0">
                                          <p:val>
                                            <p:strVal val="#ppt_y"/>
                                          </p:val>
                                        </p:tav>
                                        <p:tav tm="100000">
                                          <p:val>
                                            <p:strVal val="#ppt_y"/>
                                          </p:val>
                                        </p:tav>
                                      </p:tavLst>
                                    </p:anim>
                                    <p:animEffect transition="in" filter="fade">
                                      <p:cBhvr>
                                        <p:cTn id="125" dur="3000"/>
                                        <p:tgtEl>
                                          <p:spTgt spid="13"/>
                                        </p:tgtEl>
                                      </p:cBhvr>
                                    </p:animEffect>
                                  </p:childTnLst>
                                </p:cTn>
                              </p:par>
                              <p:par>
                                <p:cTn id="126" presetID="48" presetClass="entr" presetSubtype="0" accel="50000" fill="hold" grpId="1" nodeType="withEffect">
                                  <p:stCondLst>
                                    <p:cond delay="0"/>
                                  </p:stCondLst>
                                  <p:childTnLst>
                                    <p:set>
                                      <p:cBhvr>
                                        <p:cTn id="127" dur="1" fill="hold">
                                          <p:stCondLst>
                                            <p:cond delay="0"/>
                                          </p:stCondLst>
                                        </p:cTn>
                                        <p:tgtEl>
                                          <p:spTgt spid="14"/>
                                        </p:tgtEl>
                                        <p:attrNameLst>
                                          <p:attrName>style.visibility</p:attrName>
                                        </p:attrNameLst>
                                      </p:cBhvr>
                                      <p:to>
                                        <p:strVal val="visible"/>
                                      </p:to>
                                    </p:set>
                                    <p:anim calcmode="lin" valueType="num">
                                      <p:cBhvr>
                                        <p:cTn id="128" dur="3000" fill="hold"/>
                                        <p:tgtEl>
                                          <p:spTgt spid="14"/>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29" dur="3000" fill="hold"/>
                                        <p:tgtEl>
                                          <p:spTgt spid="14"/>
                                        </p:tgtEl>
                                        <p:attrNameLst>
                                          <p:attrName>ppt_x</p:attrName>
                                        </p:attrNameLst>
                                      </p:cBhvr>
                                      <p:tavLst>
                                        <p:tav tm="0">
                                          <p:val>
                                            <p:fltVal val="-1"/>
                                          </p:val>
                                        </p:tav>
                                        <p:tav tm="50000">
                                          <p:val>
                                            <p:fltVal val="0.95"/>
                                          </p:val>
                                        </p:tav>
                                        <p:tav tm="100000">
                                          <p:val>
                                            <p:strVal val="#ppt_x"/>
                                          </p:val>
                                        </p:tav>
                                      </p:tavLst>
                                    </p:anim>
                                    <p:anim calcmode="lin" valueType="num">
                                      <p:cBhvr>
                                        <p:cTn id="130" dur="3000" fill="hold"/>
                                        <p:tgtEl>
                                          <p:spTgt spid="14"/>
                                        </p:tgtEl>
                                        <p:attrNameLst>
                                          <p:attrName>ppt_y</p:attrName>
                                        </p:attrNameLst>
                                      </p:cBhvr>
                                      <p:tavLst>
                                        <p:tav tm="0">
                                          <p:val>
                                            <p:strVal val="#ppt_y"/>
                                          </p:val>
                                        </p:tav>
                                        <p:tav tm="100000">
                                          <p:val>
                                            <p:strVal val="#ppt_y"/>
                                          </p:val>
                                        </p:tav>
                                      </p:tavLst>
                                    </p:anim>
                                    <p:animEffect transition="in" filter="fade">
                                      <p:cBhvr>
                                        <p:cTn id="131" dur="3000"/>
                                        <p:tgtEl>
                                          <p:spTgt spid="14"/>
                                        </p:tgtEl>
                                      </p:cBhvr>
                                    </p:animEffect>
                                  </p:childTnLst>
                                </p:cTn>
                              </p:par>
                              <p:par>
                                <p:cTn id="132" presetID="48" presetClass="entr" presetSubtype="0" accel="50000" fill="hold" grpId="1" nodeType="withEffect">
                                  <p:stCondLst>
                                    <p:cond delay="0"/>
                                  </p:stCondLst>
                                  <p:childTnLst>
                                    <p:set>
                                      <p:cBhvr>
                                        <p:cTn id="133" dur="1" fill="hold">
                                          <p:stCondLst>
                                            <p:cond delay="0"/>
                                          </p:stCondLst>
                                        </p:cTn>
                                        <p:tgtEl>
                                          <p:spTgt spid="15"/>
                                        </p:tgtEl>
                                        <p:attrNameLst>
                                          <p:attrName>style.visibility</p:attrName>
                                        </p:attrNameLst>
                                      </p:cBhvr>
                                      <p:to>
                                        <p:strVal val="visible"/>
                                      </p:to>
                                    </p:set>
                                    <p:anim calcmode="lin" valueType="num">
                                      <p:cBhvr>
                                        <p:cTn id="134" dur="3000" fill="hold"/>
                                        <p:tgtEl>
                                          <p:spTgt spid="15"/>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35" dur="3000" fill="hold"/>
                                        <p:tgtEl>
                                          <p:spTgt spid="15"/>
                                        </p:tgtEl>
                                        <p:attrNameLst>
                                          <p:attrName>ppt_x</p:attrName>
                                        </p:attrNameLst>
                                      </p:cBhvr>
                                      <p:tavLst>
                                        <p:tav tm="0">
                                          <p:val>
                                            <p:fltVal val="-1"/>
                                          </p:val>
                                        </p:tav>
                                        <p:tav tm="50000">
                                          <p:val>
                                            <p:fltVal val="0.95"/>
                                          </p:val>
                                        </p:tav>
                                        <p:tav tm="100000">
                                          <p:val>
                                            <p:strVal val="#ppt_x"/>
                                          </p:val>
                                        </p:tav>
                                      </p:tavLst>
                                    </p:anim>
                                    <p:anim calcmode="lin" valueType="num">
                                      <p:cBhvr>
                                        <p:cTn id="136" dur="3000" fill="hold"/>
                                        <p:tgtEl>
                                          <p:spTgt spid="15"/>
                                        </p:tgtEl>
                                        <p:attrNameLst>
                                          <p:attrName>ppt_y</p:attrName>
                                        </p:attrNameLst>
                                      </p:cBhvr>
                                      <p:tavLst>
                                        <p:tav tm="0">
                                          <p:val>
                                            <p:strVal val="#ppt_y"/>
                                          </p:val>
                                        </p:tav>
                                        <p:tav tm="100000">
                                          <p:val>
                                            <p:strVal val="#ppt_y"/>
                                          </p:val>
                                        </p:tav>
                                      </p:tavLst>
                                    </p:anim>
                                    <p:animEffect transition="in" filter="fade">
                                      <p:cBhvr>
                                        <p:cTn id="137" dur="3000"/>
                                        <p:tgtEl>
                                          <p:spTgt spid="15"/>
                                        </p:tgtEl>
                                      </p:cBhvr>
                                    </p:animEffect>
                                  </p:childTnLst>
                                </p:cTn>
                              </p:par>
                              <p:par>
                                <p:cTn id="138" presetID="48" presetClass="entr" presetSubtype="0" accel="50000" fill="hold" grpId="1" nodeType="withEffect">
                                  <p:stCondLst>
                                    <p:cond delay="0"/>
                                  </p:stCondLst>
                                  <p:childTnLst>
                                    <p:set>
                                      <p:cBhvr>
                                        <p:cTn id="139" dur="1" fill="hold">
                                          <p:stCondLst>
                                            <p:cond delay="0"/>
                                          </p:stCondLst>
                                        </p:cTn>
                                        <p:tgtEl>
                                          <p:spTgt spid="16"/>
                                        </p:tgtEl>
                                        <p:attrNameLst>
                                          <p:attrName>style.visibility</p:attrName>
                                        </p:attrNameLst>
                                      </p:cBhvr>
                                      <p:to>
                                        <p:strVal val="visible"/>
                                      </p:to>
                                    </p:set>
                                    <p:anim calcmode="lin" valueType="num">
                                      <p:cBhvr>
                                        <p:cTn id="140" dur="3000" fill="hold"/>
                                        <p:tgtEl>
                                          <p:spTgt spid="16"/>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41" dur="3000" fill="hold"/>
                                        <p:tgtEl>
                                          <p:spTgt spid="16"/>
                                        </p:tgtEl>
                                        <p:attrNameLst>
                                          <p:attrName>ppt_x</p:attrName>
                                        </p:attrNameLst>
                                      </p:cBhvr>
                                      <p:tavLst>
                                        <p:tav tm="0">
                                          <p:val>
                                            <p:fltVal val="-1"/>
                                          </p:val>
                                        </p:tav>
                                        <p:tav tm="50000">
                                          <p:val>
                                            <p:fltVal val="0.95"/>
                                          </p:val>
                                        </p:tav>
                                        <p:tav tm="100000">
                                          <p:val>
                                            <p:strVal val="#ppt_x"/>
                                          </p:val>
                                        </p:tav>
                                      </p:tavLst>
                                    </p:anim>
                                    <p:anim calcmode="lin" valueType="num">
                                      <p:cBhvr>
                                        <p:cTn id="142" dur="3000" fill="hold"/>
                                        <p:tgtEl>
                                          <p:spTgt spid="16"/>
                                        </p:tgtEl>
                                        <p:attrNameLst>
                                          <p:attrName>ppt_y</p:attrName>
                                        </p:attrNameLst>
                                      </p:cBhvr>
                                      <p:tavLst>
                                        <p:tav tm="0">
                                          <p:val>
                                            <p:strVal val="#ppt_y"/>
                                          </p:val>
                                        </p:tav>
                                        <p:tav tm="100000">
                                          <p:val>
                                            <p:strVal val="#ppt_y"/>
                                          </p:val>
                                        </p:tav>
                                      </p:tavLst>
                                    </p:anim>
                                    <p:animEffect transition="in" filter="fade">
                                      <p:cBhvr>
                                        <p:cTn id="143" dur="3000"/>
                                        <p:tgtEl>
                                          <p:spTgt spid="16"/>
                                        </p:tgtEl>
                                      </p:cBhvr>
                                    </p:animEffect>
                                  </p:childTnLst>
                                </p:cTn>
                              </p:par>
                              <p:par>
                                <p:cTn id="144" presetID="48" presetClass="entr" presetSubtype="0" accel="50000" fill="hold" grpId="1" nodeType="withEffect">
                                  <p:stCondLst>
                                    <p:cond delay="0"/>
                                  </p:stCondLst>
                                  <p:childTnLst>
                                    <p:set>
                                      <p:cBhvr>
                                        <p:cTn id="145" dur="1" fill="hold">
                                          <p:stCondLst>
                                            <p:cond delay="0"/>
                                          </p:stCondLst>
                                        </p:cTn>
                                        <p:tgtEl>
                                          <p:spTgt spid="17"/>
                                        </p:tgtEl>
                                        <p:attrNameLst>
                                          <p:attrName>style.visibility</p:attrName>
                                        </p:attrNameLst>
                                      </p:cBhvr>
                                      <p:to>
                                        <p:strVal val="visible"/>
                                      </p:to>
                                    </p:set>
                                    <p:anim calcmode="lin" valueType="num">
                                      <p:cBhvr>
                                        <p:cTn id="146" dur="3000" fill="hold"/>
                                        <p:tgtEl>
                                          <p:spTgt spid="17"/>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47" dur="3000" fill="hold"/>
                                        <p:tgtEl>
                                          <p:spTgt spid="17"/>
                                        </p:tgtEl>
                                        <p:attrNameLst>
                                          <p:attrName>ppt_x</p:attrName>
                                        </p:attrNameLst>
                                      </p:cBhvr>
                                      <p:tavLst>
                                        <p:tav tm="0">
                                          <p:val>
                                            <p:fltVal val="-1"/>
                                          </p:val>
                                        </p:tav>
                                        <p:tav tm="50000">
                                          <p:val>
                                            <p:fltVal val="0.95"/>
                                          </p:val>
                                        </p:tav>
                                        <p:tav tm="100000">
                                          <p:val>
                                            <p:strVal val="#ppt_x"/>
                                          </p:val>
                                        </p:tav>
                                      </p:tavLst>
                                    </p:anim>
                                    <p:anim calcmode="lin" valueType="num">
                                      <p:cBhvr>
                                        <p:cTn id="148" dur="3000" fill="hold"/>
                                        <p:tgtEl>
                                          <p:spTgt spid="17"/>
                                        </p:tgtEl>
                                        <p:attrNameLst>
                                          <p:attrName>ppt_y</p:attrName>
                                        </p:attrNameLst>
                                      </p:cBhvr>
                                      <p:tavLst>
                                        <p:tav tm="0">
                                          <p:val>
                                            <p:strVal val="#ppt_y"/>
                                          </p:val>
                                        </p:tav>
                                        <p:tav tm="100000">
                                          <p:val>
                                            <p:strVal val="#ppt_y"/>
                                          </p:val>
                                        </p:tav>
                                      </p:tavLst>
                                    </p:anim>
                                    <p:animEffect transition="in" filter="fade">
                                      <p:cBhvr>
                                        <p:cTn id="149" dur="3000"/>
                                        <p:tgtEl>
                                          <p:spTgt spid="17"/>
                                        </p:tgtEl>
                                      </p:cBhvr>
                                    </p:animEffect>
                                  </p:childTnLst>
                                </p:cTn>
                              </p:par>
                              <p:par>
                                <p:cTn id="150" presetID="48" presetClass="entr" presetSubtype="0" accel="50000" fill="hold" grpId="1" nodeType="withEffect">
                                  <p:stCondLst>
                                    <p:cond delay="0"/>
                                  </p:stCondLst>
                                  <p:childTnLst>
                                    <p:set>
                                      <p:cBhvr>
                                        <p:cTn id="151" dur="1" fill="hold">
                                          <p:stCondLst>
                                            <p:cond delay="0"/>
                                          </p:stCondLst>
                                        </p:cTn>
                                        <p:tgtEl>
                                          <p:spTgt spid="18"/>
                                        </p:tgtEl>
                                        <p:attrNameLst>
                                          <p:attrName>style.visibility</p:attrName>
                                        </p:attrNameLst>
                                      </p:cBhvr>
                                      <p:to>
                                        <p:strVal val="visible"/>
                                      </p:to>
                                    </p:set>
                                    <p:anim calcmode="lin" valueType="num">
                                      <p:cBhvr>
                                        <p:cTn id="152" dur="3000" fill="hold"/>
                                        <p:tgtEl>
                                          <p:spTgt spid="18"/>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53" dur="3000" fill="hold"/>
                                        <p:tgtEl>
                                          <p:spTgt spid="18"/>
                                        </p:tgtEl>
                                        <p:attrNameLst>
                                          <p:attrName>ppt_x</p:attrName>
                                        </p:attrNameLst>
                                      </p:cBhvr>
                                      <p:tavLst>
                                        <p:tav tm="0">
                                          <p:val>
                                            <p:fltVal val="-1"/>
                                          </p:val>
                                        </p:tav>
                                        <p:tav tm="50000">
                                          <p:val>
                                            <p:fltVal val="0.95"/>
                                          </p:val>
                                        </p:tav>
                                        <p:tav tm="100000">
                                          <p:val>
                                            <p:strVal val="#ppt_x"/>
                                          </p:val>
                                        </p:tav>
                                      </p:tavLst>
                                    </p:anim>
                                    <p:anim calcmode="lin" valueType="num">
                                      <p:cBhvr>
                                        <p:cTn id="154" dur="3000" fill="hold"/>
                                        <p:tgtEl>
                                          <p:spTgt spid="18"/>
                                        </p:tgtEl>
                                        <p:attrNameLst>
                                          <p:attrName>ppt_y</p:attrName>
                                        </p:attrNameLst>
                                      </p:cBhvr>
                                      <p:tavLst>
                                        <p:tav tm="0">
                                          <p:val>
                                            <p:strVal val="#ppt_y"/>
                                          </p:val>
                                        </p:tav>
                                        <p:tav tm="100000">
                                          <p:val>
                                            <p:strVal val="#ppt_y"/>
                                          </p:val>
                                        </p:tav>
                                      </p:tavLst>
                                    </p:anim>
                                    <p:animEffect transition="in" filter="fade">
                                      <p:cBhvr>
                                        <p:cTn id="155" dur="3000"/>
                                        <p:tgtEl>
                                          <p:spTgt spid="18"/>
                                        </p:tgtEl>
                                      </p:cBhvr>
                                    </p:animEffect>
                                  </p:childTnLst>
                                </p:cTn>
                              </p:par>
                              <p:par>
                                <p:cTn id="156" presetID="48" presetClass="entr" presetSubtype="0" accel="50000" fill="hold" grpId="1" nodeType="withEffect">
                                  <p:stCondLst>
                                    <p:cond delay="0"/>
                                  </p:stCondLst>
                                  <p:childTnLst>
                                    <p:set>
                                      <p:cBhvr>
                                        <p:cTn id="157" dur="1" fill="hold">
                                          <p:stCondLst>
                                            <p:cond delay="0"/>
                                          </p:stCondLst>
                                        </p:cTn>
                                        <p:tgtEl>
                                          <p:spTgt spid="19"/>
                                        </p:tgtEl>
                                        <p:attrNameLst>
                                          <p:attrName>style.visibility</p:attrName>
                                        </p:attrNameLst>
                                      </p:cBhvr>
                                      <p:to>
                                        <p:strVal val="visible"/>
                                      </p:to>
                                    </p:set>
                                    <p:anim calcmode="lin" valueType="num">
                                      <p:cBhvr>
                                        <p:cTn id="158" dur="3000" fill="hold"/>
                                        <p:tgtEl>
                                          <p:spTgt spid="19"/>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59" dur="3000" fill="hold"/>
                                        <p:tgtEl>
                                          <p:spTgt spid="19"/>
                                        </p:tgtEl>
                                        <p:attrNameLst>
                                          <p:attrName>ppt_x</p:attrName>
                                        </p:attrNameLst>
                                      </p:cBhvr>
                                      <p:tavLst>
                                        <p:tav tm="0">
                                          <p:val>
                                            <p:fltVal val="-1"/>
                                          </p:val>
                                        </p:tav>
                                        <p:tav tm="50000">
                                          <p:val>
                                            <p:fltVal val="0.95"/>
                                          </p:val>
                                        </p:tav>
                                        <p:tav tm="100000">
                                          <p:val>
                                            <p:strVal val="#ppt_x"/>
                                          </p:val>
                                        </p:tav>
                                      </p:tavLst>
                                    </p:anim>
                                    <p:anim calcmode="lin" valueType="num">
                                      <p:cBhvr>
                                        <p:cTn id="160" dur="3000" fill="hold"/>
                                        <p:tgtEl>
                                          <p:spTgt spid="19"/>
                                        </p:tgtEl>
                                        <p:attrNameLst>
                                          <p:attrName>ppt_y</p:attrName>
                                        </p:attrNameLst>
                                      </p:cBhvr>
                                      <p:tavLst>
                                        <p:tav tm="0">
                                          <p:val>
                                            <p:strVal val="#ppt_y"/>
                                          </p:val>
                                        </p:tav>
                                        <p:tav tm="100000">
                                          <p:val>
                                            <p:strVal val="#ppt_y"/>
                                          </p:val>
                                        </p:tav>
                                      </p:tavLst>
                                    </p:anim>
                                    <p:animEffect transition="in" filter="fade">
                                      <p:cBhvr>
                                        <p:cTn id="161" dur="3000"/>
                                        <p:tgtEl>
                                          <p:spTgt spid="19"/>
                                        </p:tgtEl>
                                      </p:cBhvr>
                                    </p:animEffect>
                                  </p:childTnLst>
                                </p:cTn>
                              </p:par>
                              <p:par>
                                <p:cTn id="162" presetID="48" presetClass="entr" presetSubtype="0" accel="50000" fill="hold" grpId="1" nodeType="withEffect">
                                  <p:stCondLst>
                                    <p:cond delay="0"/>
                                  </p:stCondLst>
                                  <p:childTnLst>
                                    <p:set>
                                      <p:cBhvr>
                                        <p:cTn id="163" dur="1" fill="hold">
                                          <p:stCondLst>
                                            <p:cond delay="0"/>
                                          </p:stCondLst>
                                        </p:cTn>
                                        <p:tgtEl>
                                          <p:spTgt spid="20"/>
                                        </p:tgtEl>
                                        <p:attrNameLst>
                                          <p:attrName>style.visibility</p:attrName>
                                        </p:attrNameLst>
                                      </p:cBhvr>
                                      <p:to>
                                        <p:strVal val="visible"/>
                                      </p:to>
                                    </p:set>
                                    <p:anim calcmode="lin" valueType="num">
                                      <p:cBhvr>
                                        <p:cTn id="164" dur="3000" fill="hold"/>
                                        <p:tgtEl>
                                          <p:spTgt spid="20"/>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65" dur="3000" fill="hold"/>
                                        <p:tgtEl>
                                          <p:spTgt spid="20"/>
                                        </p:tgtEl>
                                        <p:attrNameLst>
                                          <p:attrName>ppt_x</p:attrName>
                                        </p:attrNameLst>
                                      </p:cBhvr>
                                      <p:tavLst>
                                        <p:tav tm="0">
                                          <p:val>
                                            <p:fltVal val="-1"/>
                                          </p:val>
                                        </p:tav>
                                        <p:tav tm="50000">
                                          <p:val>
                                            <p:fltVal val="0.95"/>
                                          </p:val>
                                        </p:tav>
                                        <p:tav tm="100000">
                                          <p:val>
                                            <p:strVal val="#ppt_x"/>
                                          </p:val>
                                        </p:tav>
                                      </p:tavLst>
                                    </p:anim>
                                    <p:anim calcmode="lin" valueType="num">
                                      <p:cBhvr>
                                        <p:cTn id="166" dur="3000" fill="hold"/>
                                        <p:tgtEl>
                                          <p:spTgt spid="20"/>
                                        </p:tgtEl>
                                        <p:attrNameLst>
                                          <p:attrName>ppt_y</p:attrName>
                                        </p:attrNameLst>
                                      </p:cBhvr>
                                      <p:tavLst>
                                        <p:tav tm="0">
                                          <p:val>
                                            <p:strVal val="#ppt_y"/>
                                          </p:val>
                                        </p:tav>
                                        <p:tav tm="100000">
                                          <p:val>
                                            <p:strVal val="#ppt_y"/>
                                          </p:val>
                                        </p:tav>
                                      </p:tavLst>
                                    </p:anim>
                                    <p:animEffect transition="in" filter="fade">
                                      <p:cBhvr>
                                        <p:cTn id="167" dur="3000"/>
                                        <p:tgtEl>
                                          <p:spTgt spid="20"/>
                                        </p:tgtEl>
                                      </p:cBhvr>
                                    </p:animEffect>
                                  </p:childTnLst>
                                </p:cTn>
                              </p:par>
                            </p:childTnLst>
                          </p:cTn>
                        </p:par>
                        <p:par>
                          <p:cTn id="168" fill="hold">
                            <p:stCondLst>
                              <p:cond delay="3000"/>
                            </p:stCondLst>
                            <p:childTnLst>
                              <p:par>
                                <p:cTn id="169" presetID="2" presetClass="exit" presetSubtype="8" fill="hold" grpId="2" nodeType="afterEffect">
                                  <p:stCondLst>
                                    <p:cond delay="0"/>
                                  </p:stCondLst>
                                  <p:childTnLst>
                                    <p:anim calcmode="lin" valueType="num">
                                      <p:cBhvr additive="base">
                                        <p:cTn id="170" dur="3000"/>
                                        <p:tgtEl>
                                          <p:spTgt spid="5"/>
                                        </p:tgtEl>
                                        <p:attrNameLst>
                                          <p:attrName>ppt_x</p:attrName>
                                        </p:attrNameLst>
                                      </p:cBhvr>
                                      <p:tavLst>
                                        <p:tav tm="0">
                                          <p:val>
                                            <p:strVal val="ppt_x"/>
                                          </p:val>
                                        </p:tav>
                                        <p:tav tm="100000">
                                          <p:val>
                                            <p:strVal val="0-ppt_w/2"/>
                                          </p:val>
                                        </p:tav>
                                      </p:tavLst>
                                    </p:anim>
                                    <p:anim calcmode="lin" valueType="num">
                                      <p:cBhvr additive="base">
                                        <p:cTn id="171" dur="3000"/>
                                        <p:tgtEl>
                                          <p:spTgt spid="5"/>
                                        </p:tgtEl>
                                        <p:attrNameLst>
                                          <p:attrName>ppt_y</p:attrName>
                                        </p:attrNameLst>
                                      </p:cBhvr>
                                      <p:tavLst>
                                        <p:tav tm="0">
                                          <p:val>
                                            <p:strVal val="ppt_y"/>
                                          </p:val>
                                        </p:tav>
                                        <p:tav tm="100000">
                                          <p:val>
                                            <p:strVal val="ppt_y"/>
                                          </p:val>
                                        </p:tav>
                                      </p:tavLst>
                                    </p:anim>
                                    <p:set>
                                      <p:cBhvr>
                                        <p:cTn id="172" dur="1" fill="hold">
                                          <p:stCondLst>
                                            <p:cond delay="2999"/>
                                          </p:stCondLst>
                                        </p:cTn>
                                        <p:tgtEl>
                                          <p:spTgt spid="5"/>
                                        </p:tgtEl>
                                        <p:attrNameLst>
                                          <p:attrName>style.visibility</p:attrName>
                                        </p:attrNameLst>
                                      </p:cBhvr>
                                      <p:to>
                                        <p:strVal val="hidden"/>
                                      </p:to>
                                    </p:set>
                                  </p:childTnLst>
                                </p:cTn>
                              </p:par>
                              <p:par>
                                <p:cTn id="173" presetID="2" presetClass="exit" presetSubtype="2" fill="hold" grpId="2" nodeType="withEffect">
                                  <p:stCondLst>
                                    <p:cond delay="0"/>
                                  </p:stCondLst>
                                  <p:childTnLst>
                                    <p:anim calcmode="lin" valueType="num">
                                      <p:cBhvr additive="base">
                                        <p:cTn id="174" dur="3000"/>
                                        <p:tgtEl>
                                          <p:spTgt spid="6"/>
                                        </p:tgtEl>
                                        <p:attrNameLst>
                                          <p:attrName>ppt_x</p:attrName>
                                        </p:attrNameLst>
                                      </p:cBhvr>
                                      <p:tavLst>
                                        <p:tav tm="0">
                                          <p:val>
                                            <p:strVal val="ppt_x"/>
                                          </p:val>
                                        </p:tav>
                                        <p:tav tm="100000">
                                          <p:val>
                                            <p:strVal val="1+ppt_w/2"/>
                                          </p:val>
                                        </p:tav>
                                      </p:tavLst>
                                    </p:anim>
                                    <p:anim calcmode="lin" valueType="num">
                                      <p:cBhvr additive="base">
                                        <p:cTn id="175" dur="3000"/>
                                        <p:tgtEl>
                                          <p:spTgt spid="6"/>
                                        </p:tgtEl>
                                        <p:attrNameLst>
                                          <p:attrName>ppt_y</p:attrName>
                                        </p:attrNameLst>
                                      </p:cBhvr>
                                      <p:tavLst>
                                        <p:tav tm="0">
                                          <p:val>
                                            <p:strVal val="ppt_y"/>
                                          </p:val>
                                        </p:tav>
                                        <p:tav tm="100000">
                                          <p:val>
                                            <p:strVal val="ppt_y"/>
                                          </p:val>
                                        </p:tav>
                                      </p:tavLst>
                                    </p:anim>
                                    <p:set>
                                      <p:cBhvr>
                                        <p:cTn id="176" dur="1" fill="hold">
                                          <p:stCondLst>
                                            <p:cond delay="2999"/>
                                          </p:stCondLst>
                                        </p:cTn>
                                        <p:tgtEl>
                                          <p:spTgt spid="6"/>
                                        </p:tgtEl>
                                        <p:attrNameLst>
                                          <p:attrName>style.visibility</p:attrName>
                                        </p:attrNameLst>
                                      </p:cBhvr>
                                      <p:to>
                                        <p:strVal val="hidden"/>
                                      </p:to>
                                    </p:set>
                                  </p:childTnLst>
                                </p:cTn>
                              </p:par>
                              <p:par>
                                <p:cTn id="177" presetID="2" presetClass="exit" presetSubtype="8" fill="hold" grpId="2" nodeType="withEffect">
                                  <p:stCondLst>
                                    <p:cond delay="0"/>
                                  </p:stCondLst>
                                  <p:childTnLst>
                                    <p:anim calcmode="lin" valueType="num">
                                      <p:cBhvr additive="base">
                                        <p:cTn id="178" dur="3000"/>
                                        <p:tgtEl>
                                          <p:spTgt spid="7"/>
                                        </p:tgtEl>
                                        <p:attrNameLst>
                                          <p:attrName>ppt_x</p:attrName>
                                        </p:attrNameLst>
                                      </p:cBhvr>
                                      <p:tavLst>
                                        <p:tav tm="0">
                                          <p:val>
                                            <p:strVal val="ppt_x"/>
                                          </p:val>
                                        </p:tav>
                                        <p:tav tm="100000">
                                          <p:val>
                                            <p:strVal val="0-ppt_w/2"/>
                                          </p:val>
                                        </p:tav>
                                      </p:tavLst>
                                    </p:anim>
                                    <p:anim calcmode="lin" valueType="num">
                                      <p:cBhvr additive="base">
                                        <p:cTn id="179" dur="3000"/>
                                        <p:tgtEl>
                                          <p:spTgt spid="7"/>
                                        </p:tgtEl>
                                        <p:attrNameLst>
                                          <p:attrName>ppt_y</p:attrName>
                                        </p:attrNameLst>
                                      </p:cBhvr>
                                      <p:tavLst>
                                        <p:tav tm="0">
                                          <p:val>
                                            <p:strVal val="ppt_y"/>
                                          </p:val>
                                        </p:tav>
                                        <p:tav tm="100000">
                                          <p:val>
                                            <p:strVal val="ppt_y"/>
                                          </p:val>
                                        </p:tav>
                                      </p:tavLst>
                                    </p:anim>
                                    <p:set>
                                      <p:cBhvr>
                                        <p:cTn id="180" dur="1" fill="hold">
                                          <p:stCondLst>
                                            <p:cond delay="2999"/>
                                          </p:stCondLst>
                                        </p:cTn>
                                        <p:tgtEl>
                                          <p:spTgt spid="7"/>
                                        </p:tgtEl>
                                        <p:attrNameLst>
                                          <p:attrName>style.visibility</p:attrName>
                                        </p:attrNameLst>
                                      </p:cBhvr>
                                      <p:to>
                                        <p:strVal val="hidden"/>
                                      </p:to>
                                    </p:set>
                                  </p:childTnLst>
                                </p:cTn>
                              </p:par>
                              <p:par>
                                <p:cTn id="181" presetID="2" presetClass="exit" presetSubtype="2" fill="hold" grpId="2" nodeType="withEffect">
                                  <p:stCondLst>
                                    <p:cond delay="0"/>
                                  </p:stCondLst>
                                  <p:childTnLst>
                                    <p:anim calcmode="lin" valueType="num">
                                      <p:cBhvr additive="base">
                                        <p:cTn id="182" dur="3000"/>
                                        <p:tgtEl>
                                          <p:spTgt spid="8"/>
                                        </p:tgtEl>
                                        <p:attrNameLst>
                                          <p:attrName>ppt_x</p:attrName>
                                        </p:attrNameLst>
                                      </p:cBhvr>
                                      <p:tavLst>
                                        <p:tav tm="0">
                                          <p:val>
                                            <p:strVal val="ppt_x"/>
                                          </p:val>
                                        </p:tav>
                                        <p:tav tm="100000">
                                          <p:val>
                                            <p:strVal val="1+ppt_w/2"/>
                                          </p:val>
                                        </p:tav>
                                      </p:tavLst>
                                    </p:anim>
                                    <p:anim calcmode="lin" valueType="num">
                                      <p:cBhvr additive="base">
                                        <p:cTn id="183" dur="3000"/>
                                        <p:tgtEl>
                                          <p:spTgt spid="8"/>
                                        </p:tgtEl>
                                        <p:attrNameLst>
                                          <p:attrName>ppt_y</p:attrName>
                                        </p:attrNameLst>
                                      </p:cBhvr>
                                      <p:tavLst>
                                        <p:tav tm="0">
                                          <p:val>
                                            <p:strVal val="ppt_y"/>
                                          </p:val>
                                        </p:tav>
                                        <p:tav tm="100000">
                                          <p:val>
                                            <p:strVal val="ppt_y"/>
                                          </p:val>
                                        </p:tav>
                                      </p:tavLst>
                                    </p:anim>
                                    <p:set>
                                      <p:cBhvr>
                                        <p:cTn id="184" dur="1" fill="hold">
                                          <p:stCondLst>
                                            <p:cond delay="2999"/>
                                          </p:stCondLst>
                                        </p:cTn>
                                        <p:tgtEl>
                                          <p:spTgt spid="8"/>
                                        </p:tgtEl>
                                        <p:attrNameLst>
                                          <p:attrName>style.visibility</p:attrName>
                                        </p:attrNameLst>
                                      </p:cBhvr>
                                      <p:to>
                                        <p:strVal val="hidden"/>
                                      </p:to>
                                    </p:set>
                                  </p:childTnLst>
                                </p:cTn>
                              </p:par>
                              <p:par>
                                <p:cTn id="185" presetID="2" presetClass="exit" presetSubtype="8" fill="hold" grpId="2" nodeType="withEffect">
                                  <p:stCondLst>
                                    <p:cond delay="0"/>
                                  </p:stCondLst>
                                  <p:childTnLst>
                                    <p:anim calcmode="lin" valueType="num">
                                      <p:cBhvr additive="base">
                                        <p:cTn id="186" dur="3000"/>
                                        <p:tgtEl>
                                          <p:spTgt spid="9"/>
                                        </p:tgtEl>
                                        <p:attrNameLst>
                                          <p:attrName>ppt_x</p:attrName>
                                        </p:attrNameLst>
                                      </p:cBhvr>
                                      <p:tavLst>
                                        <p:tav tm="0">
                                          <p:val>
                                            <p:strVal val="ppt_x"/>
                                          </p:val>
                                        </p:tav>
                                        <p:tav tm="100000">
                                          <p:val>
                                            <p:strVal val="0-ppt_w/2"/>
                                          </p:val>
                                        </p:tav>
                                      </p:tavLst>
                                    </p:anim>
                                    <p:anim calcmode="lin" valueType="num">
                                      <p:cBhvr additive="base">
                                        <p:cTn id="187" dur="3000"/>
                                        <p:tgtEl>
                                          <p:spTgt spid="9"/>
                                        </p:tgtEl>
                                        <p:attrNameLst>
                                          <p:attrName>ppt_y</p:attrName>
                                        </p:attrNameLst>
                                      </p:cBhvr>
                                      <p:tavLst>
                                        <p:tav tm="0">
                                          <p:val>
                                            <p:strVal val="ppt_y"/>
                                          </p:val>
                                        </p:tav>
                                        <p:tav tm="100000">
                                          <p:val>
                                            <p:strVal val="ppt_y"/>
                                          </p:val>
                                        </p:tav>
                                      </p:tavLst>
                                    </p:anim>
                                    <p:set>
                                      <p:cBhvr>
                                        <p:cTn id="188" dur="1" fill="hold">
                                          <p:stCondLst>
                                            <p:cond delay="2999"/>
                                          </p:stCondLst>
                                        </p:cTn>
                                        <p:tgtEl>
                                          <p:spTgt spid="9"/>
                                        </p:tgtEl>
                                        <p:attrNameLst>
                                          <p:attrName>style.visibility</p:attrName>
                                        </p:attrNameLst>
                                      </p:cBhvr>
                                      <p:to>
                                        <p:strVal val="hidden"/>
                                      </p:to>
                                    </p:set>
                                  </p:childTnLst>
                                </p:cTn>
                              </p:par>
                              <p:par>
                                <p:cTn id="189" presetID="2" presetClass="exit" presetSubtype="2" fill="hold" grpId="2" nodeType="withEffect">
                                  <p:stCondLst>
                                    <p:cond delay="0"/>
                                  </p:stCondLst>
                                  <p:childTnLst>
                                    <p:anim calcmode="lin" valueType="num">
                                      <p:cBhvr additive="base">
                                        <p:cTn id="190" dur="3000"/>
                                        <p:tgtEl>
                                          <p:spTgt spid="10"/>
                                        </p:tgtEl>
                                        <p:attrNameLst>
                                          <p:attrName>ppt_x</p:attrName>
                                        </p:attrNameLst>
                                      </p:cBhvr>
                                      <p:tavLst>
                                        <p:tav tm="0">
                                          <p:val>
                                            <p:strVal val="ppt_x"/>
                                          </p:val>
                                        </p:tav>
                                        <p:tav tm="100000">
                                          <p:val>
                                            <p:strVal val="1+ppt_w/2"/>
                                          </p:val>
                                        </p:tav>
                                      </p:tavLst>
                                    </p:anim>
                                    <p:anim calcmode="lin" valueType="num">
                                      <p:cBhvr additive="base">
                                        <p:cTn id="191" dur="3000"/>
                                        <p:tgtEl>
                                          <p:spTgt spid="10"/>
                                        </p:tgtEl>
                                        <p:attrNameLst>
                                          <p:attrName>ppt_y</p:attrName>
                                        </p:attrNameLst>
                                      </p:cBhvr>
                                      <p:tavLst>
                                        <p:tav tm="0">
                                          <p:val>
                                            <p:strVal val="ppt_y"/>
                                          </p:val>
                                        </p:tav>
                                        <p:tav tm="100000">
                                          <p:val>
                                            <p:strVal val="ppt_y"/>
                                          </p:val>
                                        </p:tav>
                                      </p:tavLst>
                                    </p:anim>
                                    <p:set>
                                      <p:cBhvr>
                                        <p:cTn id="192" dur="1" fill="hold">
                                          <p:stCondLst>
                                            <p:cond delay="2999"/>
                                          </p:stCondLst>
                                        </p:cTn>
                                        <p:tgtEl>
                                          <p:spTgt spid="10"/>
                                        </p:tgtEl>
                                        <p:attrNameLst>
                                          <p:attrName>style.visibility</p:attrName>
                                        </p:attrNameLst>
                                      </p:cBhvr>
                                      <p:to>
                                        <p:strVal val="hidden"/>
                                      </p:to>
                                    </p:set>
                                  </p:childTnLst>
                                </p:cTn>
                              </p:par>
                              <p:par>
                                <p:cTn id="193" presetID="2" presetClass="exit" presetSubtype="8" fill="hold" grpId="2" nodeType="withEffect">
                                  <p:stCondLst>
                                    <p:cond delay="0"/>
                                  </p:stCondLst>
                                  <p:childTnLst>
                                    <p:anim calcmode="lin" valueType="num">
                                      <p:cBhvr additive="base">
                                        <p:cTn id="194" dur="3000"/>
                                        <p:tgtEl>
                                          <p:spTgt spid="11"/>
                                        </p:tgtEl>
                                        <p:attrNameLst>
                                          <p:attrName>ppt_x</p:attrName>
                                        </p:attrNameLst>
                                      </p:cBhvr>
                                      <p:tavLst>
                                        <p:tav tm="0">
                                          <p:val>
                                            <p:strVal val="ppt_x"/>
                                          </p:val>
                                        </p:tav>
                                        <p:tav tm="100000">
                                          <p:val>
                                            <p:strVal val="0-ppt_w/2"/>
                                          </p:val>
                                        </p:tav>
                                      </p:tavLst>
                                    </p:anim>
                                    <p:anim calcmode="lin" valueType="num">
                                      <p:cBhvr additive="base">
                                        <p:cTn id="195" dur="3000"/>
                                        <p:tgtEl>
                                          <p:spTgt spid="11"/>
                                        </p:tgtEl>
                                        <p:attrNameLst>
                                          <p:attrName>ppt_y</p:attrName>
                                        </p:attrNameLst>
                                      </p:cBhvr>
                                      <p:tavLst>
                                        <p:tav tm="0">
                                          <p:val>
                                            <p:strVal val="ppt_y"/>
                                          </p:val>
                                        </p:tav>
                                        <p:tav tm="100000">
                                          <p:val>
                                            <p:strVal val="ppt_y"/>
                                          </p:val>
                                        </p:tav>
                                      </p:tavLst>
                                    </p:anim>
                                    <p:set>
                                      <p:cBhvr>
                                        <p:cTn id="196" dur="1" fill="hold">
                                          <p:stCondLst>
                                            <p:cond delay="2999"/>
                                          </p:stCondLst>
                                        </p:cTn>
                                        <p:tgtEl>
                                          <p:spTgt spid="11"/>
                                        </p:tgtEl>
                                        <p:attrNameLst>
                                          <p:attrName>style.visibility</p:attrName>
                                        </p:attrNameLst>
                                      </p:cBhvr>
                                      <p:to>
                                        <p:strVal val="hidden"/>
                                      </p:to>
                                    </p:set>
                                  </p:childTnLst>
                                </p:cTn>
                              </p:par>
                              <p:par>
                                <p:cTn id="197" presetID="2" presetClass="exit" presetSubtype="2" fill="hold" grpId="2" nodeType="withEffect">
                                  <p:stCondLst>
                                    <p:cond delay="0"/>
                                  </p:stCondLst>
                                  <p:childTnLst>
                                    <p:anim calcmode="lin" valueType="num">
                                      <p:cBhvr additive="base">
                                        <p:cTn id="198" dur="3000"/>
                                        <p:tgtEl>
                                          <p:spTgt spid="12"/>
                                        </p:tgtEl>
                                        <p:attrNameLst>
                                          <p:attrName>ppt_x</p:attrName>
                                        </p:attrNameLst>
                                      </p:cBhvr>
                                      <p:tavLst>
                                        <p:tav tm="0">
                                          <p:val>
                                            <p:strVal val="ppt_x"/>
                                          </p:val>
                                        </p:tav>
                                        <p:tav tm="100000">
                                          <p:val>
                                            <p:strVal val="1+ppt_w/2"/>
                                          </p:val>
                                        </p:tav>
                                      </p:tavLst>
                                    </p:anim>
                                    <p:anim calcmode="lin" valueType="num">
                                      <p:cBhvr additive="base">
                                        <p:cTn id="199" dur="3000"/>
                                        <p:tgtEl>
                                          <p:spTgt spid="12"/>
                                        </p:tgtEl>
                                        <p:attrNameLst>
                                          <p:attrName>ppt_y</p:attrName>
                                        </p:attrNameLst>
                                      </p:cBhvr>
                                      <p:tavLst>
                                        <p:tav tm="0">
                                          <p:val>
                                            <p:strVal val="ppt_y"/>
                                          </p:val>
                                        </p:tav>
                                        <p:tav tm="100000">
                                          <p:val>
                                            <p:strVal val="ppt_y"/>
                                          </p:val>
                                        </p:tav>
                                      </p:tavLst>
                                    </p:anim>
                                    <p:set>
                                      <p:cBhvr>
                                        <p:cTn id="200" dur="1" fill="hold">
                                          <p:stCondLst>
                                            <p:cond delay="2999"/>
                                          </p:stCondLst>
                                        </p:cTn>
                                        <p:tgtEl>
                                          <p:spTgt spid="12"/>
                                        </p:tgtEl>
                                        <p:attrNameLst>
                                          <p:attrName>style.visibility</p:attrName>
                                        </p:attrNameLst>
                                      </p:cBhvr>
                                      <p:to>
                                        <p:strVal val="hidden"/>
                                      </p:to>
                                    </p:set>
                                  </p:childTnLst>
                                </p:cTn>
                              </p:par>
                              <p:par>
                                <p:cTn id="201" presetID="2" presetClass="exit" presetSubtype="8" fill="hold" grpId="2" nodeType="withEffect">
                                  <p:stCondLst>
                                    <p:cond delay="0"/>
                                  </p:stCondLst>
                                  <p:childTnLst>
                                    <p:anim calcmode="lin" valueType="num">
                                      <p:cBhvr additive="base">
                                        <p:cTn id="202" dur="3000"/>
                                        <p:tgtEl>
                                          <p:spTgt spid="13"/>
                                        </p:tgtEl>
                                        <p:attrNameLst>
                                          <p:attrName>ppt_x</p:attrName>
                                        </p:attrNameLst>
                                      </p:cBhvr>
                                      <p:tavLst>
                                        <p:tav tm="0">
                                          <p:val>
                                            <p:strVal val="ppt_x"/>
                                          </p:val>
                                        </p:tav>
                                        <p:tav tm="100000">
                                          <p:val>
                                            <p:strVal val="0-ppt_w/2"/>
                                          </p:val>
                                        </p:tav>
                                      </p:tavLst>
                                    </p:anim>
                                    <p:anim calcmode="lin" valueType="num">
                                      <p:cBhvr additive="base">
                                        <p:cTn id="203" dur="3000"/>
                                        <p:tgtEl>
                                          <p:spTgt spid="13"/>
                                        </p:tgtEl>
                                        <p:attrNameLst>
                                          <p:attrName>ppt_y</p:attrName>
                                        </p:attrNameLst>
                                      </p:cBhvr>
                                      <p:tavLst>
                                        <p:tav tm="0">
                                          <p:val>
                                            <p:strVal val="ppt_y"/>
                                          </p:val>
                                        </p:tav>
                                        <p:tav tm="100000">
                                          <p:val>
                                            <p:strVal val="ppt_y"/>
                                          </p:val>
                                        </p:tav>
                                      </p:tavLst>
                                    </p:anim>
                                    <p:set>
                                      <p:cBhvr>
                                        <p:cTn id="204" dur="1" fill="hold">
                                          <p:stCondLst>
                                            <p:cond delay="2999"/>
                                          </p:stCondLst>
                                        </p:cTn>
                                        <p:tgtEl>
                                          <p:spTgt spid="13"/>
                                        </p:tgtEl>
                                        <p:attrNameLst>
                                          <p:attrName>style.visibility</p:attrName>
                                        </p:attrNameLst>
                                      </p:cBhvr>
                                      <p:to>
                                        <p:strVal val="hidden"/>
                                      </p:to>
                                    </p:set>
                                  </p:childTnLst>
                                </p:cTn>
                              </p:par>
                              <p:par>
                                <p:cTn id="205" presetID="2" presetClass="exit" presetSubtype="2" fill="hold" grpId="2" nodeType="withEffect">
                                  <p:stCondLst>
                                    <p:cond delay="0"/>
                                  </p:stCondLst>
                                  <p:childTnLst>
                                    <p:anim calcmode="lin" valueType="num">
                                      <p:cBhvr additive="base">
                                        <p:cTn id="206" dur="3000"/>
                                        <p:tgtEl>
                                          <p:spTgt spid="14"/>
                                        </p:tgtEl>
                                        <p:attrNameLst>
                                          <p:attrName>ppt_x</p:attrName>
                                        </p:attrNameLst>
                                      </p:cBhvr>
                                      <p:tavLst>
                                        <p:tav tm="0">
                                          <p:val>
                                            <p:strVal val="ppt_x"/>
                                          </p:val>
                                        </p:tav>
                                        <p:tav tm="100000">
                                          <p:val>
                                            <p:strVal val="1+ppt_w/2"/>
                                          </p:val>
                                        </p:tav>
                                      </p:tavLst>
                                    </p:anim>
                                    <p:anim calcmode="lin" valueType="num">
                                      <p:cBhvr additive="base">
                                        <p:cTn id="207" dur="3000"/>
                                        <p:tgtEl>
                                          <p:spTgt spid="14"/>
                                        </p:tgtEl>
                                        <p:attrNameLst>
                                          <p:attrName>ppt_y</p:attrName>
                                        </p:attrNameLst>
                                      </p:cBhvr>
                                      <p:tavLst>
                                        <p:tav tm="0">
                                          <p:val>
                                            <p:strVal val="ppt_y"/>
                                          </p:val>
                                        </p:tav>
                                        <p:tav tm="100000">
                                          <p:val>
                                            <p:strVal val="ppt_y"/>
                                          </p:val>
                                        </p:tav>
                                      </p:tavLst>
                                    </p:anim>
                                    <p:set>
                                      <p:cBhvr>
                                        <p:cTn id="208" dur="1" fill="hold">
                                          <p:stCondLst>
                                            <p:cond delay="2999"/>
                                          </p:stCondLst>
                                        </p:cTn>
                                        <p:tgtEl>
                                          <p:spTgt spid="14"/>
                                        </p:tgtEl>
                                        <p:attrNameLst>
                                          <p:attrName>style.visibility</p:attrName>
                                        </p:attrNameLst>
                                      </p:cBhvr>
                                      <p:to>
                                        <p:strVal val="hidden"/>
                                      </p:to>
                                    </p:set>
                                  </p:childTnLst>
                                </p:cTn>
                              </p:par>
                              <p:par>
                                <p:cTn id="209" presetID="2" presetClass="exit" presetSubtype="8" fill="hold" grpId="2" nodeType="withEffect">
                                  <p:stCondLst>
                                    <p:cond delay="0"/>
                                  </p:stCondLst>
                                  <p:childTnLst>
                                    <p:anim calcmode="lin" valueType="num">
                                      <p:cBhvr additive="base">
                                        <p:cTn id="210" dur="3000"/>
                                        <p:tgtEl>
                                          <p:spTgt spid="15"/>
                                        </p:tgtEl>
                                        <p:attrNameLst>
                                          <p:attrName>ppt_x</p:attrName>
                                        </p:attrNameLst>
                                      </p:cBhvr>
                                      <p:tavLst>
                                        <p:tav tm="0">
                                          <p:val>
                                            <p:strVal val="ppt_x"/>
                                          </p:val>
                                        </p:tav>
                                        <p:tav tm="100000">
                                          <p:val>
                                            <p:strVal val="0-ppt_w/2"/>
                                          </p:val>
                                        </p:tav>
                                      </p:tavLst>
                                    </p:anim>
                                    <p:anim calcmode="lin" valueType="num">
                                      <p:cBhvr additive="base">
                                        <p:cTn id="211" dur="3000"/>
                                        <p:tgtEl>
                                          <p:spTgt spid="15"/>
                                        </p:tgtEl>
                                        <p:attrNameLst>
                                          <p:attrName>ppt_y</p:attrName>
                                        </p:attrNameLst>
                                      </p:cBhvr>
                                      <p:tavLst>
                                        <p:tav tm="0">
                                          <p:val>
                                            <p:strVal val="ppt_y"/>
                                          </p:val>
                                        </p:tav>
                                        <p:tav tm="100000">
                                          <p:val>
                                            <p:strVal val="ppt_y"/>
                                          </p:val>
                                        </p:tav>
                                      </p:tavLst>
                                    </p:anim>
                                    <p:set>
                                      <p:cBhvr>
                                        <p:cTn id="212" dur="1" fill="hold">
                                          <p:stCondLst>
                                            <p:cond delay="2999"/>
                                          </p:stCondLst>
                                        </p:cTn>
                                        <p:tgtEl>
                                          <p:spTgt spid="15"/>
                                        </p:tgtEl>
                                        <p:attrNameLst>
                                          <p:attrName>style.visibility</p:attrName>
                                        </p:attrNameLst>
                                      </p:cBhvr>
                                      <p:to>
                                        <p:strVal val="hidden"/>
                                      </p:to>
                                    </p:set>
                                  </p:childTnLst>
                                </p:cTn>
                              </p:par>
                              <p:par>
                                <p:cTn id="213" presetID="2" presetClass="exit" presetSubtype="2" fill="hold" grpId="2" nodeType="withEffect">
                                  <p:stCondLst>
                                    <p:cond delay="0"/>
                                  </p:stCondLst>
                                  <p:childTnLst>
                                    <p:anim calcmode="lin" valueType="num">
                                      <p:cBhvr additive="base">
                                        <p:cTn id="214" dur="3000"/>
                                        <p:tgtEl>
                                          <p:spTgt spid="16"/>
                                        </p:tgtEl>
                                        <p:attrNameLst>
                                          <p:attrName>ppt_x</p:attrName>
                                        </p:attrNameLst>
                                      </p:cBhvr>
                                      <p:tavLst>
                                        <p:tav tm="0">
                                          <p:val>
                                            <p:strVal val="ppt_x"/>
                                          </p:val>
                                        </p:tav>
                                        <p:tav tm="100000">
                                          <p:val>
                                            <p:strVal val="1+ppt_w/2"/>
                                          </p:val>
                                        </p:tav>
                                      </p:tavLst>
                                    </p:anim>
                                    <p:anim calcmode="lin" valueType="num">
                                      <p:cBhvr additive="base">
                                        <p:cTn id="215" dur="3000"/>
                                        <p:tgtEl>
                                          <p:spTgt spid="16"/>
                                        </p:tgtEl>
                                        <p:attrNameLst>
                                          <p:attrName>ppt_y</p:attrName>
                                        </p:attrNameLst>
                                      </p:cBhvr>
                                      <p:tavLst>
                                        <p:tav tm="0">
                                          <p:val>
                                            <p:strVal val="ppt_y"/>
                                          </p:val>
                                        </p:tav>
                                        <p:tav tm="100000">
                                          <p:val>
                                            <p:strVal val="ppt_y"/>
                                          </p:val>
                                        </p:tav>
                                      </p:tavLst>
                                    </p:anim>
                                    <p:set>
                                      <p:cBhvr>
                                        <p:cTn id="216" dur="1" fill="hold">
                                          <p:stCondLst>
                                            <p:cond delay="2999"/>
                                          </p:stCondLst>
                                        </p:cTn>
                                        <p:tgtEl>
                                          <p:spTgt spid="16"/>
                                        </p:tgtEl>
                                        <p:attrNameLst>
                                          <p:attrName>style.visibility</p:attrName>
                                        </p:attrNameLst>
                                      </p:cBhvr>
                                      <p:to>
                                        <p:strVal val="hidden"/>
                                      </p:to>
                                    </p:set>
                                  </p:childTnLst>
                                </p:cTn>
                              </p:par>
                              <p:par>
                                <p:cTn id="217" presetID="2" presetClass="exit" presetSubtype="8" fill="hold" grpId="2" nodeType="withEffect">
                                  <p:stCondLst>
                                    <p:cond delay="0"/>
                                  </p:stCondLst>
                                  <p:childTnLst>
                                    <p:anim calcmode="lin" valueType="num">
                                      <p:cBhvr additive="base">
                                        <p:cTn id="218" dur="3000"/>
                                        <p:tgtEl>
                                          <p:spTgt spid="17"/>
                                        </p:tgtEl>
                                        <p:attrNameLst>
                                          <p:attrName>ppt_x</p:attrName>
                                        </p:attrNameLst>
                                      </p:cBhvr>
                                      <p:tavLst>
                                        <p:tav tm="0">
                                          <p:val>
                                            <p:strVal val="ppt_x"/>
                                          </p:val>
                                        </p:tav>
                                        <p:tav tm="100000">
                                          <p:val>
                                            <p:strVal val="0-ppt_w/2"/>
                                          </p:val>
                                        </p:tav>
                                      </p:tavLst>
                                    </p:anim>
                                    <p:anim calcmode="lin" valueType="num">
                                      <p:cBhvr additive="base">
                                        <p:cTn id="219" dur="3000"/>
                                        <p:tgtEl>
                                          <p:spTgt spid="17"/>
                                        </p:tgtEl>
                                        <p:attrNameLst>
                                          <p:attrName>ppt_y</p:attrName>
                                        </p:attrNameLst>
                                      </p:cBhvr>
                                      <p:tavLst>
                                        <p:tav tm="0">
                                          <p:val>
                                            <p:strVal val="ppt_y"/>
                                          </p:val>
                                        </p:tav>
                                        <p:tav tm="100000">
                                          <p:val>
                                            <p:strVal val="ppt_y"/>
                                          </p:val>
                                        </p:tav>
                                      </p:tavLst>
                                    </p:anim>
                                    <p:set>
                                      <p:cBhvr>
                                        <p:cTn id="220" dur="1" fill="hold">
                                          <p:stCondLst>
                                            <p:cond delay="2999"/>
                                          </p:stCondLst>
                                        </p:cTn>
                                        <p:tgtEl>
                                          <p:spTgt spid="17"/>
                                        </p:tgtEl>
                                        <p:attrNameLst>
                                          <p:attrName>style.visibility</p:attrName>
                                        </p:attrNameLst>
                                      </p:cBhvr>
                                      <p:to>
                                        <p:strVal val="hidden"/>
                                      </p:to>
                                    </p:set>
                                  </p:childTnLst>
                                </p:cTn>
                              </p:par>
                              <p:par>
                                <p:cTn id="221" presetID="2" presetClass="exit" presetSubtype="2" fill="hold" grpId="2" nodeType="withEffect">
                                  <p:stCondLst>
                                    <p:cond delay="0"/>
                                  </p:stCondLst>
                                  <p:childTnLst>
                                    <p:anim calcmode="lin" valueType="num">
                                      <p:cBhvr additive="base">
                                        <p:cTn id="222" dur="3000"/>
                                        <p:tgtEl>
                                          <p:spTgt spid="18"/>
                                        </p:tgtEl>
                                        <p:attrNameLst>
                                          <p:attrName>ppt_x</p:attrName>
                                        </p:attrNameLst>
                                      </p:cBhvr>
                                      <p:tavLst>
                                        <p:tav tm="0">
                                          <p:val>
                                            <p:strVal val="ppt_x"/>
                                          </p:val>
                                        </p:tav>
                                        <p:tav tm="100000">
                                          <p:val>
                                            <p:strVal val="1+ppt_w/2"/>
                                          </p:val>
                                        </p:tav>
                                      </p:tavLst>
                                    </p:anim>
                                    <p:anim calcmode="lin" valueType="num">
                                      <p:cBhvr additive="base">
                                        <p:cTn id="223" dur="3000"/>
                                        <p:tgtEl>
                                          <p:spTgt spid="18"/>
                                        </p:tgtEl>
                                        <p:attrNameLst>
                                          <p:attrName>ppt_y</p:attrName>
                                        </p:attrNameLst>
                                      </p:cBhvr>
                                      <p:tavLst>
                                        <p:tav tm="0">
                                          <p:val>
                                            <p:strVal val="ppt_y"/>
                                          </p:val>
                                        </p:tav>
                                        <p:tav tm="100000">
                                          <p:val>
                                            <p:strVal val="ppt_y"/>
                                          </p:val>
                                        </p:tav>
                                      </p:tavLst>
                                    </p:anim>
                                    <p:set>
                                      <p:cBhvr>
                                        <p:cTn id="224" dur="1" fill="hold">
                                          <p:stCondLst>
                                            <p:cond delay="2999"/>
                                          </p:stCondLst>
                                        </p:cTn>
                                        <p:tgtEl>
                                          <p:spTgt spid="18"/>
                                        </p:tgtEl>
                                        <p:attrNameLst>
                                          <p:attrName>style.visibility</p:attrName>
                                        </p:attrNameLst>
                                      </p:cBhvr>
                                      <p:to>
                                        <p:strVal val="hidden"/>
                                      </p:to>
                                    </p:set>
                                  </p:childTnLst>
                                </p:cTn>
                              </p:par>
                              <p:par>
                                <p:cTn id="225" presetID="2" presetClass="exit" presetSubtype="8" fill="hold" grpId="2" nodeType="withEffect">
                                  <p:stCondLst>
                                    <p:cond delay="0"/>
                                  </p:stCondLst>
                                  <p:childTnLst>
                                    <p:anim calcmode="lin" valueType="num">
                                      <p:cBhvr additive="base">
                                        <p:cTn id="226" dur="3000"/>
                                        <p:tgtEl>
                                          <p:spTgt spid="19"/>
                                        </p:tgtEl>
                                        <p:attrNameLst>
                                          <p:attrName>ppt_x</p:attrName>
                                        </p:attrNameLst>
                                      </p:cBhvr>
                                      <p:tavLst>
                                        <p:tav tm="0">
                                          <p:val>
                                            <p:strVal val="ppt_x"/>
                                          </p:val>
                                        </p:tav>
                                        <p:tav tm="100000">
                                          <p:val>
                                            <p:strVal val="0-ppt_w/2"/>
                                          </p:val>
                                        </p:tav>
                                      </p:tavLst>
                                    </p:anim>
                                    <p:anim calcmode="lin" valueType="num">
                                      <p:cBhvr additive="base">
                                        <p:cTn id="227" dur="3000"/>
                                        <p:tgtEl>
                                          <p:spTgt spid="19"/>
                                        </p:tgtEl>
                                        <p:attrNameLst>
                                          <p:attrName>ppt_y</p:attrName>
                                        </p:attrNameLst>
                                      </p:cBhvr>
                                      <p:tavLst>
                                        <p:tav tm="0">
                                          <p:val>
                                            <p:strVal val="ppt_y"/>
                                          </p:val>
                                        </p:tav>
                                        <p:tav tm="100000">
                                          <p:val>
                                            <p:strVal val="ppt_y"/>
                                          </p:val>
                                        </p:tav>
                                      </p:tavLst>
                                    </p:anim>
                                    <p:set>
                                      <p:cBhvr>
                                        <p:cTn id="228" dur="1" fill="hold">
                                          <p:stCondLst>
                                            <p:cond delay="2999"/>
                                          </p:stCondLst>
                                        </p:cTn>
                                        <p:tgtEl>
                                          <p:spTgt spid="19"/>
                                        </p:tgtEl>
                                        <p:attrNameLst>
                                          <p:attrName>style.visibility</p:attrName>
                                        </p:attrNameLst>
                                      </p:cBhvr>
                                      <p:to>
                                        <p:strVal val="hidden"/>
                                      </p:to>
                                    </p:set>
                                  </p:childTnLst>
                                </p:cTn>
                              </p:par>
                              <p:par>
                                <p:cTn id="229" presetID="2" presetClass="exit" presetSubtype="2" fill="hold" grpId="2" nodeType="withEffect">
                                  <p:stCondLst>
                                    <p:cond delay="0"/>
                                  </p:stCondLst>
                                  <p:childTnLst>
                                    <p:anim calcmode="lin" valueType="num">
                                      <p:cBhvr additive="base">
                                        <p:cTn id="230" dur="3000"/>
                                        <p:tgtEl>
                                          <p:spTgt spid="20"/>
                                        </p:tgtEl>
                                        <p:attrNameLst>
                                          <p:attrName>ppt_x</p:attrName>
                                        </p:attrNameLst>
                                      </p:cBhvr>
                                      <p:tavLst>
                                        <p:tav tm="0">
                                          <p:val>
                                            <p:strVal val="ppt_x"/>
                                          </p:val>
                                        </p:tav>
                                        <p:tav tm="100000">
                                          <p:val>
                                            <p:strVal val="1+ppt_w/2"/>
                                          </p:val>
                                        </p:tav>
                                      </p:tavLst>
                                    </p:anim>
                                    <p:anim calcmode="lin" valueType="num">
                                      <p:cBhvr additive="base">
                                        <p:cTn id="231" dur="3000"/>
                                        <p:tgtEl>
                                          <p:spTgt spid="20"/>
                                        </p:tgtEl>
                                        <p:attrNameLst>
                                          <p:attrName>ppt_y</p:attrName>
                                        </p:attrNameLst>
                                      </p:cBhvr>
                                      <p:tavLst>
                                        <p:tav tm="0">
                                          <p:val>
                                            <p:strVal val="ppt_y"/>
                                          </p:val>
                                        </p:tav>
                                        <p:tav tm="100000">
                                          <p:val>
                                            <p:strVal val="ppt_y"/>
                                          </p:val>
                                        </p:tav>
                                      </p:tavLst>
                                    </p:anim>
                                    <p:set>
                                      <p:cBhvr>
                                        <p:cTn id="232" dur="1" fill="hold">
                                          <p:stCondLst>
                                            <p:cond delay="2999"/>
                                          </p:stCondLst>
                                        </p:cTn>
                                        <p:tgtEl>
                                          <p:spTgt spid="20"/>
                                        </p:tgtEl>
                                        <p:attrNameLst>
                                          <p:attrName>style.visibility</p:attrName>
                                        </p:attrNameLst>
                                      </p:cBhvr>
                                      <p:to>
                                        <p:strVal val="hidden"/>
                                      </p:to>
                                    </p:set>
                                  </p:childTnLst>
                                </p:cTn>
                              </p:par>
                              <p:par>
                                <p:cTn id="233" presetID="23" presetClass="entr" presetSubtype="288" fill="hold" nodeType="withEffect">
                                  <p:stCondLst>
                                    <p:cond delay="0"/>
                                  </p:stCondLst>
                                  <p:childTnLst>
                                    <p:set>
                                      <p:cBhvr>
                                        <p:cTn id="234" dur="1" fill="hold">
                                          <p:stCondLst>
                                            <p:cond delay="0"/>
                                          </p:stCondLst>
                                        </p:cTn>
                                        <p:tgtEl>
                                          <p:spTgt spid="4"/>
                                        </p:tgtEl>
                                        <p:attrNameLst>
                                          <p:attrName>style.visibility</p:attrName>
                                        </p:attrNameLst>
                                      </p:cBhvr>
                                      <p:to>
                                        <p:strVal val="visible"/>
                                      </p:to>
                                    </p:set>
                                    <p:anim calcmode="lin" valueType="num">
                                      <p:cBhvr>
                                        <p:cTn id="235" dur="3000" fill="hold"/>
                                        <p:tgtEl>
                                          <p:spTgt spid="4"/>
                                        </p:tgtEl>
                                        <p:attrNameLst>
                                          <p:attrName>ppt_w</p:attrName>
                                        </p:attrNameLst>
                                      </p:cBhvr>
                                      <p:tavLst>
                                        <p:tav tm="0">
                                          <p:val>
                                            <p:strVal val="4/3*#ppt_w"/>
                                          </p:val>
                                        </p:tav>
                                        <p:tav tm="100000">
                                          <p:val>
                                            <p:strVal val="#ppt_w"/>
                                          </p:val>
                                        </p:tav>
                                      </p:tavLst>
                                    </p:anim>
                                    <p:anim calcmode="lin" valueType="num">
                                      <p:cBhvr>
                                        <p:cTn id="236" dur="3000" fill="hold"/>
                                        <p:tgtEl>
                                          <p:spTgt spid="4"/>
                                        </p:tgtEl>
                                        <p:attrNameLst>
                                          <p:attrName>ppt_h</p:attrName>
                                        </p:attrNameLst>
                                      </p:cBhvr>
                                      <p:tavLst>
                                        <p:tav tm="0">
                                          <p:val>
                                            <p:strVal val="4/3*#ppt_h"/>
                                          </p:val>
                                        </p:tav>
                                        <p:tav tm="100000">
                                          <p:val>
                                            <p:strVal val="#ppt_h"/>
                                          </p:val>
                                        </p:tav>
                                      </p:tavLst>
                                    </p:anim>
                                  </p:childTnLst>
                                </p:cTn>
                              </p:par>
                              <p:par>
                                <p:cTn id="237" presetID="16" presetClass="entr" presetSubtype="37" fill="hold" nodeType="withEffect">
                                  <p:stCondLst>
                                    <p:cond delay="0"/>
                                  </p:stCondLst>
                                  <p:childTnLst>
                                    <p:set>
                                      <p:cBhvr>
                                        <p:cTn id="238" dur="1" fill="hold">
                                          <p:stCondLst>
                                            <p:cond delay="0"/>
                                          </p:stCondLst>
                                        </p:cTn>
                                        <p:tgtEl>
                                          <p:spTgt spid="4"/>
                                        </p:tgtEl>
                                        <p:attrNameLst>
                                          <p:attrName>style.visibility</p:attrName>
                                        </p:attrNameLst>
                                      </p:cBhvr>
                                      <p:to>
                                        <p:strVal val="visible"/>
                                      </p:to>
                                    </p:set>
                                    <p:animEffect transition="in" filter="barn(outVertical)">
                                      <p:cBhvr>
                                        <p:cTn id="23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i999o.jpg"/>
          <p:cNvPicPr>
            <a:picLocks noChangeAspect="1"/>
          </p:cNvPicPr>
          <p:nvPr/>
        </p:nvPicPr>
        <p:blipFill>
          <a:blip r:embed="rId2"/>
          <a:stretch>
            <a:fillRect/>
          </a:stretch>
        </p:blipFill>
        <p:spPr>
          <a:xfrm>
            <a:off x="0" y="0"/>
            <a:ext cx="9144000" cy="6858000"/>
          </a:xfrm>
          <a:prstGeom prst="rect">
            <a:avLst/>
          </a:prstGeom>
        </p:spPr>
      </p:pic>
      <p:sp>
        <p:nvSpPr>
          <p:cNvPr id="5" name="4 Anillo"/>
          <p:cNvSpPr/>
          <p:nvPr/>
        </p:nvSpPr>
        <p:spPr>
          <a:xfrm>
            <a:off x="1785918" y="0"/>
            <a:ext cx="6000792" cy="857232"/>
          </a:xfrm>
          <a:prstGeom prst="donut">
            <a:avLst>
              <a:gd name="adj" fmla="val 22778"/>
            </a:avLst>
          </a:prstGeom>
          <a:gradFill flip="none" rotWithShape="1">
            <a:gsLst>
              <a:gs pos="0">
                <a:schemeClr val="bg1"/>
              </a:gs>
              <a:gs pos="50000">
                <a:schemeClr val="bg1">
                  <a:tint val="44500"/>
                  <a:satMod val="160000"/>
                </a:schemeClr>
              </a:gs>
              <a:gs pos="100000">
                <a:schemeClr val="bg1">
                  <a:tint val="23500"/>
                  <a:satMod val="160000"/>
                </a:scheme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1785918" y="428604"/>
            <a:ext cx="6000792" cy="857232"/>
          </a:xfrm>
          <a:prstGeom prst="donut">
            <a:avLst>
              <a:gd name="adj" fmla="val 22778"/>
            </a:avLst>
          </a:prstGeom>
          <a:gradFill flip="none" rotWithShape="1">
            <a:gsLst>
              <a:gs pos="0">
                <a:schemeClr val="bg1"/>
              </a:gs>
              <a:gs pos="50000">
                <a:schemeClr val="bg1">
                  <a:tint val="44500"/>
                  <a:satMod val="160000"/>
                </a:schemeClr>
              </a:gs>
              <a:gs pos="100000">
                <a:schemeClr val="bg1">
                  <a:tint val="23500"/>
                  <a:satMod val="160000"/>
                </a:scheme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1785918" y="857232"/>
            <a:ext cx="6000792" cy="857232"/>
          </a:xfrm>
          <a:prstGeom prst="donut">
            <a:avLst>
              <a:gd name="adj" fmla="val 22778"/>
            </a:avLst>
          </a:prstGeom>
          <a:gradFill flip="none" rotWithShape="1">
            <a:gsLst>
              <a:gs pos="0">
                <a:schemeClr val="bg1"/>
              </a:gs>
              <a:gs pos="50000">
                <a:schemeClr val="bg1">
                  <a:tint val="44500"/>
                  <a:satMod val="160000"/>
                </a:schemeClr>
              </a:gs>
              <a:gs pos="100000">
                <a:schemeClr val="bg1">
                  <a:tint val="23500"/>
                  <a:satMod val="160000"/>
                </a:scheme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1785918" y="1285860"/>
            <a:ext cx="6000792" cy="857232"/>
          </a:xfrm>
          <a:prstGeom prst="donut">
            <a:avLst>
              <a:gd name="adj" fmla="val 22778"/>
            </a:avLst>
          </a:prstGeom>
          <a:gradFill flip="none" rotWithShape="1">
            <a:gsLst>
              <a:gs pos="0">
                <a:schemeClr val="bg1"/>
              </a:gs>
              <a:gs pos="50000">
                <a:schemeClr val="bg1">
                  <a:tint val="44500"/>
                  <a:satMod val="160000"/>
                </a:schemeClr>
              </a:gs>
              <a:gs pos="100000">
                <a:schemeClr val="bg1">
                  <a:tint val="23500"/>
                  <a:satMod val="160000"/>
                </a:scheme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1785918" y="1643074"/>
            <a:ext cx="6000792" cy="857232"/>
          </a:xfrm>
          <a:prstGeom prst="donut">
            <a:avLst>
              <a:gd name="adj" fmla="val 22778"/>
            </a:avLst>
          </a:prstGeom>
          <a:gradFill flip="none" rotWithShape="1">
            <a:gsLst>
              <a:gs pos="0">
                <a:schemeClr val="bg1"/>
              </a:gs>
              <a:gs pos="50000">
                <a:schemeClr val="bg1">
                  <a:tint val="44500"/>
                  <a:satMod val="160000"/>
                </a:schemeClr>
              </a:gs>
              <a:gs pos="100000">
                <a:schemeClr val="bg1">
                  <a:tint val="23500"/>
                  <a:satMod val="160000"/>
                </a:scheme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1785918" y="2071678"/>
            <a:ext cx="6000792" cy="857232"/>
          </a:xfrm>
          <a:prstGeom prst="donut">
            <a:avLst>
              <a:gd name="adj" fmla="val 22778"/>
            </a:avLst>
          </a:prstGeom>
          <a:gradFill flip="none" rotWithShape="1">
            <a:gsLst>
              <a:gs pos="0">
                <a:schemeClr val="bg1"/>
              </a:gs>
              <a:gs pos="50000">
                <a:schemeClr val="bg1">
                  <a:tint val="44500"/>
                  <a:satMod val="160000"/>
                </a:schemeClr>
              </a:gs>
              <a:gs pos="100000">
                <a:schemeClr val="bg1">
                  <a:tint val="23500"/>
                  <a:satMod val="160000"/>
                </a:scheme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1785918" y="2500306"/>
            <a:ext cx="6000792" cy="857232"/>
          </a:xfrm>
          <a:prstGeom prst="donut">
            <a:avLst>
              <a:gd name="adj" fmla="val 22778"/>
            </a:avLst>
          </a:prstGeom>
          <a:gradFill flip="none" rotWithShape="1">
            <a:gsLst>
              <a:gs pos="0">
                <a:schemeClr val="bg1"/>
              </a:gs>
              <a:gs pos="50000">
                <a:schemeClr val="bg1">
                  <a:tint val="44500"/>
                  <a:satMod val="160000"/>
                </a:schemeClr>
              </a:gs>
              <a:gs pos="100000">
                <a:schemeClr val="bg1">
                  <a:tint val="23500"/>
                  <a:satMod val="160000"/>
                </a:scheme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1785918" y="2928934"/>
            <a:ext cx="6000792" cy="857232"/>
          </a:xfrm>
          <a:prstGeom prst="donut">
            <a:avLst>
              <a:gd name="adj" fmla="val 22778"/>
            </a:avLst>
          </a:prstGeom>
          <a:gradFill flip="none" rotWithShape="1">
            <a:gsLst>
              <a:gs pos="0">
                <a:schemeClr val="bg1"/>
              </a:gs>
              <a:gs pos="50000">
                <a:schemeClr val="bg1">
                  <a:tint val="44500"/>
                  <a:satMod val="160000"/>
                </a:schemeClr>
              </a:gs>
              <a:gs pos="100000">
                <a:schemeClr val="bg1">
                  <a:tint val="23500"/>
                  <a:satMod val="160000"/>
                </a:scheme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1785918" y="3214710"/>
            <a:ext cx="6000792" cy="857232"/>
          </a:xfrm>
          <a:prstGeom prst="donut">
            <a:avLst>
              <a:gd name="adj" fmla="val 22778"/>
            </a:avLst>
          </a:prstGeom>
          <a:gradFill flip="none" rotWithShape="1">
            <a:gsLst>
              <a:gs pos="0">
                <a:schemeClr val="bg1"/>
              </a:gs>
              <a:gs pos="50000">
                <a:schemeClr val="bg1">
                  <a:tint val="44500"/>
                  <a:satMod val="160000"/>
                </a:schemeClr>
              </a:gs>
              <a:gs pos="100000">
                <a:schemeClr val="bg1">
                  <a:tint val="23500"/>
                  <a:satMod val="160000"/>
                </a:scheme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1785918" y="3643314"/>
            <a:ext cx="6000792" cy="857232"/>
          </a:xfrm>
          <a:prstGeom prst="donut">
            <a:avLst>
              <a:gd name="adj" fmla="val 22778"/>
            </a:avLst>
          </a:prstGeom>
          <a:gradFill flip="none" rotWithShape="1">
            <a:gsLst>
              <a:gs pos="0">
                <a:schemeClr val="bg1"/>
              </a:gs>
              <a:gs pos="50000">
                <a:schemeClr val="bg1">
                  <a:tint val="44500"/>
                  <a:satMod val="160000"/>
                </a:schemeClr>
              </a:gs>
              <a:gs pos="100000">
                <a:schemeClr val="bg1">
                  <a:tint val="23500"/>
                  <a:satMod val="160000"/>
                </a:scheme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1785918" y="4071942"/>
            <a:ext cx="6000792" cy="857232"/>
          </a:xfrm>
          <a:prstGeom prst="donut">
            <a:avLst>
              <a:gd name="adj" fmla="val 22778"/>
            </a:avLst>
          </a:prstGeom>
          <a:gradFill flip="none" rotWithShape="1">
            <a:gsLst>
              <a:gs pos="0">
                <a:schemeClr val="bg1"/>
              </a:gs>
              <a:gs pos="50000">
                <a:schemeClr val="bg1">
                  <a:tint val="44500"/>
                  <a:satMod val="160000"/>
                </a:schemeClr>
              </a:gs>
              <a:gs pos="100000">
                <a:schemeClr val="bg1">
                  <a:tint val="23500"/>
                  <a:satMod val="160000"/>
                </a:scheme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1785918" y="4500570"/>
            <a:ext cx="6000792" cy="857232"/>
          </a:xfrm>
          <a:prstGeom prst="donut">
            <a:avLst>
              <a:gd name="adj" fmla="val 22778"/>
            </a:avLst>
          </a:prstGeom>
          <a:gradFill flip="none" rotWithShape="1">
            <a:gsLst>
              <a:gs pos="0">
                <a:schemeClr val="bg1"/>
              </a:gs>
              <a:gs pos="50000">
                <a:schemeClr val="bg1">
                  <a:tint val="44500"/>
                  <a:satMod val="160000"/>
                </a:schemeClr>
              </a:gs>
              <a:gs pos="100000">
                <a:schemeClr val="bg1">
                  <a:tint val="23500"/>
                  <a:satMod val="160000"/>
                </a:scheme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1785918" y="4714908"/>
            <a:ext cx="6000792" cy="857232"/>
          </a:xfrm>
          <a:prstGeom prst="donut">
            <a:avLst>
              <a:gd name="adj" fmla="val 22778"/>
            </a:avLst>
          </a:prstGeom>
          <a:gradFill flip="none" rotWithShape="1">
            <a:gsLst>
              <a:gs pos="0">
                <a:schemeClr val="bg1"/>
              </a:gs>
              <a:gs pos="50000">
                <a:schemeClr val="bg1">
                  <a:tint val="44500"/>
                  <a:satMod val="160000"/>
                </a:schemeClr>
              </a:gs>
              <a:gs pos="100000">
                <a:schemeClr val="bg1">
                  <a:tint val="23500"/>
                  <a:satMod val="160000"/>
                </a:scheme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1785918" y="5143512"/>
            <a:ext cx="6000792" cy="857232"/>
          </a:xfrm>
          <a:prstGeom prst="donut">
            <a:avLst>
              <a:gd name="adj" fmla="val 22778"/>
            </a:avLst>
          </a:prstGeom>
          <a:gradFill flip="none" rotWithShape="1">
            <a:gsLst>
              <a:gs pos="0">
                <a:schemeClr val="bg1"/>
              </a:gs>
              <a:gs pos="50000">
                <a:schemeClr val="bg1">
                  <a:tint val="44500"/>
                  <a:satMod val="160000"/>
                </a:schemeClr>
              </a:gs>
              <a:gs pos="100000">
                <a:schemeClr val="bg1">
                  <a:tint val="23500"/>
                  <a:satMod val="160000"/>
                </a:scheme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1785918" y="5572140"/>
            <a:ext cx="6000792" cy="857232"/>
          </a:xfrm>
          <a:prstGeom prst="donut">
            <a:avLst>
              <a:gd name="adj" fmla="val 22778"/>
            </a:avLst>
          </a:prstGeom>
          <a:gradFill flip="none" rotWithShape="1">
            <a:gsLst>
              <a:gs pos="0">
                <a:schemeClr val="bg1"/>
              </a:gs>
              <a:gs pos="50000">
                <a:schemeClr val="bg1">
                  <a:tint val="44500"/>
                  <a:satMod val="160000"/>
                </a:schemeClr>
              </a:gs>
              <a:gs pos="100000">
                <a:schemeClr val="bg1">
                  <a:tint val="23500"/>
                  <a:satMod val="160000"/>
                </a:scheme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1785918" y="6000768"/>
            <a:ext cx="6000792" cy="857232"/>
          </a:xfrm>
          <a:prstGeom prst="donut">
            <a:avLst>
              <a:gd name="adj" fmla="val 22778"/>
            </a:avLst>
          </a:prstGeom>
          <a:gradFill flip="none" rotWithShape="1">
            <a:gsLst>
              <a:gs pos="0">
                <a:schemeClr val="bg1"/>
              </a:gs>
              <a:gs pos="50000">
                <a:schemeClr val="bg1">
                  <a:tint val="44500"/>
                  <a:satMod val="160000"/>
                </a:schemeClr>
              </a:gs>
              <a:gs pos="100000">
                <a:schemeClr val="bg1">
                  <a:tint val="23500"/>
                  <a:satMod val="160000"/>
                </a:scheme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Rectángulo"/>
          <p:cNvSpPr/>
          <p:nvPr/>
        </p:nvSpPr>
        <p:spPr>
          <a:xfrm>
            <a:off x="0" y="0"/>
            <a:ext cx="9144000" cy="6858000"/>
          </a:xfrm>
          <a:prstGeom prst="rect">
            <a:avLst/>
          </a:prstGeom>
          <a:gradFill>
            <a:gsLst>
              <a:gs pos="0">
                <a:srgbClr val="D6B19C"/>
              </a:gs>
              <a:gs pos="30000">
                <a:srgbClr val="D49E6C"/>
              </a:gs>
              <a:gs pos="70000">
                <a:srgbClr val="A65528"/>
              </a:gs>
              <a:gs pos="100000">
                <a:srgbClr val="663012"/>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ppt_x"/>
                                          </p:val>
                                        </p:tav>
                                        <p:tav tm="100000">
                                          <p:val>
                                            <p:strVal val="#ppt_x"/>
                                          </p:val>
                                        </p:tav>
                                      </p:tavLst>
                                    </p:anim>
                                    <p:anim calcmode="lin" valueType="num">
                                      <p:cBhvr additive="base">
                                        <p:cTn id="23" dur="3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ppt_x"/>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ppt_x"/>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ppt_x"/>
                                          </p:val>
                                        </p:tav>
                                        <p:tav tm="100000">
                                          <p:val>
                                            <p:strVal val="#ppt_x"/>
                                          </p:val>
                                        </p:tav>
                                      </p:tavLst>
                                    </p:anim>
                                    <p:anim calcmode="lin" valueType="num">
                                      <p:cBhvr additive="base">
                                        <p:cTn id="35" dur="3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ppt_x"/>
                                          </p:val>
                                        </p:tav>
                                        <p:tav tm="100000">
                                          <p:val>
                                            <p:strVal val="#ppt_x"/>
                                          </p:val>
                                        </p:tav>
                                      </p:tavLst>
                                    </p:anim>
                                    <p:anim calcmode="lin" valueType="num">
                                      <p:cBhvr additive="base">
                                        <p:cTn id="39" dur="30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ppt_x"/>
                                          </p:val>
                                        </p:tav>
                                        <p:tav tm="100000">
                                          <p:val>
                                            <p:strVal val="#ppt_x"/>
                                          </p:val>
                                        </p:tav>
                                      </p:tavLst>
                                    </p:anim>
                                    <p:anim calcmode="lin" valueType="num">
                                      <p:cBhvr additive="base">
                                        <p:cTn id="43" dur="3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ppt_x"/>
                                          </p:val>
                                        </p:tav>
                                        <p:tav tm="100000">
                                          <p:val>
                                            <p:strVal val="#ppt_x"/>
                                          </p:val>
                                        </p:tav>
                                      </p:tavLst>
                                    </p:anim>
                                    <p:anim calcmode="lin" valueType="num">
                                      <p:cBhvr additive="base">
                                        <p:cTn id="47" dur="3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ppt_x"/>
                                          </p:val>
                                        </p:tav>
                                        <p:tav tm="100000">
                                          <p:val>
                                            <p:strVal val="#ppt_x"/>
                                          </p:val>
                                        </p:tav>
                                      </p:tavLst>
                                    </p:anim>
                                    <p:anim calcmode="lin" valueType="num">
                                      <p:cBhvr additive="base">
                                        <p:cTn id="51" dur="3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ppt_x"/>
                                          </p:val>
                                        </p:tav>
                                        <p:tav tm="100000">
                                          <p:val>
                                            <p:strVal val="#ppt_x"/>
                                          </p:val>
                                        </p:tav>
                                      </p:tavLst>
                                    </p:anim>
                                    <p:anim calcmode="lin" valueType="num">
                                      <p:cBhvr additive="base">
                                        <p:cTn id="55" dur="3000" fill="hold"/>
                                        <p:tgtEl>
                                          <p:spTgt spid="16"/>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ppt_x"/>
                                          </p:val>
                                        </p:tav>
                                        <p:tav tm="100000">
                                          <p:val>
                                            <p:strVal val="#ppt_x"/>
                                          </p:val>
                                        </p:tav>
                                      </p:tavLst>
                                    </p:anim>
                                    <p:anim calcmode="lin" valueType="num">
                                      <p:cBhvr additive="base">
                                        <p:cTn id="59" dur="3000" fill="hold"/>
                                        <p:tgtEl>
                                          <p:spTgt spid="17"/>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ppt_x"/>
                                          </p:val>
                                        </p:tav>
                                        <p:tav tm="100000">
                                          <p:val>
                                            <p:strVal val="#ppt_x"/>
                                          </p:val>
                                        </p:tav>
                                      </p:tavLst>
                                    </p:anim>
                                    <p:anim calcmode="lin" valueType="num">
                                      <p:cBhvr additive="base">
                                        <p:cTn id="63" dur="3000" fill="hold"/>
                                        <p:tgtEl>
                                          <p:spTgt spid="18"/>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ppt_x"/>
                                          </p:val>
                                        </p:tav>
                                        <p:tav tm="100000">
                                          <p:val>
                                            <p:strVal val="#ppt_x"/>
                                          </p:val>
                                        </p:tav>
                                      </p:tavLst>
                                    </p:anim>
                                    <p:anim calcmode="lin" valueType="num">
                                      <p:cBhvr additive="base">
                                        <p:cTn id="67" dur="3000" fill="hold"/>
                                        <p:tgtEl>
                                          <p:spTgt spid="19"/>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ppt_x"/>
                                          </p:val>
                                        </p:tav>
                                        <p:tav tm="100000">
                                          <p:val>
                                            <p:strVal val="#ppt_x"/>
                                          </p:val>
                                        </p:tav>
                                      </p:tavLst>
                                    </p:anim>
                                    <p:anim calcmode="lin" valueType="num">
                                      <p:cBhvr additive="base">
                                        <p:cTn id="71" dur="3000" fill="hold"/>
                                        <p:tgtEl>
                                          <p:spTgt spid="20"/>
                                        </p:tgtEl>
                                        <p:attrNameLst>
                                          <p:attrName>ppt_y</p:attrName>
                                        </p:attrNameLst>
                                      </p:cBhvr>
                                      <p:tavLst>
                                        <p:tav tm="0">
                                          <p:val>
                                            <p:strVal val="1+#ppt_h/2"/>
                                          </p:val>
                                        </p:tav>
                                        <p:tav tm="100000">
                                          <p:val>
                                            <p:strVal val="#ppt_y"/>
                                          </p:val>
                                        </p:tav>
                                      </p:tavLst>
                                    </p:anim>
                                  </p:childTnLst>
                                </p:cTn>
                              </p:par>
                              <p:par>
                                <p:cTn id="72" presetID="20" presetClass="entr" presetSubtype="0" fill="hold" grpId="1" nodeType="withEffect">
                                  <p:stCondLst>
                                    <p:cond delay="0"/>
                                  </p:stCondLst>
                                  <p:childTnLst>
                                    <p:set>
                                      <p:cBhvr>
                                        <p:cTn id="73" dur="1" fill="hold">
                                          <p:stCondLst>
                                            <p:cond delay="0"/>
                                          </p:stCondLst>
                                        </p:cTn>
                                        <p:tgtEl>
                                          <p:spTgt spid="5"/>
                                        </p:tgtEl>
                                        <p:attrNameLst>
                                          <p:attrName>style.visibility</p:attrName>
                                        </p:attrNameLst>
                                      </p:cBhvr>
                                      <p:to>
                                        <p:strVal val="visible"/>
                                      </p:to>
                                    </p:set>
                                    <p:animEffect transition="in" filter="wedge">
                                      <p:cBhvr>
                                        <p:cTn id="74" dur="3000"/>
                                        <p:tgtEl>
                                          <p:spTgt spid="5"/>
                                        </p:tgtEl>
                                      </p:cBhvr>
                                    </p:animEffect>
                                  </p:childTnLst>
                                </p:cTn>
                              </p:par>
                              <p:par>
                                <p:cTn id="75" presetID="20" presetClass="entr" presetSubtype="0" fill="hold" grpId="1" nodeType="withEffect">
                                  <p:stCondLst>
                                    <p:cond delay="0"/>
                                  </p:stCondLst>
                                  <p:childTnLst>
                                    <p:set>
                                      <p:cBhvr>
                                        <p:cTn id="76" dur="1" fill="hold">
                                          <p:stCondLst>
                                            <p:cond delay="0"/>
                                          </p:stCondLst>
                                        </p:cTn>
                                        <p:tgtEl>
                                          <p:spTgt spid="6"/>
                                        </p:tgtEl>
                                        <p:attrNameLst>
                                          <p:attrName>style.visibility</p:attrName>
                                        </p:attrNameLst>
                                      </p:cBhvr>
                                      <p:to>
                                        <p:strVal val="visible"/>
                                      </p:to>
                                    </p:set>
                                    <p:animEffect transition="in" filter="wedge">
                                      <p:cBhvr>
                                        <p:cTn id="77" dur="3000"/>
                                        <p:tgtEl>
                                          <p:spTgt spid="6"/>
                                        </p:tgtEl>
                                      </p:cBhvr>
                                    </p:animEffect>
                                  </p:childTnLst>
                                </p:cTn>
                              </p:par>
                              <p:par>
                                <p:cTn id="78" presetID="20" presetClass="entr" presetSubtype="0" fill="hold" grpId="1" nodeType="withEffect">
                                  <p:stCondLst>
                                    <p:cond delay="0"/>
                                  </p:stCondLst>
                                  <p:childTnLst>
                                    <p:set>
                                      <p:cBhvr>
                                        <p:cTn id="79" dur="1" fill="hold">
                                          <p:stCondLst>
                                            <p:cond delay="0"/>
                                          </p:stCondLst>
                                        </p:cTn>
                                        <p:tgtEl>
                                          <p:spTgt spid="7"/>
                                        </p:tgtEl>
                                        <p:attrNameLst>
                                          <p:attrName>style.visibility</p:attrName>
                                        </p:attrNameLst>
                                      </p:cBhvr>
                                      <p:to>
                                        <p:strVal val="visible"/>
                                      </p:to>
                                    </p:set>
                                    <p:animEffect transition="in" filter="wedge">
                                      <p:cBhvr>
                                        <p:cTn id="80" dur="3000"/>
                                        <p:tgtEl>
                                          <p:spTgt spid="7"/>
                                        </p:tgtEl>
                                      </p:cBhvr>
                                    </p:animEffect>
                                  </p:childTnLst>
                                </p:cTn>
                              </p:par>
                              <p:par>
                                <p:cTn id="81" presetID="20" presetClass="entr" presetSubtype="0" fill="hold" grpId="1" nodeType="withEffect">
                                  <p:stCondLst>
                                    <p:cond delay="0"/>
                                  </p:stCondLst>
                                  <p:childTnLst>
                                    <p:set>
                                      <p:cBhvr>
                                        <p:cTn id="82" dur="1" fill="hold">
                                          <p:stCondLst>
                                            <p:cond delay="0"/>
                                          </p:stCondLst>
                                        </p:cTn>
                                        <p:tgtEl>
                                          <p:spTgt spid="8"/>
                                        </p:tgtEl>
                                        <p:attrNameLst>
                                          <p:attrName>style.visibility</p:attrName>
                                        </p:attrNameLst>
                                      </p:cBhvr>
                                      <p:to>
                                        <p:strVal val="visible"/>
                                      </p:to>
                                    </p:set>
                                    <p:animEffect transition="in" filter="wedge">
                                      <p:cBhvr>
                                        <p:cTn id="83" dur="3000"/>
                                        <p:tgtEl>
                                          <p:spTgt spid="8"/>
                                        </p:tgtEl>
                                      </p:cBhvr>
                                    </p:animEffect>
                                  </p:childTnLst>
                                </p:cTn>
                              </p:par>
                              <p:par>
                                <p:cTn id="84" presetID="20" presetClass="entr" presetSubtype="0" fill="hold" grpId="1" nodeType="withEffect">
                                  <p:stCondLst>
                                    <p:cond delay="0"/>
                                  </p:stCondLst>
                                  <p:childTnLst>
                                    <p:set>
                                      <p:cBhvr>
                                        <p:cTn id="85" dur="1" fill="hold">
                                          <p:stCondLst>
                                            <p:cond delay="0"/>
                                          </p:stCondLst>
                                        </p:cTn>
                                        <p:tgtEl>
                                          <p:spTgt spid="9"/>
                                        </p:tgtEl>
                                        <p:attrNameLst>
                                          <p:attrName>style.visibility</p:attrName>
                                        </p:attrNameLst>
                                      </p:cBhvr>
                                      <p:to>
                                        <p:strVal val="visible"/>
                                      </p:to>
                                    </p:set>
                                    <p:animEffect transition="in" filter="wedge">
                                      <p:cBhvr>
                                        <p:cTn id="86" dur="3000"/>
                                        <p:tgtEl>
                                          <p:spTgt spid="9"/>
                                        </p:tgtEl>
                                      </p:cBhvr>
                                    </p:animEffect>
                                  </p:childTnLst>
                                </p:cTn>
                              </p:par>
                              <p:par>
                                <p:cTn id="87" presetID="20" presetClass="entr" presetSubtype="0" fill="hold" grpId="1" nodeType="withEffect">
                                  <p:stCondLst>
                                    <p:cond delay="0"/>
                                  </p:stCondLst>
                                  <p:childTnLst>
                                    <p:set>
                                      <p:cBhvr>
                                        <p:cTn id="88" dur="1" fill="hold">
                                          <p:stCondLst>
                                            <p:cond delay="0"/>
                                          </p:stCondLst>
                                        </p:cTn>
                                        <p:tgtEl>
                                          <p:spTgt spid="10"/>
                                        </p:tgtEl>
                                        <p:attrNameLst>
                                          <p:attrName>style.visibility</p:attrName>
                                        </p:attrNameLst>
                                      </p:cBhvr>
                                      <p:to>
                                        <p:strVal val="visible"/>
                                      </p:to>
                                    </p:set>
                                    <p:animEffect transition="in" filter="wedge">
                                      <p:cBhvr>
                                        <p:cTn id="89" dur="3000"/>
                                        <p:tgtEl>
                                          <p:spTgt spid="10"/>
                                        </p:tgtEl>
                                      </p:cBhvr>
                                    </p:animEffect>
                                  </p:childTnLst>
                                </p:cTn>
                              </p:par>
                              <p:par>
                                <p:cTn id="90" presetID="20" presetClass="entr" presetSubtype="0" fill="hold" grpId="1" nodeType="withEffect">
                                  <p:stCondLst>
                                    <p:cond delay="0"/>
                                  </p:stCondLst>
                                  <p:childTnLst>
                                    <p:set>
                                      <p:cBhvr>
                                        <p:cTn id="91" dur="1" fill="hold">
                                          <p:stCondLst>
                                            <p:cond delay="0"/>
                                          </p:stCondLst>
                                        </p:cTn>
                                        <p:tgtEl>
                                          <p:spTgt spid="11"/>
                                        </p:tgtEl>
                                        <p:attrNameLst>
                                          <p:attrName>style.visibility</p:attrName>
                                        </p:attrNameLst>
                                      </p:cBhvr>
                                      <p:to>
                                        <p:strVal val="visible"/>
                                      </p:to>
                                    </p:set>
                                    <p:animEffect transition="in" filter="wedge">
                                      <p:cBhvr>
                                        <p:cTn id="92" dur="3000"/>
                                        <p:tgtEl>
                                          <p:spTgt spid="11"/>
                                        </p:tgtEl>
                                      </p:cBhvr>
                                    </p:animEffect>
                                  </p:childTnLst>
                                </p:cTn>
                              </p:par>
                              <p:par>
                                <p:cTn id="93" presetID="20" presetClass="entr" presetSubtype="0" fill="hold" grpId="1" nodeType="withEffect">
                                  <p:stCondLst>
                                    <p:cond delay="0"/>
                                  </p:stCondLst>
                                  <p:childTnLst>
                                    <p:set>
                                      <p:cBhvr>
                                        <p:cTn id="94" dur="1" fill="hold">
                                          <p:stCondLst>
                                            <p:cond delay="0"/>
                                          </p:stCondLst>
                                        </p:cTn>
                                        <p:tgtEl>
                                          <p:spTgt spid="12"/>
                                        </p:tgtEl>
                                        <p:attrNameLst>
                                          <p:attrName>style.visibility</p:attrName>
                                        </p:attrNameLst>
                                      </p:cBhvr>
                                      <p:to>
                                        <p:strVal val="visible"/>
                                      </p:to>
                                    </p:set>
                                    <p:animEffect transition="in" filter="wedge">
                                      <p:cBhvr>
                                        <p:cTn id="95" dur="3000"/>
                                        <p:tgtEl>
                                          <p:spTgt spid="12"/>
                                        </p:tgtEl>
                                      </p:cBhvr>
                                    </p:animEffect>
                                  </p:childTnLst>
                                </p:cTn>
                              </p:par>
                              <p:par>
                                <p:cTn id="96" presetID="20" presetClass="entr" presetSubtype="0" fill="hold" grpId="1" nodeType="withEffect">
                                  <p:stCondLst>
                                    <p:cond delay="0"/>
                                  </p:stCondLst>
                                  <p:childTnLst>
                                    <p:set>
                                      <p:cBhvr>
                                        <p:cTn id="97" dur="1" fill="hold">
                                          <p:stCondLst>
                                            <p:cond delay="0"/>
                                          </p:stCondLst>
                                        </p:cTn>
                                        <p:tgtEl>
                                          <p:spTgt spid="13"/>
                                        </p:tgtEl>
                                        <p:attrNameLst>
                                          <p:attrName>style.visibility</p:attrName>
                                        </p:attrNameLst>
                                      </p:cBhvr>
                                      <p:to>
                                        <p:strVal val="visible"/>
                                      </p:to>
                                    </p:set>
                                    <p:animEffect transition="in" filter="wedge">
                                      <p:cBhvr>
                                        <p:cTn id="98" dur="3000"/>
                                        <p:tgtEl>
                                          <p:spTgt spid="13"/>
                                        </p:tgtEl>
                                      </p:cBhvr>
                                    </p:animEffect>
                                  </p:childTnLst>
                                </p:cTn>
                              </p:par>
                              <p:par>
                                <p:cTn id="99" presetID="20" presetClass="entr" presetSubtype="0" fill="hold" grpId="1" nodeType="withEffect">
                                  <p:stCondLst>
                                    <p:cond delay="0"/>
                                  </p:stCondLst>
                                  <p:childTnLst>
                                    <p:set>
                                      <p:cBhvr>
                                        <p:cTn id="100" dur="1" fill="hold">
                                          <p:stCondLst>
                                            <p:cond delay="0"/>
                                          </p:stCondLst>
                                        </p:cTn>
                                        <p:tgtEl>
                                          <p:spTgt spid="14"/>
                                        </p:tgtEl>
                                        <p:attrNameLst>
                                          <p:attrName>style.visibility</p:attrName>
                                        </p:attrNameLst>
                                      </p:cBhvr>
                                      <p:to>
                                        <p:strVal val="visible"/>
                                      </p:to>
                                    </p:set>
                                    <p:animEffect transition="in" filter="wedge">
                                      <p:cBhvr>
                                        <p:cTn id="101" dur="3000"/>
                                        <p:tgtEl>
                                          <p:spTgt spid="14"/>
                                        </p:tgtEl>
                                      </p:cBhvr>
                                    </p:animEffect>
                                  </p:childTnLst>
                                </p:cTn>
                              </p:par>
                              <p:par>
                                <p:cTn id="102" presetID="20" presetClass="entr" presetSubtype="0" fill="hold" grpId="1" nodeType="withEffect">
                                  <p:stCondLst>
                                    <p:cond delay="0"/>
                                  </p:stCondLst>
                                  <p:childTnLst>
                                    <p:set>
                                      <p:cBhvr>
                                        <p:cTn id="103" dur="1" fill="hold">
                                          <p:stCondLst>
                                            <p:cond delay="0"/>
                                          </p:stCondLst>
                                        </p:cTn>
                                        <p:tgtEl>
                                          <p:spTgt spid="15"/>
                                        </p:tgtEl>
                                        <p:attrNameLst>
                                          <p:attrName>style.visibility</p:attrName>
                                        </p:attrNameLst>
                                      </p:cBhvr>
                                      <p:to>
                                        <p:strVal val="visible"/>
                                      </p:to>
                                    </p:set>
                                    <p:animEffect transition="in" filter="wedge">
                                      <p:cBhvr>
                                        <p:cTn id="104" dur="3000"/>
                                        <p:tgtEl>
                                          <p:spTgt spid="15"/>
                                        </p:tgtEl>
                                      </p:cBhvr>
                                    </p:animEffect>
                                  </p:childTnLst>
                                </p:cTn>
                              </p:par>
                              <p:par>
                                <p:cTn id="105" presetID="20" presetClass="entr" presetSubtype="0" fill="hold" grpId="1" nodeType="withEffect">
                                  <p:stCondLst>
                                    <p:cond delay="0"/>
                                  </p:stCondLst>
                                  <p:childTnLst>
                                    <p:set>
                                      <p:cBhvr>
                                        <p:cTn id="106" dur="1" fill="hold">
                                          <p:stCondLst>
                                            <p:cond delay="0"/>
                                          </p:stCondLst>
                                        </p:cTn>
                                        <p:tgtEl>
                                          <p:spTgt spid="16"/>
                                        </p:tgtEl>
                                        <p:attrNameLst>
                                          <p:attrName>style.visibility</p:attrName>
                                        </p:attrNameLst>
                                      </p:cBhvr>
                                      <p:to>
                                        <p:strVal val="visible"/>
                                      </p:to>
                                    </p:set>
                                    <p:animEffect transition="in" filter="wedge">
                                      <p:cBhvr>
                                        <p:cTn id="107" dur="3000"/>
                                        <p:tgtEl>
                                          <p:spTgt spid="16"/>
                                        </p:tgtEl>
                                      </p:cBhvr>
                                    </p:animEffect>
                                  </p:childTnLst>
                                </p:cTn>
                              </p:par>
                              <p:par>
                                <p:cTn id="108" presetID="20" presetClass="entr" presetSubtype="0" fill="hold" grpId="1" nodeType="withEffect">
                                  <p:stCondLst>
                                    <p:cond delay="0"/>
                                  </p:stCondLst>
                                  <p:childTnLst>
                                    <p:set>
                                      <p:cBhvr>
                                        <p:cTn id="109" dur="1" fill="hold">
                                          <p:stCondLst>
                                            <p:cond delay="0"/>
                                          </p:stCondLst>
                                        </p:cTn>
                                        <p:tgtEl>
                                          <p:spTgt spid="17"/>
                                        </p:tgtEl>
                                        <p:attrNameLst>
                                          <p:attrName>style.visibility</p:attrName>
                                        </p:attrNameLst>
                                      </p:cBhvr>
                                      <p:to>
                                        <p:strVal val="visible"/>
                                      </p:to>
                                    </p:set>
                                    <p:animEffect transition="in" filter="wedge">
                                      <p:cBhvr>
                                        <p:cTn id="110" dur="3000"/>
                                        <p:tgtEl>
                                          <p:spTgt spid="17"/>
                                        </p:tgtEl>
                                      </p:cBhvr>
                                    </p:animEffect>
                                  </p:childTnLst>
                                </p:cTn>
                              </p:par>
                              <p:par>
                                <p:cTn id="111" presetID="20" presetClass="entr" presetSubtype="0" fill="hold" grpId="1" nodeType="withEffect">
                                  <p:stCondLst>
                                    <p:cond delay="0"/>
                                  </p:stCondLst>
                                  <p:childTnLst>
                                    <p:set>
                                      <p:cBhvr>
                                        <p:cTn id="112" dur="1" fill="hold">
                                          <p:stCondLst>
                                            <p:cond delay="0"/>
                                          </p:stCondLst>
                                        </p:cTn>
                                        <p:tgtEl>
                                          <p:spTgt spid="18"/>
                                        </p:tgtEl>
                                        <p:attrNameLst>
                                          <p:attrName>style.visibility</p:attrName>
                                        </p:attrNameLst>
                                      </p:cBhvr>
                                      <p:to>
                                        <p:strVal val="visible"/>
                                      </p:to>
                                    </p:set>
                                    <p:animEffect transition="in" filter="wedge">
                                      <p:cBhvr>
                                        <p:cTn id="113" dur="3000"/>
                                        <p:tgtEl>
                                          <p:spTgt spid="18"/>
                                        </p:tgtEl>
                                      </p:cBhvr>
                                    </p:animEffect>
                                  </p:childTnLst>
                                </p:cTn>
                              </p:par>
                              <p:par>
                                <p:cTn id="114" presetID="20" presetClass="entr" presetSubtype="0" fill="hold" grpId="1" nodeType="withEffect">
                                  <p:stCondLst>
                                    <p:cond delay="0"/>
                                  </p:stCondLst>
                                  <p:childTnLst>
                                    <p:set>
                                      <p:cBhvr>
                                        <p:cTn id="115" dur="1" fill="hold">
                                          <p:stCondLst>
                                            <p:cond delay="0"/>
                                          </p:stCondLst>
                                        </p:cTn>
                                        <p:tgtEl>
                                          <p:spTgt spid="19"/>
                                        </p:tgtEl>
                                        <p:attrNameLst>
                                          <p:attrName>style.visibility</p:attrName>
                                        </p:attrNameLst>
                                      </p:cBhvr>
                                      <p:to>
                                        <p:strVal val="visible"/>
                                      </p:to>
                                    </p:set>
                                    <p:animEffect transition="in" filter="wedge">
                                      <p:cBhvr>
                                        <p:cTn id="116" dur="3000"/>
                                        <p:tgtEl>
                                          <p:spTgt spid="19"/>
                                        </p:tgtEl>
                                      </p:cBhvr>
                                    </p:animEffect>
                                  </p:childTnLst>
                                </p:cTn>
                              </p:par>
                              <p:par>
                                <p:cTn id="117" presetID="20" presetClass="entr" presetSubtype="0" fill="hold" grpId="1" nodeType="withEffect">
                                  <p:stCondLst>
                                    <p:cond delay="0"/>
                                  </p:stCondLst>
                                  <p:childTnLst>
                                    <p:set>
                                      <p:cBhvr>
                                        <p:cTn id="118" dur="1" fill="hold">
                                          <p:stCondLst>
                                            <p:cond delay="0"/>
                                          </p:stCondLst>
                                        </p:cTn>
                                        <p:tgtEl>
                                          <p:spTgt spid="20"/>
                                        </p:tgtEl>
                                        <p:attrNameLst>
                                          <p:attrName>style.visibility</p:attrName>
                                        </p:attrNameLst>
                                      </p:cBhvr>
                                      <p:to>
                                        <p:strVal val="visible"/>
                                      </p:to>
                                    </p:set>
                                    <p:animEffect transition="in" filter="wedge">
                                      <p:cBhvr>
                                        <p:cTn id="119" dur="3000"/>
                                        <p:tgtEl>
                                          <p:spTgt spid="20"/>
                                        </p:tgtEl>
                                      </p:cBhvr>
                                    </p:animEffect>
                                  </p:childTnLst>
                                </p:cTn>
                              </p:par>
                            </p:childTnLst>
                          </p:cTn>
                        </p:par>
                        <p:par>
                          <p:cTn id="120" fill="hold">
                            <p:stCondLst>
                              <p:cond delay="3000"/>
                            </p:stCondLst>
                            <p:childTnLst>
                              <p:par>
                                <p:cTn id="121" presetID="2" presetClass="exit" presetSubtype="4" fill="hold" grpId="2" nodeType="afterEffect">
                                  <p:stCondLst>
                                    <p:cond delay="0"/>
                                  </p:stCondLst>
                                  <p:childTnLst>
                                    <p:anim calcmode="lin" valueType="num">
                                      <p:cBhvr additive="base">
                                        <p:cTn id="122" dur="3000"/>
                                        <p:tgtEl>
                                          <p:spTgt spid="5"/>
                                        </p:tgtEl>
                                        <p:attrNameLst>
                                          <p:attrName>ppt_x</p:attrName>
                                        </p:attrNameLst>
                                      </p:cBhvr>
                                      <p:tavLst>
                                        <p:tav tm="0">
                                          <p:val>
                                            <p:strVal val="ppt_x"/>
                                          </p:val>
                                        </p:tav>
                                        <p:tav tm="100000">
                                          <p:val>
                                            <p:strVal val="ppt_x"/>
                                          </p:val>
                                        </p:tav>
                                      </p:tavLst>
                                    </p:anim>
                                    <p:anim calcmode="lin" valueType="num">
                                      <p:cBhvr additive="base">
                                        <p:cTn id="123" dur="3000"/>
                                        <p:tgtEl>
                                          <p:spTgt spid="5"/>
                                        </p:tgtEl>
                                        <p:attrNameLst>
                                          <p:attrName>ppt_y</p:attrName>
                                        </p:attrNameLst>
                                      </p:cBhvr>
                                      <p:tavLst>
                                        <p:tav tm="0">
                                          <p:val>
                                            <p:strVal val="ppt_y"/>
                                          </p:val>
                                        </p:tav>
                                        <p:tav tm="100000">
                                          <p:val>
                                            <p:strVal val="1+ppt_h/2"/>
                                          </p:val>
                                        </p:tav>
                                      </p:tavLst>
                                    </p:anim>
                                    <p:set>
                                      <p:cBhvr>
                                        <p:cTn id="124" dur="1" fill="hold">
                                          <p:stCondLst>
                                            <p:cond delay="2999"/>
                                          </p:stCondLst>
                                        </p:cTn>
                                        <p:tgtEl>
                                          <p:spTgt spid="5"/>
                                        </p:tgtEl>
                                        <p:attrNameLst>
                                          <p:attrName>style.visibility</p:attrName>
                                        </p:attrNameLst>
                                      </p:cBhvr>
                                      <p:to>
                                        <p:strVal val="hidden"/>
                                      </p:to>
                                    </p:set>
                                  </p:childTnLst>
                                </p:cTn>
                              </p:par>
                              <p:par>
                                <p:cTn id="125" presetID="2" presetClass="exit" presetSubtype="4" fill="hold" grpId="2" nodeType="withEffect">
                                  <p:stCondLst>
                                    <p:cond delay="0"/>
                                  </p:stCondLst>
                                  <p:childTnLst>
                                    <p:anim calcmode="lin" valueType="num">
                                      <p:cBhvr additive="base">
                                        <p:cTn id="126" dur="3000"/>
                                        <p:tgtEl>
                                          <p:spTgt spid="6"/>
                                        </p:tgtEl>
                                        <p:attrNameLst>
                                          <p:attrName>ppt_x</p:attrName>
                                        </p:attrNameLst>
                                      </p:cBhvr>
                                      <p:tavLst>
                                        <p:tav tm="0">
                                          <p:val>
                                            <p:strVal val="ppt_x"/>
                                          </p:val>
                                        </p:tav>
                                        <p:tav tm="100000">
                                          <p:val>
                                            <p:strVal val="ppt_x"/>
                                          </p:val>
                                        </p:tav>
                                      </p:tavLst>
                                    </p:anim>
                                    <p:anim calcmode="lin" valueType="num">
                                      <p:cBhvr additive="base">
                                        <p:cTn id="127" dur="3000"/>
                                        <p:tgtEl>
                                          <p:spTgt spid="6"/>
                                        </p:tgtEl>
                                        <p:attrNameLst>
                                          <p:attrName>ppt_y</p:attrName>
                                        </p:attrNameLst>
                                      </p:cBhvr>
                                      <p:tavLst>
                                        <p:tav tm="0">
                                          <p:val>
                                            <p:strVal val="ppt_y"/>
                                          </p:val>
                                        </p:tav>
                                        <p:tav tm="100000">
                                          <p:val>
                                            <p:strVal val="1+ppt_h/2"/>
                                          </p:val>
                                        </p:tav>
                                      </p:tavLst>
                                    </p:anim>
                                    <p:set>
                                      <p:cBhvr>
                                        <p:cTn id="128" dur="1" fill="hold">
                                          <p:stCondLst>
                                            <p:cond delay="2999"/>
                                          </p:stCondLst>
                                        </p:cTn>
                                        <p:tgtEl>
                                          <p:spTgt spid="6"/>
                                        </p:tgtEl>
                                        <p:attrNameLst>
                                          <p:attrName>style.visibility</p:attrName>
                                        </p:attrNameLst>
                                      </p:cBhvr>
                                      <p:to>
                                        <p:strVal val="hidden"/>
                                      </p:to>
                                    </p:set>
                                  </p:childTnLst>
                                </p:cTn>
                              </p:par>
                              <p:par>
                                <p:cTn id="129" presetID="2" presetClass="exit" presetSubtype="4" fill="hold" grpId="2" nodeType="withEffect">
                                  <p:stCondLst>
                                    <p:cond delay="0"/>
                                  </p:stCondLst>
                                  <p:childTnLst>
                                    <p:anim calcmode="lin" valueType="num">
                                      <p:cBhvr additive="base">
                                        <p:cTn id="130" dur="3000"/>
                                        <p:tgtEl>
                                          <p:spTgt spid="7"/>
                                        </p:tgtEl>
                                        <p:attrNameLst>
                                          <p:attrName>ppt_x</p:attrName>
                                        </p:attrNameLst>
                                      </p:cBhvr>
                                      <p:tavLst>
                                        <p:tav tm="0">
                                          <p:val>
                                            <p:strVal val="ppt_x"/>
                                          </p:val>
                                        </p:tav>
                                        <p:tav tm="100000">
                                          <p:val>
                                            <p:strVal val="ppt_x"/>
                                          </p:val>
                                        </p:tav>
                                      </p:tavLst>
                                    </p:anim>
                                    <p:anim calcmode="lin" valueType="num">
                                      <p:cBhvr additive="base">
                                        <p:cTn id="131" dur="3000"/>
                                        <p:tgtEl>
                                          <p:spTgt spid="7"/>
                                        </p:tgtEl>
                                        <p:attrNameLst>
                                          <p:attrName>ppt_y</p:attrName>
                                        </p:attrNameLst>
                                      </p:cBhvr>
                                      <p:tavLst>
                                        <p:tav tm="0">
                                          <p:val>
                                            <p:strVal val="ppt_y"/>
                                          </p:val>
                                        </p:tav>
                                        <p:tav tm="100000">
                                          <p:val>
                                            <p:strVal val="1+ppt_h/2"/>
                                          </p:val>
                                        </p:tav>
                                      </p:tavLst>
                                    </p:anim>
                                    <p:set>
                                      <p:cBhvr>
                                        <p:cTn id="132" dur="1" fill="hold">
                                          <p:stCondLst>
                                            <p:cond delay="2999"/>
                                          </p:stCondLst>
                                        </p:cTn>
                                        <p:tgtEl>
                                          <p:spTgt spid="7"/>
                                        </p:tgtEl>
                                        <p:attrNameLst>
                                          <p:attrName>style.visibility</p:attrName>
                                        </p:attrNameLst>
                                      </p:cBhvr>
                                      <p:to>
                                        <p:strVal val="hidden"/>
                                      </p:to>
                                    </p:set>
                                  </p:childTnLst>
                                </p:cTn>
                              </p:par>
                              <p:par>
                                <p:cTn id="133" presetID="2" presetClass="exit" presetSubtype="4" fill="hold" grpId="2" nodeType="withEffect">
                                  <p:stCondLst>
                                    <p:cond delay="0"/>
                                  </p:stCondLst>
                                  <p:childTnLst>
                                    <p:anim calcmode="lin" valueType="num">
                                      <p:cBhvr additive="base">
                                        <p:cTn id="134" dur="3000"/>
                                        <p:tgtEl>
                                          <p:spTgt spid="8"/>
                                        </p:tgtEl>
                                        <p:attrNameLst>
                                          <p:attrName>ppt_x</p:attrName>
                                        </p:attrNameLst>
                                      </p:cBhvr>
                                      <p:tavLst>
                                        <p:tav tm="0">
                                          <p:val>
                                            <p:strVal val="ppt_x"/>
                                          </p:val>
                                        </p:tav>
                                        <p:tav tm="100000">
                                          <p:val>
                                            <p:strVal val="ppt_x"/>
                                          </p:val>
                                        </p:tav>
                                      </p:tavLst>
                                    </p:anim>
                                    <p:anim calcmode="lin" valueType="num">
                                      <p:cBhvr additive="base">
                                        <p:cTn id="135" dur="3000"/>
                                        <p:tgtEl>
                                          <p:spTgt spid="8"/>
                                        </p:tgtEl>
                                        <p:attrNameLst>
                                          <p:attrName>ppt_y</p:attrName>
                                        </p:attrNameLst>
                                      </p:cBhvr>
                                      <p:tavLst>
                                        <p:tav tm="0">
                                          <p:val>
                                            <p:strVal val="ppt_y"/>
                                          </p:val>
                                        </p:tav>
                                        <p:tav tm="100000">
                                          <p:val>
                                            <p:strVal val="1+ppt_h/2"/>
                                          </p:val>
                                        </p:tav>
                                      </p:tavLst>
                                    </p:anim>
                                    <p:set>
                                      <p:cBhvr>
                                        <p:cTn id="136" dur="1" fill="hold">
                                          <p:stCondLst>
                                            <p:cond delay="2999"/>
                                          </p:stCondLst>
                                        </p:cTn>
                                        <p:tgtEl>
                                          <p:spTgt spid="8"/>
                                        </p:tgtEl>
                                        <p:attrNameLst>
                                          <p:attrName>style.visibility</p:attrName>
                                        </p:attrNameLst>
                                      </p:cBhvr>
                                      <p:to>
                                        <p:strVal val="hidden"/>
                                      </p:to>
                                    </p:set>
                                  </p:childTnLst>
                                </p:cTn>
                              </p:par>
                              <p:par>
                                <p:cTn id="137" presetID="2" presetClass="exit" presetSubtype="4" fill="hold" grpId="2" nodeType="withEffect">
                                  <p:stCondLst>
                                    <p:cond delay="0"/>
                                  </p:stCondLst>
                                  <p:childTnLst>
                                    <p:anim calcmode="lin" valueType="num">
                                      <p:cBhvr additive="base">
                                        <p:cTn id="138" dur="3000"/>
                                        <p:tgtEl>
                                          <p:spTgt spid="9"/>
                                        </p:tgtEl>
                                        <p:attrNameLst>
                                          <p:attrName>ppt_x</p:attrName>
                                        </p:attrNameLst>
                                      </p:cBhvr>
                                      <p:tavLst>
                                        <p:tav tm="0">
                                          <p:val>
                                            <p:strVal val="ppt_x"/>
                                          </p:val>
                                        </p:tav>
                                        <p:tav tm="100000">
                                          <p:val>
                                            <p:strVal val="ppt_x"/>
                                          </p:val>
                                        </p:tav>
                                      </p:tavLst>
                                    </p:anim>
                                    <p:anim calcmode="lin" valueType="num">
                                      <p:cBhvr additive="base">
                                        <p:cTn id="139" dur="3000"/>
                                        <p:tgtEl>
                                          <p:spTgt spid="9"/>
                                        </p:tgtEl>
                                        <p:attrNameLst>
                                          <p:attrName>ppt_y</p:attrName>
                                        </p:attrNameLst>
                                      </p:cBhvr>
                                      <p:tavLst>
                                        <p:tav tm="0">
                                          <p:val>
                                            <p:strVal val="ppt_y"/>
                                          </p:val>
                                        </p:tav>
                                        <p:tav tm="100000">
                                          <p:val>
                                            <p:strVal val="1+ppt_h/2"/>
                                          </p:val>
                                        </p:tav>
                                      </p:tavLst>
                                    </p:anim>
                                    <p:set>
                                      <p:cBhvr>
                                        <p:cTn id="140" dur="1" fill="hold">
                                          <p:stCondLst>
                                            <p:cond delay="2999"/>
                                          </p:stCondLst>
                                        </p:cTn>
                                        <p:tgtEl>
                                          <p:spTgt spid="9"/>
                                        </p:tgtEl>
                                        <p:attrNameLst>
                                          <p:attrName>style.visibility</p:attrName>
                                        </p:attrNameLst>
                                      </p:cBhvr>
                                      <p:to>
                                        <p:strVal val="hidden"/>
                                      </p:to>
                                    </p:set>
                                  </p:childTnLst>
                                </p:cTn>
                              </p:par>
                              <p:par>
                                <p:cTn id="141" presetID="2" presetClass="exit" presetSubtype="4" fill="hold" grpId="2" nodeType="withEffect">
                                  <p:stCondLst>
                                    <p:cond delay="0"/>
                                  </p:stCondLst>
                                  <p:childTnLst>
                                    <p:anim calcmode="lin" valueType="num">
                                      <p:cBhvr additive="base">
                                        <p:cTn id="142" dur="3000"/>
                                        <p:tgtEl>
                                          <p:spTgt spid="10"/>
                                        </p:tgtEl>
                                        <p:attrNameLst>
                                          <p:attrName>ppt_x</p:attrName>
                                        </p:attrNameLst>
                                      </p:cBhvr>
                                      <p:tavLst>
                                        <p:tav tm="0">
                                          <p:val>
                                            <p:strVal val="ppt_x"/>
                                          </p:val>
                                        </p:tav>
                                        <p:tav tm="100000">
                                          <p:val>
                                            <p:strVal val="ppt_x"/>
                                          </p:val>
                                        </p:tav>
                                      </p:tavLst>
                                    </p:anim>
                                    <p:anim calcmode="lin" valueType="num">
                                      <p:cBhvr additive="base">
                                        <p:cTn id="143" dur="3000"/>
                                        <p:tgtEl>
                                          <p:spTgt spid="10"/>
                                        </p:tgtEl>
                                        <p:attrNameLst>
                                          <p:attrName>ppt_y</p:attrName>
                                        </p:attrNameLst>
                                      </p:cBhvr>
                                      <p:tavLst>
                                        <p:tav tm="0">
                                          <p:val>
                                            <p:strVal val="ppt_y"/>
                                          </p:val>
                                        </p:tav>
                                        <p:tav tm="100000">
                                          <p:val>
                                            <p:strVal val="1+ppt_h/2"/>
                                          </p:val>
                                        </p:tav>
                                      </p:tavLst>
                                    </p:anim>
                                    <p:set>
                                      <p:cBhvr>
                                        <p:cTn id="144" dur="1" fill="hold">
                                          <p:stCondLst>
                                            <p:cond delay="2999"/>
                                          </p:stCondLst>
                                        </p:cTn>
                                        <p:tgtEl>
                                          <p:spTgt spid="10"/>
                                        </p:tgtEl>
                                        <p:attrNameLst>
                                          <p:attrName>style.visibility</p:attrName>
                                        </p:attrNameLst>
                                      </p:cBhvr>
                                      <p:to>
                                        <p:strVal val="hidden"/>
                                      </p:to>
                                    </p:set>
                                  </p:childTnLst>
                                </p:cTn>
                              </p:par>
                              <p:par>
                                <p:cTn id="145" presetID="2" presetClass="exit" presetSubtype="4" fill="hold" grpId="2" nodeType="withEffect">
                                  <p:stCondLst>
                                    <p:cond delay="0"/>
                                  </p:stCondLst>
                                  <p:childTnLst>
                                    <p:anim calcmode="lin" valueType="num">
                                      <p:cBhvr additive="base">
                                        <p:cTn id="146" dur="3000"/>
                                        <p:tgtEl>
                                          <p:spTgt spid="11"/>
                                        </p:tgtEl>
                                        <p:attrNameLst>
                                          <p:attrName>ppt_x</p:attrName>
                                        </p:attrNameLst>
                                      </p:cBhvr>
                                      <p:tavLst>
                                        <p:tav tm="0">
                                          <p:val>
                                            <p:strVal val="ppt_x"/>
                                          </p:val>
                                        </p:tav>
                                        <p:tav tm="100000">
                                          <p:val>
                                            <p:strVal val="ppt_x"/>
                                          </p:val>
                                        </p:tav>
                                      </p:tavLst>
                                    </p:anim>
                                    <p:anim calcmode="lin" valueType="num">
                                      <p:cBhvr additive="base">
                                        <p:cTn id="147" dur="3000"/>
                                        <p:tgtEl>
                                          <p:spTgt spid="11"/>
                                        </p:tgtEl>
                                        <p:attrNameLst>
                                          <p:attrName>ppt_y</p:attrName>
                                        </p:attrNameLst>
                                      </p:cBhvr>
                                      <p:tavLst>
                                        <p:tav tm="0">
                                          <p:val>
                                            <p:strVal val="ppt_y"/>
                                          </p:val>
                                        </p:tav>
                                        <p:tav tm="100000">
                                          <p:val>
                                            <p:strVal val="1+ppt_h/2"/>
                                          </p:val>
                                        </p:tav>
                                      </p:tavLst>
                                    </p:anim>
                                    <p:set>
                                      <p:cBhvr>
                                        <p:cTn id="148" dur="1" fill="hold">
                                          <p:stCondLst>
                                            <p:cond delay="2999"/>
                                          </p:stCondLst>
                                        </p:cTn>
                                        <p:tgtEl>
                                          <p:spTgt spid="11"/>
                                        </p:tgtEl>
                                        <p:attrNameLst>
                                          <p:attrName>style.visibility</p:attrName>
                                        </p:attrNameLst>
                                      </p:cBhvr>
                                      <p:to>
                                        <p:strVal val="hidden"/>
                                      </p:to>
                                    </p:set>
                                  </p:childTnLst>
                                </p:cTn>
                              </p:par>
                              <p:par>
                                <p:cTn id="149" presetID="2" presetClass="exit" presetSubtype="4" fill="hold" grpId="2" nodeType="withEffect">
                                  <p:stCondLst>
                                    <p:cond delay="0"/>
                                  </p:stCondLst>
                                  <p:childTnLst>
                                    <p:anim calcmode="lin" valueType="num">
                                      <p:cBhvr additive="base">
                                        <p:cTn id="150" dur="3000"/>
                                        <p:tgtEl>
                                          <p:spTgt spid="12"/>
                                        </p:tgtEl>
                                        <p:attrNameLst>
                                          <p:attrName>ppt_x</p:attrName>
                                        </p:attrNameLst>
                                      </p:cBhvr>
                                      <p:tavLst>
                                        <p:tav tm="0">
                                          <p:val>
                                            <p:strVal val="ppt_x"/>
                                          </p:val>
                                        </p:tav>
                                        <p:tav tm="100000">
                                          <p:val>
                                            <p:strVal val="ppt_x"/>
                                          </p:val>
                                        </p:tav>
                                      </p:tavLst>
                                    </p:anim>
                                    <p:anim calcmode="lin" valueType="num">
                                      <p:cBhvr additive="base">
                                        <p:cTn id="151" dur="3000"/>
                                        <p:tgtEl>
                                          <p:spTgt spid="12"/>
                                        </p:tgtEl>
                                        <p:attrNameLst>
                                          <p:attrName>ppt_y</p:attrName>
                                        </p:attrNameLst>
                                      </p:cBhvr>
                                      <p:tavLst>
                                        <p:tav tm="0">
                                          <p:val>
                                            <p:strVal val="ppt_y"/>
                                          </p:val>
                                        </p:tav>
                                        <p:tav tm="100000">
                                          <p:val>
                                            <p:strVal val="1+ppt_h/2"/>
                                          </p:val>
                                        </p:tav>
                                      </p:tavLst>
                                    </p:anim>
                                    <p:set>
                                      <p:cBhvr>
                                        <p:cTn id="152" dur="1" fill="hold">
                                          <p:stCondLst>
                                            <p:cond delay="2999"/>
                                          </p:stCondLst>
                                        </p:cTn>
                                        <p:tgtEl>
                                          <p:spTgt spid="12"/>
                                        </p:tgtEl>
                                        <p:attrNameLst>
                                          <p:attrName>style.visibility</p:attrName>
                                        </p:attrNameLst>
                                      </p:cBhvr>
                                      <p:to>
                                        <p:strVal val="hidden"/>
                                      </p:to>
                                    </p:set>
                                  </p:childTnLst>
                                </p:cTn>
                              </p:par>
                              <p:par>
                                <p:cTn id="153" presetID="2" presetClass="exit" presetSubtype="4" fill="hold" grpId="2" nodeType="withEffect">
                                  <p:stCondLst>
                                    <p:cond delay="0"/>
                                  </p:stCondLst>
                                  <p:childTnLst>
                                    <p:anim calcmode="lin" valueType="num">
                                      <p:cBhvr additive="base">
                                        <p:cTn id="154" dur="3000"/>
                                        <p:tgtEl>
                                          <p:spTgt spid="13"/>
                                        </p:tgtEl>
                                        <p:attrNameLst>
                                          <p:attrName>ppt_x</p:attrName>
                                        </p:attrNameLst>
                                      </p:cBhvr>
                                      <p:tavLst>
                                        <p:tav tm="0">
                                          <p:val>
                                            <p:strVal val="ppt_x"/>
                                          </p:val>
                                        </p:tav>
                                        <p:tav tm="100000">
                                          <p:val>
                                            <p:strVal val="ppt_x"/>
                                          </p:val>
                                        </p:tav>
                                      </p:tavLst>
                                    </p:anim>
                                    <p:anim calcmode="lin" valueType="num">
                                      <p:cBhvr additive="base">
                                        <p:cTn id="155" dur="3000"/>
                                        <p:tgtEl>
                                          <p:spTgt spid="13"/>
                                        </p:tgtEl>
                                        <p:attrNameLst>
                                          <p:attrName>ppt_y</p:attrName>
                                        </p:attrNameLst>
                                      </p:cBhvr>
                                      <p:tavLst>
                                        <p:tav tm="0">
                                          <p:val>
                                            <p:strVal val="ppt_y"/>
                                          </p:val>
                                        </p:tav>
                                        <p:tav tm="100000">
                                          <p:val>
                                            <p:strVal val="1+ppt_h/2"/>
                                          </p:val>
                                        </p:tav>
                                      </p:tavLst>
                                    </p:anim>
                                    <p:set>
                                      <p:cBhvr>
                                        <p:cTn id="156" dur="1" fill="hold">
                                          <p:stCondLst>
                                            <p:cond delay="2999"/>
                                          </p:stCondLst>
                                        </p:cTn>
                                        <p:tgtEl>
                                          <p:spTgt spid="13"/>
                                        </p:tgtEl>
                                        <p:attrNameLst>
                                          <p:attrName>style.visibility</p:attrName>
                                        </p:attrNameLst>
                                      </p:cBhvr>
                                      <p:to>
                                        <p:strVal val="hidden"/>
                                      </p:to>
                                    </p:set>
                                  </p:childTnLst>
                                </p:cTn>
                              </p:par>
                              <p:par>
                                <p:cTn id="157" presetID="2" presetClass="exit" presetSubtype="4" fill="hold" grpId="2" nodeType="withEffect">
                                  <p:stCondLst>
                                    <p:cond delay="0"/>
                                  </p:stCondLst>
                                  <p:childTnLst>
                                    <p:anim calcmode="lin" valueType="num">
                                      <p:cBhvr additive="base">
                                        <p:cTn id="158" dur="3000"/>
                                        <p:tgtEl>
                                          <p:spTgt spid="14"/>
                                        </p:tgtEl>
                                        <p:attrNameLst>
                                          <p:attrName>ppt_x</p:attrName>
                                        </p:attrNameLst>
                                      </p:cBhvr>
                                      <p:tavLst>
                                        <p:tav tm="0">
                                          <p:val>
                                            <p:strVal val="ppt_x"/>
                                          </p:val>
                                        </p:tav>
                                        <p:tav tm="100000">
                                          <p:val>
                                            <p:strVal val="ppt_x"/>
                                          </p:val>
                                        </p:tav>
                                      </p:tavLst>
                                    </p:anim>
                                    <p:anim calcmode="lin" valueType="num">
                                      <p:cBhvr additive="base">
                                        <p:cTn id="159" dur="3000"/>
                                        <p:tgtEl>
                                          <p:spTgt spid="14"/>
                                        </p:tgtEl>
                                        <p:attrNameLst>
                                          <p:attrName>ppt_y</p:attrName>
                                        </p:attrNameLst>
                                      </p:cBhvr>
                                      <p:tavLst>
                                        <p:tav tm="0">
                                          <p:val>
                                            <p:strVal val="ppt_y"/>
                                          </p:val>
                                        </p:tav>
                                        <p:tav tm="100000">
                                          <p:val>
                                            <p:strVal val="1+ppt_h/2"/>
                                          </p:val>
                                        </p:tav>
                                      </p:tavLst>
                                    </p:anim>
                                    <p:set>
                                      <p:cBhvr>
                                        <p:cTn id="160" dur="1" fill="hold">
                                          <p:stCondLst>
                                            <p:cond delay="2999"/>
                                          </p:stCondLst>
                                        </p:cTn>
                                        <p:tgtEl>
                                          <p:spTgt spid="14"/>
                                        </p:tgtEl>
                                        <p:attrNameLst>
                                          <p:attrName>style.visibility</p:attrName>
                                        </p:attrNameLst>
                                      </p:cBhvr>
                                      <p:to>
                                        <p:strVal val="hidden"/>
                                      </p:to>
                                    </p:set>
                                  </p:childTnLst>
                                </p:cTn>
                              </p:par>
                              <p:par>
                                <p:cTn id="161" presetID="2" presetClass="exit" presetSubtype="4" fill="hold" grpId="2" nodeType="withEffect">
                                  <p:stCondLst>
                                    <p:cond delay="0"/>
                                  </p:stCondLst>
                                  <p:childTnLst>
                                    <p:anim calcmode="lin" valueType="num">
                                      <p:cBhvr additive="base">
                                        <p:cTn id="162" dur="3000"/>
                                        <p:tgtEl>
                                          <p:spTgt spid="15"/>
                                        </p:tgtEl>
                                        <p:attrNameLst>
                                          <p:attrName>ppt_x</p:attrName>
                                        </p:attrNameLst>
                                      </p:cBhvr>
                                      <p:tavLst>
                                        <p:tav tm="0">
                                          <p:val>
                                            <p:strVal val="ppt_x"/>
                                          </p:val>
                                        </p:tav>
                                        <p:tav tm="100000">
                                          <p:val>
                                            <p:strVal val="ppt_x"/>
                                          </p:val>
                                        </p:tav>
                                      </p:tavLst>
                                    </p:anim>
                                    <p:anim calcmode="lin" valueType="num">
                                      <p:cBhvr additive="base">
                                        <p:cTn id="163" dur="3000"/>
                                        <p:tgtEl>
                                          <p:spTgt spid="15"/>
                                        </p:tgtEl>
                                        <p:attrNameLst>
                                          <p:attrName>ppt_y</p:attrName>
                                        </p:attrNameLst>
                                      </p:cBhvr>
                                      <p:tavLst>
                                        <p:tav tm="0">
                                          <p:val>
                                            <p:strVal val="ppt_y"/>
                                          </p:val>
                                        </p:tav>
                                        <p:tav tm="100000">
                                          <p:val>
                                            <p:strVal val="1+ppt_h/2"/>
                                          </p:val>
                                        </p:tav>
                                      </p:tavLst>
                                    </p:anim>
                                    <p:set>
                                      <p:cBhvr>
                                        <p:cTn id="164" dur="1" fill="hold">
                                          <p:stCondLst>
                                            <p:cond delay="2999"/>
                                          </p:stCondLst>
                                        </p:cTn>
                                        <p:tgtEl>
                                          <p:spTgt spid="15"/>
                                        </p:tgtEl>
                                        <p:attrNameLst>
                                          <p:attrName>style.visibility</p:attrName>
                                        </p:attrNameLst>
                                      </p:cBhvr>
                                      <p:to>
                                        <p:strVal val="hidden"/>
                                      </p:to>
                                    </p:set>
                                  </p:childTnLst>
                                </p:cTn>
                              </p:par>
                              <p:par>
                                <p:cTn id="165" presetID="2" presetClass="exit" presetSubtype="4" fill="hold" grpId="2" nodeType="withEffect">
                                  <p:stCondLst>
                                    <p:cond delay="0"/>
                                  </p:stCondLst>
                                  <p:childTnLst>
                                    <p:anim calcmode="lin" valueType="num">
                                      <p:cBhvr additive="base">
                                        <p:cTn id="166" dur="3000"/>
                                        <p:tgtEl>
                                          <p:spTgt spid="16"/>
                                        </p:tgtEl>
                                        <p:attrNameLst>
                                          <p:attrName>ppt_x</p:attrName>
                                        </p:attrNameLst>
                                      </p:cBhvr>
                                      <p:tavLst>
                                        <p:tav tm="0">
                                          <p:val>
                                            <p:strVal val="ppt_x"/>
                                          </p:val>
                                        </p:tav>
                                        <p:tav tm="100000">
                                          <p:val>
                                            <p:strVal val="ppt_x"/>
                                          </p:val>
                                        </p:tav>
                                      </p:tavLst>
                                    </p:anim>
                                    <p:anim calcmode="lin" valueType="num">
                                      <p:cBhvr additive="base">
                                        <p:cTn id="167" dur="3000"/>
                                        <p:tgtEl>
                                          <p:spTgt spid="16"/>
                                        </p:tgtEl>
                                        <p:attrNameLst>
                                          <p:attrName>ppt_y</p:attrName>
                                        </p:attrNameLst>
                                      </p:cBhvr>
                                      <p:tavLst>
                                        <p:tav tm="0">
                                          <p:val>
                                            <p:strVal val="ppt_y"/>
                                          </p:val>
                                        </p:tav>
                                        <p:tav tm="100000">
                                          <p:val>
                                            <p:strVal val="1+ppt_h/2"/>
                                          </p:val>
                                        </p:tav>
                                      </p:tavLst>
                                    </p:anim>
                                    <p:set>
                                      <p:cBhvr>
                                        <p:cTn id="168" dur="1" fill="hold">
                                          <p:stCondLst>
                                            <p:cond delay="2999"/>
                                          </p:stCondLst>
                                        </p:cTn>
                                        <p:tgtEl>
                                          <p:spTgt spid="16"/>
                                        </p:tgtEl>
                                        <p:attrNameLst>
                                          <p:attrName>style.visibility</p:attrName>
                                        </p:attrNameLst>
                                      </p:cBhvr>
                                      <p:to>
                                        <p:strVal val="hidden"/>
                                      </p:to>
                                    </p:set>
                                  </p:childTnLst>
                                </p:cTn>
                              </p:par>
                              <p:par>
                                <p:cTn id="169" presetID="2" presetClass="exit" presetSubtype="4" fill="hold" grpId="2" nodeType="withEffect">
                                  <p:stCondLst>
                                    <p:cond delay="0"/>
                                  </p:stCondLst>
                                  <p:childTnLst>
                                    <p:anim calcmode="lin" valueType="num">
                                      <p:cBhvr additive="base">
                                        <p:cTn id="170" dur="3000"/>
                                        <p:tgtEl>
                                          <p:spTgt spid="17"/>
                                        </p:tgtEl>
                                        <p:attrNameLst>
                                          <p:attrName>ppt_x</p:attrName>
                                        </p:attrNameLst>
                                      </p:cBhvr>
                                      <p:tavLst>
                                        <p:tav tm="0">
                                          <p:val>
                                            <p:strVal val="ppt_x"/>
                                          </p:val>
                                        </p:tav>
                                        <p:tav tm="100000">
                                          <p:val>
                                            <p:strVal val="ppt_x"/>
                                          </p:val>
                                        </p:tav>
                                      </p:tavLst>
                                    </p:anim>
                                    <p:anim calcmode="lin" valueType="num">
                                      <p:cBhvr additive="base">
                                        <p:cTn id="171" dur="3000"/>
                                        <p:tgtEl>
                                          <p:spTgt spid="17"/>
                                        </p:tgtEl>
                                        <p:attrNameLst>
                                          <p:attrName>ppt_y</p:attrName>
                                        </p:attrNameLst>
                                      </p:cBhvr>
                                      <p:tavLst>
                                        <p:tav tm="0">
                                          <p:val>
                                            <p:strVal val="ppt_y"/>
                                          </p:val>
                                        </p:tav>
                                        <p:tav tm="100000">
                                          <p:val>
                                            <p:strVal val="1+ppt_h/2"/>
                                          </p:val>
                                        </p:tav>
                                      </p:tavLst>
                                    </p:anim>
                                    <p:set>
                                      <p:cBhvr>
                                        <p:cTn id="172" dur="1" fill="hold">
                                          <p:stCondLst>
                                            <p:cond delay="2999"/>
                                          </p:stCondLst>
                                        </p:cTn>
                                        <p:tgtEl>
                                          <p:spTgt spid="17"/>
                                        </p:tgtEl>
                                        <p:attrNameLst>
                                          <p:attrName>style.visibility</p:attrName>
                                        </p:attrNameLst>
                                      </p:cBhvr>
                                      <p:to>
                                        <p:strVal val="hidden"/>
                                      </p:to>
                                    </p:set>
                                  </p:childTnLst>
                                </p:cTn>
                              </p:par>
                              <p:par>
                                <p:cTn id="173" presetID="2" presetClass="exit" presetSubtype="4" fill="hold" grpId="2" nodeType="withEffect">
                                  <p:stCondLst>
                                    <p:cond delay="0"/>
                                  </p:stCondLst>
                                  <p:childTnLst>
                                    <p:anim calcmode="lin" valueType="num">
                                      <p:cBhvr additive="base">
                                        <p:cTn id="174" dur="3000"/>
                                        <p:tgtEl>
                                          <p:spTgt spid="18"/>
                                        </p:tgtEl>
                                        <p:attrNameLst>
                                          <p:attrName>ppt_x</p:attrName>
                                        </p:attrNameLst>
                                      </p:cBhvr>
                                      <p:tavLst>
                                        <p:tav tm="0">
                                          <p:val>
                                            <p:strVal val="ppt_x"/>
                                          </p:val>
                                        </p:tav>
                                        <p:tav tm="100000">
                                          <p:val>
                                            <p:strVal val="ppt_x"/>
                                          </p:val>
                                        </p:tav>
                                      </p:tavLst>
                                    </p:anim>
                                    <p:anim calcmode="lin" valueType="num">
                                      <p:cBhvr additive="base">
                                        <p:cTn id="175" dur="3000"/>
                                        <p:tgtEl>
                                          <p:spTgt spid="18"/>
                                        </p:tgtEl>
                                        <p:attrNameLst>
                                          <p:attrName>ppt_y</p:attrName>
                                        </p:attrNameLst>
                                      </p:cBhvr>
                                      <p:tavLst>
                                        <p:tav tm="0">
                                          <p:val>
                                            <p:strVal val="ppt_y"/>
                                          </p:val>
                                        </p:tav>
                                        <p:tav tm="100000">
                                          <p:val>
                                            <p:strVal val="1+ppt_h/2"/>
                                          </p:val>
                                        </p:tav>
                                      </p:tavLst>
                                    </p:anim>
                                    <p:set>
                                      <p:cBhvr>
                                        <p:cTn id="176" dur="1" fill="hold">
                                          <p:stCondLst>
                                            <p:cond delay="2999"/>
                                          </p:stCondLst>
                                        </p:cTn>
                                        <p:tgtEl>
                                          <p:spTgt spid="18"/>
                                        </p:tgtEl>
                                        <p:attrNameLst>
                                          <p:attrName>style.visibility</p:attrName>
                                        </p:attrNameLst>
                                      </p:cBhvr>
                                      <p:to>
                                        <p:strVal val="hidden"/>
                                      </p:to>
                                    </p:set>
                                  </p:childTnLst>
                                </p:cTn>
                              </p:par>
                              <p:par>
                                <p:cTn id="177" presetID="2" presetClass="exit" presetSubtype="4" fill="hold" grpId="2" nodeType="withEffect">
                                  <p:stCondLst>
                                    <p:cond delay="0"/>
                                  </p:stCondLst>
                                  <p:childTnLst>
                                    <p:anim calcmode="lin" valueType="num">
                                      <p:cBhvr additive="base">
                                        <p:cTn id="178" dur="3000"/>
                                        <p:tgtEl>
                                          <p:spTgt spid="19"/>
                                        </p:tgtEl>
                                        <p:attrNameLst>
                                          <p:attrName>ppt_x</p:attrName>
                                        </p:attrNameLst>
                                      </p:cBhvr>
                                      <p:tavLst>
                                        <p:tav tm="0">
                                          <p:val>
                                            <p:strVal val="ppt_x"/>
                                          </p:val>
                                        </p:tav>
                                        <p:tav tm="100000">
                                          <p:val>
                                            <p:strVal val="ppt_x"/>
                                          </p:val>
                                        </p:tav>
                                      </p:tavLst>
                                    </p:anim>
                                    <p:anim calcmode="lin" valueType="num">
                                      <p:cBhvr additive="base">
                                        <p:cTn id="179" dur="3000"/>
                                        <p:tgtEl>
                                          <p:spTgt spid="19"/>
                                        </p:tgtEl>
                                        <p:attrNameLst>
                                          <p:attrName>ppt_y</p:attrName>
                                        </p:attrNameLst>
                                      </p:cBhvr>
                                      <p:tavLst>
                                        <p:tav tm="0">
                                          <p:val>
                                            <p:strVal val="ppt_y"/>
                                          </p:val>
                                        </p:tav>
                                        <p:tav tm="100000">
                                          <p:val>
                                            <p:strVal val="1+ppt_h/2"/>
                                          </p:val>
                                        </p:tav>
                                      </p:tavLst>
                                    </p:anim>
                                    <p:set>
                                      <p:cBhvr>
                                        <p:cTn id="180" dur="1" fill="hold">
                                          <p:stCondLst>
                                            <p:cond delay="2999"/>
                                          </p:stCondLst>
                                        </p:cTn>
                                        <p:tgtEl>
                                          <p:spTgt spid="19"/>
                                        </p:tgtEl>
                                        <p:attrNameLst>
                                          <p:attrName>style.visibility</p:attrName>
                                        </p:attrNameLst>
                                      </p:cBhvr>
                                      <p:to>
                                        <p:strVal val="hidden"/>
                                      </p:to>
                                    </p:set>
                                  </p:childTnLst>
                                </p:cTn>
                              </p:par>
                              <p:par>
                                <p:cTn id="181" presetID="2" presetClass="exit" presetSubtype="4" fill="hold" grpId="2" nodeType="withEffect">
                                  <p:stCondLst>
                                    <p:cond delay="0"/>
                                  </p:stCondLst>
                                  <p:childTnLst>
                                    <p:anim calcmode="lin" valueType="num">
                                      <p:cBhvr additive="base">
                                        <p:cTn id="182" dur="3000"/>
                                        <p:tgtEl>
                                          <p:spTgt spid="20"/>
                                        </p:tgtEl>
                                        <p:attrNameLst>
                                          <p:attrName>ppt_x</p:attrName>
                                        </p:attrNameLst>
                                      </p:cBhvr>
                                      <p:tavLst>
                                        <p:tav tm="0">
                                          <p:val>
                                            <p:strVal val="ppt_x"/>
                                          </p:val>
                                        </p:tav>
                                        <p:tav tm="100000">
                                          <p:val>
                                            <p:strVal val="ppt_x"/>
                                          </p:val>
                                        </p:tav>
                                      </p:tavLst>
                                    </p:anim>
                                    <p:anim calcmode="lin" valueType="num">
                                      <p:cBhvr additive="base">
                                        <p:cTn id="183" dur="3000"/>
                                        <p:tgtEl>
                                          <p:spTgt spid="20"/>
                                        </p:tgtEl>
                                        <p:attrNameLst>
                                          <p:attrName>ppt_y</p:attrName>
                                        </p:attrNameLst>
                                      </p:cBhvr>
                                      <p:tavLst>
                                        <p:tav tm="0">
                                          <p:val>
                                            <p:strVal val="ppt_y"/>
                                          </p:val>
                                        </p:tav>
                                        <p:tav tm="100000">
                                          <p:val>
                                            <p:strVal val="1+ppt_h/2"/>
                                          </p:val>
                                        </p:tav>
                                      </p:tavLst>
                                    </p:anim>
                                    <p:set>
                                      <p:cBhvr>
                                        <p:cTn id="184" dur="1" fill="hold">
                                          <p:stCondLst>
                                            <p:cond delay="2999"/>
                                          </p:stCondLst>
                                        </p:cTn>
                                        <p:tgtEl>
                                          <p:spTgt spid="20"/>
                                        </p:tgtEl>
                                        <p:attrNameLst>
                                          <p:attrName>style.visibility</p:attrName>
                                        </p:attrNameLst>
                                      </p:cBhvr>
                                      <p:to>
                                        <p:strVal val="hidden"/>
                                      </p:to>
                                    </p:set>
                                  </p:childTnLst>
                                </p:cTn>
                              </p:par>
                              <p:par>
                                <p:cTn id="185" presetID="20" presetClass="exit" presetSubtype="0" fill="hold" grpId="3" nodeType="withEffect">
                                  <p:stCondLst>
                                    <p:cond delay="0"/>
                                  </p:stCondLst>
                                  <p:childTnLst>
                                    <p:animEffect transition="out" filter="wedge">
                                      <p:cBhvr>
                                        <p:cTn id="186" dur="3000"/>
                                        <p:tgtEl>
                                          <p:spTgt spid="5"/>
                                        </p:tgtEl>
                                      </p:cBhvr>
                                    </p:animEffect>
                                    <p:set>
                                      <p:cBhvr>
                                        <p:cTn id="187" dur="1" fill="hold">
                                          <p:stCondLst>
                                            <p:cond delay="2999"/>
                                          </p:stCondLst>
                                        </p:cTn>
                                        <p:tgtEl>
                                          <p:spTgt spid="5"/>
                                        </p:tgtEl>
                                        <p:attrNameLst>
                                          <p:attrName>style.visibility</p:attrName>
                                        </p:attrNameLst>
                                      </p:cBhvr>
                                      <p:to>
                                        <p:strVal val="hidden"/>
                                      </p:to>
                                    </p:set>
                                  </p:childTnLst>
                                </p:cTn>
                              </p:par>
                              <p:par>
                                <p:cTn id="188" presetID="20" presetClass="exit" presetSubtype="0" fill="hold" grpId="3" nodeType="withEffect">
                                  <p:stCondLst>
                                    <p:cond delay="0"/>
                                  </p:stCondLst>
                                  <p:childTnLst>
                                    <p:animEffect transition="out" filter="wedge">
                                      <p:cBhvr>
                                        <p:cTn id="189" dur="3000"/>
                                        <p:tgtEl>
                                          <p:spTgt spid="6"/>
                                        </p:tgtEl>
                                      </p:cBhvr>
                                    </p:animEffect>
                                    <p:set>
                                      <p:cBhvr>
                                        <p:cTn id="190" dur="1" fill="hold">
                                          <p:stCondLst>
                                            <p:cond delay="2999"/>
                                          </p:stCondLst>
                                        </p:cTn>
                                        <p:tgtEl>
                                          <p:spTgt spid="6"/>
                                        </p:tgtEl>
                                        <p:attrNameLst>
                                          <p:attrName>style.visibility</p:attrName>
                                        </p:attrNameLst>
                                      </p:cBhvr>
                                      <p:to>
                                        <p:strVal val="hidden"/>
                                      </p:to>
                                    </p:set>
                                  </p:childTnLst>
                                </p:cTn>
                              </p:par>
                              <p:par>
                                <p:cTn id="191" presetID="20" presetClass="exit" presetSubtype="0" fill="hold" grpId="3" nodeType="withEffect">
                                  <p:stCondLst>
                                    <p:cond delay="0"/>
                                  </p:stCondLst>
                                  <p:childTnLst>
                                    <p:animEffect transition="out" filter="wedge">
                                      <p:cBhvr>
                                        <p:cTn id="192" dur="3000"/>
                                        <p:tgtEl>
                                          <p:spTgt spid="7"/>
                                        </p:tgtEl>
                                      </p:cBhvr>
                                    </p:animEffect>
                                    <p:set>
                                      <p:cBhvr>
                                        <p:cTn id="193" dur="1" fill="hold">
                                          <p:stCondLst>
                                            <p:cond delay="2999"/>
                                          </p:stCondLst>
                                        </p:cTn>
                                        <p:tgtEl>
                                          <p:spTgt spid="7"/>
                                        </p:tgtEl>
                                        <p:attrNameLst>
                                          <p:attrName>style.visibility</p:attrName>
                                        </p:attrNameLst>
                                      </p:cBhvr>
                                      <p:to>
                                        <p:strVal val="hidden"/>
                                      </p:to>
                                    </p:set>
                                  </p:childTnLst>
                                </p:cTn>
                              </p:par>
                              <p:par>
                                <p:cTn id="194" presetID="20" presetClass="exit" presetSubtype="0" fill="hold" grpId="3" nodeType="withEffect">
                                  <p:stCondLst>
                                    <p:cond delay="0"/>
                                  </p:stCondLst>
                                  <p:childTnLst>
                                    <p:animEffect transition="out" filter="wedge">
                                      <p:cBhvr>
                                        <p:cTn id="195" dur="3000"/>
                                        <p:tgtEl>
                                          <p:spTgt spid="8"/>
                                        </p:tgtEl>
                                      </p:cBhvr>
                                    </p:animEffect>
                                    <p:set>
                                      <p:cBhvr>
                                        <p:cTn id="196" dur="1" fill="hold">
                                          <p:stCondLst>
                                            <p:cond delay="2999"/>
                                          </p:stCondLst>
                                        </p:cTn>
                                        <p:tgtEl>
                                          <p:spTgt spid="8"/>
                                        </p:tgtEl>
                                        <p:attrNameLst>
                                          <p:attrName>style.visibility</p:attrName>
                                        </p:attrNameLst>
                                      </p:cBhvr>
                                      <p:to>
                                        <p:strVal val="hidden"/>
                                      </p:to>
                                    </p:set>
                                  </p:childTnLst>
                                </p:cTn>
                              </p:par>
                              <p:par>
                                <p:cTn id="197" presetID="20" presetClass="exit" presetSubtype="0" fill="hold" grpId="3" nodeType="withEffect">
                                  <p:stCondLst>
                                    <p:cond delay="0"/>
                                  </p:stCondLst>
                                  <p:childTnLst>
                                    <p:animEffect transition="out" filter="wedge">
                                      <p:cBhvr>
                                        <p:cTn id="198" dur="3000"/>
                                        <p:tgtEl>
                                          <p:spTgt spid="9"/>
                                        </p:tgtEl>
                                      </p:cBhvr>
                                    </p:animEffect>
                                    <p:set>
                                      <p:cBhvr>
                                        <p:cTn id="199" dur="1" fill="hold">
                                          <p:stCondLst>
                                            <p:cond delay="2999"/>
                                          </p:stCondLst>
                                        </p:cTn>
                                        <p:tgtEl>
                                          <p:spTgt spid="9"/>
                                        </p:tgtEl>
                                        <p:attrNameLst>
                                          <p:attrName>style.visibility</p:attrName>
                                        </p:attrNameLst>
                                      </p:cBhvr>
                                      <p:to>
                                        <p:strVal val="hidden"/>
                                      </p:to>
                                    </p:set>
                                  </p:childTnLst>
                                </p:cTn>
                              </p:par>
                              <p:par>
                                <p:cTn id="200" presetID="20" presetClass="exit" presetSubtype="0" fill="hold" grpId="3" nodeType="withEffect">
                                  <p:stCondLst>
                                    <p:cond delay="0"/>
                                  </p:stCondLst>
                                  <p:childTnLst>
                                    <p:animEffect transition="out" filter="wedge">
                                      <p:cBhvr>
                                        <p:cTn id="201" dur="3000"/>
                                        <p:tgtEl>
                                          <p:spTgt spid="10"/>
                                        </p:tgtEl>
                                      </p:cBhvr>
                                    </p:animEffect>
                                    <p:set>
                                      <p:cBhvr>
                                        <p:cTn id="202" dur="1" fill="hold">
                                          <p:stCondLst>
                                            <p:cond delay="2999"/>
                                          </p:stCondLst>
                                        </p:cTn>
                                        <p:tgtEl>
                                          <p:spTgt spid="10"/>
                                        </p:tgtEl>
                                        <p:attrNameLst>
                                          <p:attrName>style.visibility</p:attrName>
                                        </p:attrNameLst>
                                      </p:cBhvr>
                                      <p:to>
                                        <p:strVal val="hidden"/>
                                      </p:to>
                                    </p:set>
                                  </p:childTnLst>
                                </p:cTn>
                              </p:par>
                              <p:par>
                                <p:cTn id="203" presetID="20" presetClass="exit" presetSubtype="0" fill="hold" grpId="3" nodeType="withEffect">
                                  <p:stCondLst>
                                    <p:cond delay="0"/>
                                  </p:stCondLst>
                                  <p:childTnLst>
                                    <p:animEffect transition="out" filter="wedge">
                                      <p:cBhvr>
                                        <p:cTn id="204" dur="3000"/>
                                        <p:tgtEl>
                                          <p:spTgt spid="11"/>
                                        </p:tgtEl>
                                      </p:cBhvr>
                                    </p:animEffect>
                                    <p:set>
                                      <p:cBhvr>
                                        <p:cTn id="205" dur="1" fill="hold">
                                          <p:stCondLst>
                                            <p:cond delay="2999"/>
                                          </p:stCondLst>
                                        </p:cTn>
                                        <p:tgtEl>
                                          <p:spTgt spid="11"/>
                                        </p:tgtEl>
                                        <p:attrNameLst>
                                          <p:attrName>style.visibility</p:attrName>
                                        </p:attrNameLst>
                                      </p:cBhvr>
                                      <p:to>
                                        <p:strVal val="hidden"/>
                                      </p:to>
                                    </p:set>
                                  </p:childTnLst>
                                </p:cTn>
                              </p:par>
                              <p:par>
                                <p:cTn id="206" presetID="20" presetClass="exit" presetSubtype="0" fill="hold" grpId="3" nodeType="withEffect">
                                  <p:stCondLst>
                                    <p:cond delay="0"/>
                                  </p:stCondLst>
                                  <p:childTnLst>
                                    <p:animEffect transition="out" filter="wedge">
                                      <p:cBhvr>
                                        <p:cTn id="207" dur="3000"/>
                                        <p:tgtEl>
                                          <p:spTgt spid="12"/>
                                        </p:tgtEl>
                                      </p:cBhvr>
                                    </p:animEffect>
                                    <p:set>
                                      <p:cBhvr>
                                        <p:cTn id="208" dur="1" fill="hold">
                                          <p:stCondLst>
                                            <p:cond delay="2999"/>
                                          </p:stCondLst>
                                        </p:cTn>
                                        <p:tgtEl>
                                          <p:spTgt spid="12"/>
                                        </p:tgtEl>
                                        <p:attrNameLst>
                                          <p:attrName>style.visibility</p:attrName>
                                        </p:attrNameLst>
                                      </p:cBhvr>
                                      <p:to>
                                        <p:strVal val="hidden"/>
                                      </p:to>
                                    </p:set>
                                  </p:childTnLst>
                                </p:cTn>
                              </p:par>
                              <p:par>
                                <p:cTn id="209" presetID="20" presetClass="exit" presetSubtype="0" fill="hold" grpId="3" nodeType="withEffect">
                                  <p:stCondLst>
                                    <p:cond delay="0"/>
                                  </p:stCondLst>
                                  <p:childTnLst>
                                    <p:animEffect transition="out" filter="wedge">
                                      <p:cBhvr>
                                        <p:cTn id="210" dur="3000"/>
                                        <p:tgtEl>
                                          <p:spTgt spid="13"/>
                                        </p:tgtEl>
                                      </p:cBhvr>
                                    </p:animEffect>
                                    <p:set>
                                      <p:cBhvr>
                                        <p:cTn id="211" dur="1" fill="hold">
                                          <p:stCondLst>
                                            <p:cond delay="2999"/>
                                          </p:stCondLst>
                                        </p:cTn>
                                        <p:tgtEl>
                                          <p:spTgt spid="13"/>
                                        </p:tgtEl>
                                        <p:attrNameLst>
                                          <p:attrName>style.visibility</p:attrName>
                                        </p:attrNameLst>
                                      </p:cBhvr>
                                      <p:to>
                                        <p:strVal val="hidden"/>
                                      </p:to>
                                    </p:set>
                                  </p:childTnLst>
                                </p:cTn>
                              </p:par>
                              <p:par>
                                <p:cTn id="212" presetID="20" presetClass="exit" presetSubtype="0" fill="hold" grpId="3" nodeType="withEffect">
                                  <p:stCondLst>
                                    <p:cond delay="0"/>
                                  </p:stCondLst>
                                  <p:childTnLst>
                                    <p:animEffect transition="out" filter="wedge">
                                      <p:cBhvr>
                                        <p:cTn id="213" dur="3000"/>
                                        <p:tgtEl>
                                          <p:spTgt spid="14"/>
                                        </p:tgtEl>
                                      </p:cBhvr>
                                    </p:animEffect>
                                    <p:set>
                                      <p:cBhvr>
                                        <p:cTn id="214" dur="1" fill="hold">
                                          <p:stCondLst>
                                            <p:cond delay="2999"/>
                                          </p:stCondLst>
                                        </p:cTn>
                                        <p:tgtEl>
                                          <p:spTgt spid="14"/>
                                        </p:tgtEl>
                                        <p:attrNameLst>
                                          <p:attrName>style.visibility</p:attrName>
                                        </p:attrNameLst>
                                      </p:cBhvr>
                                      <p:to>
                                        <p:strVal val="hidden"/>
                                      </p:to>
                                    </p:set>
                                  </p:childTnLst>
                                </p:cTn>
                              </p:par>
                              <p:par>
                                <p:cTn id="215" presetID="20" presetClass="exit" presetSubtype="0" fill="hold" grpId="3" nodeType="withEffect">
                                  <p:stCondLst>
                                    <p:cond delay="0"/>
                                  </p:stCondLst>
                                  <p:childTnLst>
                                    <p:animEffect transition="out" filter="wedge">
                                      <p:cBhvr>
                                        <p:cTn id="216" dur="3000"/>
                                        <p:tgtEl>
                                          <p:spTgt spid="15"/>
                                        </p:tgtEl>
                                      </p:cBhvr>
                                    </p:animEffect>
                                    <p:set>
                                      <p:cBhvr>
                                        <p:cTn id="217" dur="1" fill="hold">
                                          <p:stCondLst>
                                            <p:cond delay="2999"/>
                                          </p:stCondLst>
                                        </p:cTn>
                                        <p:tgtEl>
                                          <p:spTgt spid="15"/>
                                        </p:tgtEl>
                                        <p:attrNameLst>
                                          <p:attrName>style.visibility</p:attrName>
                                        </p:attrNameLst>
                                      </p:cBhvr>
                                      <p:to>
                                        <p:strVal val="hidden"/>
                                      </p:to>
                                    </p:set>
                                  </p:childTnLst>
                                </p:cTn>
                              </p:par>
                              <p:par>
                                <p:cTn id="218" presetID="20" presetClass="exit" presetSubtype="0" fill="hold" grpId="3" nodeType="withEffect">
                                  <p:stCondLst>
                                    <p:cond delay="0"/>
                                  </p:stCondLst>
                                  <p:childTnLst>
                                    <p:animEffect transition="out" filter="wedge">
                                      <p:cBhvr>
                                        <p:cTn id="219" dur="3000"/>
                                        <p:tgtEl>
                                          <p:spTgt spid="16"/>
                                        </p:tgtEl>
                                      </p:cBhvr>
                                    </p:animEffect>
                                    <p:set>
                                      <p:cBhvr>
                                        <p:cTn id="220" dur="1" fill="hold">
                                          <p:stCondLst>
                                            <p:cond delay="2999"/>
                                          </p:stCondLst>
                                        </p:cTn>
                                        <p:tgtEl>
                                          <p:spTgt spid="16"/>
                                        </p:tgtEl>
                                        <p:attrNameLst>
                                          <p:attrName>style.visibility</p:attrName>
                                        </p:attrNameLst>
                                      </p:cBhvr>
                                      <p:to>
                                        <p:strVal val="hidden"/>
                                      </p:to>
                                    </p:set>
                                  </p:childTnLst>
                                </p:cTn>
                              </p:par>
                              <p:par>
                                <p:cTn id="221" presetID="20" presetClass="exit" presetSubtype="0" fill="hold" grpId="3" nodeType="withEffect">
                                  <p:stCondLst>
                                    <p:cond delay="0"/>
                                  </p:stCondLst>
                                  <p:childTnLst>
                                    <p:animEffect transition="out" filter="wedge">
                                      <p:cBhvr>
                                        <p:cTn id="222" dur="3000"/>
                                        <p:tgtEl>
                                          <p:spTgt spid="17"/>
                                        </p:tgtEl>
                                      </p:cBhvr>
                                    </p:animEffect>
                                    <p:set>
                                      <p:cBhvr>
                                        <p:cTn id="223" dur="1" fill="hold">
                                          <p:stCondLst>
                                            <p:cond delay="2999"/>
                                          </p:stCondLst>
                                        </p:cTn>
                                        <p:tgtEl>
                                          <p:spTgt spid="17"/>
                                        </p:tgtEl>
                                        <p:attrNameLst>
                                          <p:attrName>style.visibility</p:attrName>
                                        </p:attrNameLst>
                                      </p:cBhvr>
                                      <p:to>
                                        <p:strVal val="hidden"/>
                                      </p:to>
                                    </p:set>
                                  </p:childTnLst>
                                </p:cTn>
                              </p:par>
                              <p:par>
                                <p:cTn id="224" presetID="20" presetClass="exit" presetSubtype="0" fill="hold" grpId="3" nodeType="withEffect">
                                  <p:stCondLst>
                                    <p:cond delay="0"/>
                                  </p:stCondLst>
                                  <p:childTnLst>
                                    <p:animEffect transition="out" filter="wedge">
                                      <p:cBhvr>
                                        <p:cTn id="225" dur="3000"/>
                                        <p:tgtEl>
                                          <p:spTgt spid="18"/>
                                        </p:tgtEl>
                                      </p:cBhvr>
                                    </p:animEffect>
                                    <p:set>
                                      <p:cBhvr>
                                        <p:cTn id="226" dur="1" fill="hold">
                                          <p:stCondLst>
                                            <p:cond delay="2999"/>
                                          </p:stCondLst>
                                        </p:cTn>
                                        <p:tgtEl>
                                          <p:spTgt spid="18"/>
                                        </p:tgtEl>
                                        <p:attrNameLst>
                                          <p:attrName>style.visibility</p:attrName>
                                        </p:attrNameLst>
                                      </p:cBhvr>
                                      <p:to>
                                        <p:strVal val="hidden"/>
                                      </p:to>
                                    </p:set>
                                  </p:childTnLst>
                                </p:cTn>
                              </p:par>
                              <p:par>
                                <p:cTn id="227" presetID="20" presetClass="exit" presetSubtype="0" fill="hold" grpId="3" nodeType="withEffect">
                                  <p:stCondLst>
                                    <p:cond delay="0"/>
                                  </p:stCondLst>
                                  <p:childTnLst>
                                    <p:animEffect transition="out" filter="wedge">
                                      <p:cBhvr>
                                        <p:cTn id="228" dur="3000"/>
                                        <p:tgtEl>
                                          <p:spTgt spid="19"/>
                                        </p:tgtEl>
                                      </p:cBhvr>
                                    </p:animEffect>
                                    <p:set>
                                      <p:cBhvr>
                                        <p:cTn id="229" dur="1" fill="hold">
                                          <p:stCondLst>
                                            <p:cond delay="2999"/>
                                          </p:stCondLst>
                                        </p:cTn>
                                        <p:tgtEl>
                                          <p:spTgt spid="19"/>
                                        </p:tgtEl>
                                        <p:attrNameLst>
                                          <p:attrName>style.visibility</p:attrName>
                                        </p:attrNameLst>
                                      </p:cBhvr>
                                      <p:to>
                                        <p:strVal val="hidden"/>
                                      </p:to>
                                    </p:set>
                                  </p:childTnLst>
                                </p:cTn>
                              </p:par>
                              <p:par>
                                <p:cTn id="230" presetID="20" presetClass="exit" presetSubtype="0" fill="hold" grpId="3" nodeType="withEffect">
                                  <p:stCondLst>
                                    <p:cond delay="0"/>
                                  </p:stCondLst>
                                  <p:childTnLst>
                                    <p:animEffect transition="out" filter="wedge">
                                      <p:cBhvr>
                                        <p:cTn id="231" dur="3000"/>
                                        <p:tgtEl>
                                          <p:spTgt spid="20"/>
                                        </p:tgtEl>
                                      </p:cBhvr>
                                    </p:animEffect>
                                    <p:set>
                                      <p:cBhvr>
                                        <p:cTn id="232" dur="1" fill="hold">
                                          <p:stCondLst>
                                            <p:cond delay="2999"/>
                                          </p:stCondLst>
                                        </p:cTn>
                                        <p:tgtEl>
                                          <p:spTgt spid="20"/>
                                        </p:tgtEl>
                                        <p:attrNameLst>
                                          <p:attrName>style.visibility</p:attrName>
                                        </p:attrNameLst>
                                      </p:cBhvr>
                                      <p:to>
                                        <p:strVal val="hidden"/>
                                      </p:to>
                                    </p:set>
                                  </p:childTnLst>
                                </p:cTn>
                              </p:par>
                              <p:par>
                                <p:cTn id="233" presetID="2" presetClass="entr" presetSubtype="1" fill="hold" nodeType="withEffect">
                                  <p:stCondLst>
                                    <p:cond delay="0"/>
                                  </p:stCondLst>
                                  <p:childTnLst>
                                    <p:set>
                                      <p:cBhvr>
                                        <p:cTn id="234" dur="1" fill="hold">
                                          <p:stCondLst>
                                            <p:cond delay="0"/>
                                          </p:stCondLst>
                                        </p:cTn>
                                        <p:tgtEl>
                                          <p:spTgt spid="4"/>
                                        </p:tgtEl>
                                        <p:attrNameLst>
                                          <p:attrName>style.visibility</p:attrName>
                                        </p:attrNameLst>
                                      </p:cBhvr>
                                      <p:to>
                                        <p:strVal val="visible"/>
                                      </p:to>
                                    </p:set>
                                    <p:anim calcmode="lin" valueType="num">
                                      <p:cBhvr additive="base">
                                        <p:cTn id="235" dur="3000" fill="hold"/>
                                        <p:tgtEl>
                                          <p:spTgt spid="4"/>
                                        </p:tgtEl>
                                        <p:attrNameLst>
                                          <p:attrName>ppt_x</p:attrName>
                                        </p:attrNameLst>
                                      </p:cBhvr>
                                      <p:tavLst>
                                        <p:tav tm="0">
                                          <p:val>
                                            <p:strVal val="#ppt_x"/>
                                          </p:val>
                                        </p:tav>
                                        <p:tav tm="100000">
                                          <p:val>
                                            <p:strVal val="#ppt_x"/>
                                          </p:val>
                                        </p:tav>
                                      </p:tavLst>
                                    </p:anim>
                                    <p:anim calcmode="lin" valueType="num">
                                      <p:cBhvr additive="base">
                                        <p:cTn id="236" dur="3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5" name="4 Rectángulo"/>
          <p:cNvSpPr/>
          <p:nvPr/>
        </p:nvSpPr>
        <p:spPr>
          <a:xfrm>
            <a:off x="0" y="0"/>
            <a:ext cx="9144000" cy="6858000"/>
          </a:xfrm>
          <a:prstGeom prst="rect">
            <a:avLst/>
          </a:prstGeom>
          <a:gradFill flip="none" rotWithShape="1">
            <a:gsLst>
              <a:gs pos="0">
                <a:srgbClr val="663300"/>
              </a:gs>
              <a:gs pos="50000">
                <a:srgbClr val="E9CF87">
                  <a:shade val="67500"/>
                  <a:satMod val="115000"/>
                </a:srgbClr>
              </a:gs>
              <a:gs pos="100000">
                <a:srgbClr val="E9CF87">
                  <a:shade val="100000"/>
                  <a:satMod val="115000"/>
                </a:srgbClr>
              </a:gs>
            </a:gsLst>
            <a:lin ang="16200000" scaled="1"/>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8" name="Picture 14" descr="http://chezmanima.c.h.pic.centerblog.net/6c7ebf84.gif"/>
          <p:cNvPicPr>
            <a:picLocks noChangeAspect="1" noChangeArrowheads="1" noCrop="1"/>
          </p:cNvPicPr>
          <p:nvPr/>
        </p:nvPicPr>
        <p:blipFill>
          <a:blip r:embed="rId2"/>
          <a:srcRect/>
          <a:stretch>
            <a:fillRect/>
          </a:stretch>
        </p:blipFill>
        <p:spPr bwMode="auto">
          <a:xfrm>
            <a:off x="0" y="3114675"/>
            <a:ext cx="4133850" cy="3743325"/>
          </a:xfrm>
          <a:prstGeom prst="rect">
            <a:avLst/>
          </a:prstGeom>
          <a:noFill/>
        </p:spPr>
      </p:pic>
      <p:sp>
        <p:nvSpPr>
          <p:cNvPr id="6" name="5 CuadroTexto"/>
          <p:cNvSpPr txBox="1"/>
          <p:nvPr/>
        </p:nvSpPr>
        <p:spPr>
          <a:xfrm>
            <a:off x="571472" y="1428736"/>
            <a:ext cx="8072493" cy="1477328"/>
          </a:xfrm>
          <a:prstGeom prst="rect">
            <a:avLst/>
          </a:prstGeom>
          <a:noFill/>
        </p:spPr>
        <p:txBody>
          <a:bodyPr wrap="square" rtlCol="0">
            <a:spAutoFit/>
          </a:bodyPr>
          <a:lstStyle/>
          <a:p>
            <a:r>
              <a:rPr lang="es-ES" b="1" dirty="0" smtClean="0">
                <a:solidFill>
                  <a:schemeClr val="bg1"/>
                </a:solidFill>
              </a:rPr>
              <a:t>No son de color blanco puro, sin embargo, también tienen manchas de negro todo el cuerpo. La cantidad de manchas, así como el tamaño de las mismas puede variar según el búho. Es muy interesante comparar sus marcas. Muchos investigadores son capaces de identificar claramente a los unos de los otros debido a sus marcas.</a:t>
            </a:r>
          </a:p>
          <a:p>
            <a:endParaRPr lang="es-ES" b="1" dirty="0">
              <a:solidFill>
                <a:schemeClr val="bg1"/>
              </a:solidFill>
            </a:endParaRPr>
          </a:p>
        </p:txBody>
      </p:sp>
      <p:sp>
        <p:nvSpPr>
          <p:cNvPr id="7" name="6 CuadroTexto"/>
          <p:cNvSpPr txBox="1"/>
          <p:nvPr/>
        </p:nvSpPr>
        <p:spPr>
          <a:xfrm>
            <a:off x="3929058" y="3214686"/>
            <a:ext cx="4929222" cy="2031325"/>
          </a:xfrm>
          <a:prstGeom prst="rect">
            <a:avLst/>
          </a:prstGeom>
          <a:noFill/>
        </p:spPr>
        <p:txBody>
          <a:bodyPr wrap="square" rtlCol="0">
            <a:spAutoFit/>
          </a:bodyPr>
          <a:lstStyle/>
          <a:p>
            <a:r>
              <a:rPr lang="es-ES" b="1" dirty="0" smtClean="0">
                <a:solidFill>
                  <a:schemeClr val="bg1"/>
                </a:solidFill>
              </a:rPr>
              <a:t>En algunas culturas se consideran enviados de los dioses, y símbolo de la vida en muchos formatos. Por lo tanto, es símbolo de la buena suerte ver un búho nevado en torno a ellos. Otros sin embargo están dispuestos a cazar a un búho de mirada única solo por el derecho a presumir</a:t>
            </a:r>
          </a:p>
          <a:p>
            <a:endParaRPr lang="es-ES" b="1" dirty="0"/>
          </a:p>
        </p:txBody>
      </p:sp>
      <p:pic>
        <p:nvPicPr>
          <p:cNvPr id="9" name="Picture 2" descr="Rendered Image"/>
          <p:cNvPicPr>
            <a:picLocks noChangeAspect="1" noChangeArrowheads="1"/>
          </p:cNvPicPr>
          <p:nvPr/>
        </p:nvPicPr>
        <p:blipFill>
          <a:blip r:embed="rId3">
            <a:lum contrast="40000"/>
          </a:blip>
          <a:srcRect/>
          <a:stretch>
            <a:fillRect/>
          </a:stretch>
        </p:blipFill>
        <p:spPr bwMode="auto">
          <a:xfrm>
            <a:off x="3214678" y="5786454"/>
            <a:ext cx="1657362" cy="285752"/>
          </a:xfrm>
          <a:prstGeom prst="rect">
            <a:avLst/>
          </a:prstGeom>
          <a:noFill/>
        </p:spPr>
      </p:pic>
      <p:sp>
        <p:nvSpPr>
          <p:cNvPr id="10" name="9 Rectángulo"/>
          <p:cNvSpPr/>
          <p:nvPr/>
        </p:nvSpPr>
        <p:spPr>
          <a:xfrm>
            <a:off x="0" y="0"/>
            <a:ext cx="9144000" cy="6858000"/>
          </a:xfrm>
          <a:prstGeom prst="rect">
            <a:avLst/>
          </a:prstGeom>
          <a:gradFill>
            <a:gsLst>
              <a:gs pos="0">
                <a:srgbClr val="D6B19C"/>
              </a:gs>
              <a:gs pos="30000">
                <a:srgbClr val="D49E6C"/>
              </a:gs>
              <a:gs pos="70000">
                <a:srgbClr val="A65528"/>
              </a:gs>
              <a:gs pos="100000">
                <a:srgbClr val="663012"/>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3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gd.jpg"/>
          <p:cNvPicPr>
            <a:picLocks noChangeAspect="1"/>
          </p:cNvPicPr>
          <p:nvPr/>
        </p:nvPicPr>
        <p:blipFill>
          <a:blip r:embed="rId2"/>
          <a:stretch>
            <a:fillRect/>
          </a:stretch>
        </p:blipFill>
        <p:spPr>
          <a:xfrm>
            <a:off x="0" y="0"/>
            <a:ext cx="9144000" cy="6858000"/>
          </a:xfrm>
          <a:prstGeom prst="rect">
            <a:avLst/>
          </a:prstGeom>
        </p:spPr>
      </p:pic>
      <p:sp>
        <p:nvSpPr>
          <p:cNvPr id="5" name="4 Cheurón"/>
          <p:cNvSpPr/>
          <p:nvPr/>
        </p:nvSpPr>
        <p:spPr>
          <a:xfrm>
            <a:off x="7215206" y="714356"/>
            <a:ext cx="1928794" cy="5143536"/>
          </a:xfrm>
          <a:prstGeom prst="chevron">
            <a:avLst>
              <a:gd name="adj" fmla="val 73704"/>
            </a:avLst>
          </a:prstGeom>
          <a:gradFill flip="none" rotWithShape="1">
            <a:gsLst>
              <a:gs pos="46000">
                <a:srgbClr val="5C3D00"/>
              </a:gs>
              <a:gs pos="50000">
                <a:srgbClr val="996600">
                  <a:shade val="67500"/>
                  <a:satMod val="115000"/>
                </a:srgbClr>
              </a:gs>
              <a:gs pos="100000">
                <a:srgbClr val="996600">
                  <a:shade val="100000"/>
                  <a:satMod val="115000"/>
                </a:srgb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flipH="1">
            <a:off x="0" y="785794"/>
            <a:ext cx="2000232" cy="5143536"/>
          </a:xfrm>
          <a:prstGeom prst="chevron">
            <a:avLst>
              <a:gd name="adj" fmla="val 73704"/>
            </a:avLst>
          </a:prstGeom>
          <a:gradFill flip="none" rotWithShape="1">
            <a:gsLst>
              <a:gs pos="46000">
                <a:srgbClr val="5C3D00"/>
              </a:gs>
              <a:gs pos="50000">
                <a:srgbClr val="996600">
                  <a:shade val="67500"/>
                  <a:satMod val="115000"/>
                </a:srgbClr>
              </a:gs>
              <a:gs pos="100000">
                <a:srgbClr val="996600">
                  <a:shade val="100000"/>
                  <a:satMod val="115000"/>
                </a:srgb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a:off x="6572264" y="714356"/>
            <a:ext cx="1928794" cy="5143536"/>
          </a:xfrm>
          <a:prstGeom prst="chevron">
            <a:avLst>
              <a:gd name="adj" fmla="val 73704"/>
            </a:avLst>
          </a:prstGeom>
          <a:gradFill flip="none" rotWithShape="1">
            <a:gsLst>
              <a:gs pos="46000">
                <a:srgbClr val="5C3D00"/>
              </a:gs>
              <a:gs pos="50000">
                <a:srgbClr val="996600">
                  <a:shade val="67500"/>
                  <a:satMod val="115000"/>
                </a:srgbClr>
              </a:gs>
              <a:gs pos="100000">
                <a:srgbClr val="996600">
                  <a:shade val="100000"/>
                  <a:satMod val="115000"/>
                </a:srgb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flipH="1">
            <a:off x="714348" y="785794"/>
            <a:ext cx="2000232" cy="5143536"/>
          </a:xfrm>
          <a:prstGeom prst="chevron">
            <a:avLst>
              <a:gd name="adj" fmla="val 73704"/>
            </a:avLst>
          </a:prstGeom>
          <a:gradFill flip="none" rotWithShape="1">
            <a:gsLst>
              <a:gs pos="46000">
                <a:srgbClr val="5C3D00"/>
              </a:gs>
              <a:gs pos="50000">
                <a:srgbClr val="996600">
                  <a:shade val="67500"/>
                  <a:satMod val="115000"/>
                </a:srgbClr>
              </a:gs>
              <a:gs pos="100000">
                <a:srgbClr val="996600">
                  <a:shade val="100000"/>
                  <a:satMod val="115000"/>
                </a:srgb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flipH="1">
            <a:off x="1357290" y="785794"/>
            <a:ext cx="2000232" cy="5143536"/>
          </a:xfrm>
          <a:prstGeom prst="chevron">
            <a:avLst>
              <a:gd name="adj" fmla="val 73704"/>
            </a:avLst>
          </a:prstGeom>
          <a:gradFill flip="none" rotWithShape="1">
            <a:gsLst>
              <a:gs pos="46000">
                <a:srgbClr val="5C3D00"/>
              </a:gs>
              <a:gs pos="50000">
                <a:srgbClr val="996600">
                  <a:shade val="67500"/>
                  <a:satMod val="115000"/>
                </a:srgbClr>
              </a:gs>
              <a:gs pos="100000">
                <a:srgbClr val="996600">
                  <a:shade val="100000"/>
                  <a:satMod val="115000"/>
                </a:srgb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flipH="1">
            <a:off x="2000232" y="785794"/>
            <a:ext cx="2000232" cy="5143536"/>
          </a:xfrm>
          <a:prstGeom prst="chevron">
            <a:avLst>
              <a:gd name="adj" fmla="val 73704"/>
            </a:avLst>
          </a:prstGeom>
          <a:gradFill flip="none" rotWithShape="1">
            <a:gsLst>
              <a:gs pos="46000">
                <a:srgbClr val="5C3D00"/>
              </a:gs>
              <a:gs pos="50000">
                <a:srgbClr val="996600">
                  <a:shade val="67500"/>
                  <a:satMod val="115000"/>
                </a:srgbClr>
              </a:gs>
              <a:gs pos="100000">
                <a:srgbClr val="996600">
                  <a:shade val="100000"/>
                  <a:satMod val="115000"/>
                </a:srgb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a:off x="5929322" y="714356"/>
            <a:ext cx="1928794" cy="5143536"/>
          </a:xfrm>
          <a:prstGeom prst="chevron">
            <a:avLst>
              <a:gd name="adj" fmla="val 73704"/>
            </a:avLst>
          </a:prstGeom>
          <a:gradFill flip="none" rotWithShape="1">
            <a:gsLst>
              <a:gs pos="46000">
                <a:srgbClr val="5C3D00"/>
              </a:gs>
              <a:gs pos="50000">
                <a:srgbClr val="996600">
                  <a:shade val="67500"/>
                  <a:satMod val="115000"/>
                </a:srgbClr>
              </a:gs>
              <a:gs pos="100000">
                <a:srgbClr val="996600">
                  <a:shade val="100000"/>
                  <a:satMod val="115000"/>
                </a:srgb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a:off x="5286380" y="714356"/>
            <a:ext cx="1928794" cy="5143536"/>
          </a:xfrm>
          <a:prstGeom prst="chevron">
            <a:avLst>
              <a:gd name="adj" fmla="val 73704"/>
            </a:avLst>
          </a:prstGeom>
          <a:gradFill flip="none" rotWithShape="1">
            <a:gsLst>
              <a:gs pos="46000">
                <a:srgbClr val="5C3D00"/>
              </a:gs>
              <a:gs pos="50000">
                <a:srgbClr val="996600">
                  <a:shade val="67500"/>
                  <a:satMod val="115000"/>
                </a:srgbClr>
              </a:gs>
              <a:gs pos="100000">
                <a:srgbClr val="996600">
                  <a:shade val="100000"/>
                  <a:satMod val="115000"/>
                </a:srgb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flipH="1">
            <a:off x="2643174" y="785794"/>
            <a:ext cx="2000232" cy="5143536"/>
          </a:xfrm>
          <a:prstGeom prst="chevron">
            <a:avLst>
              <a:gd name="adj" fmla="val 73704"/>
            </a:avLst>
          </a:prstGeom>
          <a:gradFill flip="none" rotWithShape="1">
            <a:gsLst>
              <a:gs pos="46000">
                <a:srgbClr val="5C3D00"/>
              </a:gs>
              <a:gs pos="50000">
                <a:srgbClr val="996600">
                  <a:shade val="67500"/>
                  <a:satMod val="115000"/>
                </a:srgbClr>
              </a:gs>
              <a:gs pos="100000">
                <a:srgbClr val="996600">
                  <a:shade val="100000"/>
                  <a:satMod val="115000"/>
                </a:srgb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a:off x="4643438" y="785794"/>
            <a:ext cx="1928794" cy="5143536"/>
          </a:xfrm>
          <a:prstGeom prst="chevron">
            <a:avLst>
              <a:gd name="adj" fmla="val 73704"/>
            </a:avLst>
          </a:prstGeom>
          <a:gradFill flip="none" rotWithShape="1">
            <a:gsLst>
              <a:gs pos="46000">
                <a:srgbClr val="5C3D00"/>
              </a:gs>
              <a:gs pos="50000">
                <a:srgbClr val="996600">
                  <a:shade val="67500"/>
                  <a:satMod val="115000"/>
                </a:srgbClr>
              </a:gs>
              <a:gs pos="100000">
                <a:srgbClr val="996600">
                  <a:shade val="100000"/>
                  <a:satMod val="115000"/>
                </a:srgb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Rectángulo"/>
          <p:cNvSpPr/>
          <p:nvPr/>
        </p:nvSpPr>
        <p:spPr>
          <a:xfrm>
            <a:off x="0" y="0"/>
            <a:ext cx="9144000" cy="6858000"/>
          </a:xfrm>
          <a:prstGeom prst="rect">
            <a:avLst/>
          </a:prstGeom>
          <a:gradFill>
            <a:gsLst>
              <a:gs pos="0">
                <a:srgbClr val="D6B19C"/>
              </a:gs>
              <a:gs pos="30000">
                <a:srgbClr val="D49E6C"/>
              </a:gs>
              <a:gs pos="70000">
                <a:srgbClr val="A65528"/>
              </a:gs>
              <a:gs pos="100000">
                <a:srgbClr val="663012"/>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2000" fill="hold"/>
                                        <p:tgtEl>
                                          <p:spTgt spid="6"/>
                                        </p:tgtEl>
                                        <p:attrNameLst>
                                          <p:attrName>ppt_x</p:attrName>
                                        </p:attrNameLst>
                                      </p:cBhvr>
                                      <p:tavLst>
                                        <p:tav tm="0">
                                          <p:val>
                                            <p:strVal val="1+#ppt_w/2"/>
                                          </p:val>
                                        </p:tav>
                                        <p:tav tm="100000">
                                          <p:val>
                                            <p:strVal val="#ppt_x"/>
                                          </p:val>
                                        </p:tav>
                                      </p:tavLst>
                                    </p:anim>
                                    <p:anim calcmode="lin" valueType="num">
                                      <p:cBhvr additive="base">
                                        <p:cTn id="11" dur="2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2000" fill="hold"/>
                                        <p:tgtEl>
                                          <p:spTgt spid="8"/>
                                        </p:tgtEl>
                                        <p:attrNameLst>
                                          <p:attrName>ppt_x</p:attrName>
                                        </p:attrNameLst>
                                      </p:cBhvr>
                                      <p:tavLst>
                                        <p:tav tm="0">
                                          <p:val>
                                            <p:strVal val="1+#ppt_w/2"/>
                                          </p:val>
                                        </p:tav>
                                        <p:tav tm="100000">
                                          <p:val>
                                            <p:strVal val="#ppt_x"/>
                                          </p:val>
                                        </p:tav>
                                      </p:tavLst>
                                    </p:anim>
                                    <p:anim calcmode="lin" valueType="num">
                                      <p:cBhvr additive="base">
                                        <p:cTn id="15" dur="2000" fill="hold"/>
                                        <p:tgtEl>
                                          <p:spTgt spid="8"/>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2000" fill="hold"/>
                                        <p:tgtEl>
                                          <p:spTgt spid="9"/>
                                        </p:tgtEl>
                                        <p:attrNameLst>
                                          <p:attrName>ppt_x</p:attrName>
                                        </p:attrNameLst>
                                      </p:cBhvr>
                                      <p:tavLst>
                                        <p:tav tm="0">
                                          <p:val>
                                            <p:strVal val="1+#ppt_w/2"/>
                                          </p:val>
                                        </p:tav>
                                        <p:tav tm="100000">
                                          <p:val>
                                            <p:strVal val="#ppt_x"/>
                                          </p:val>
                                        </p:tav>
                                      </p:tavLst>
                                    </p:anim>
                                    <p:anim calcmode="lin" valueType="num">
                                      <p:cBhvr additive="base">
                                        <p:cTn id="19" dur="2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2000" fill="hold"/>
                                        <p:tgtEl>
                                          <p:spTgt spid="10"/>
                                        </p:tgtEl>
                                        <p:attrNameLst>
                                          <p:attrName>ppt_x</p:attrName>
                                        </p:attrNameLst>
                                      </p:cBhvr>
                                      <p:tavLst>
                                        <p:tav tm="0">
                                          <p:val>
                                            <p:strVal val="1+#ppt_w/2"/>
                                          </p:val>
                                        </p:tav>
                                        <p:tav tm="100000">
                                          <p:val>
                                            <p:strVal val="#ppt_x"/>
                                          </p:val>
                                        </p:tav>
                                      </p:tavLst>
                                    </p:anim>
                                    <p:anim calcmode="lin" valueType="num">
                                      <p:cBhvr additive="base">
                                        <p:cTn id="23" dur="2000" fill="hold"/>
                                        <p:tgtEl>
                                          <p:spTgt spid="10"/>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2000" fill="hold"/>
                                        <p:tgtEl>
                                          <p:spTgt spid="13"/>
                                        </p:tgtEl>
                                        <p:attrNameLst>
                                          <p:attrName>ppt_x</p:attrName>
                                        </p:attrNameLst>
                                      </p:cBhvr>
                                      <p:tavLst>
                                        <p:tav tm="0">
                                          <p:val>
                                            <p:strVal val="1+#ppt_w/2"/>
                                          </p:val>
                                        </p:tav>
                                        <p:tav tm="100000">
                                          <p:val>
                                            <p:strVal val="#ppt_x"/>
                                          </p:val>
                                        </p:tav>
                                      </p:tavLst>
                                    </p:anim>
                                    <p:anim calcmode="lin" valueType="num">
                                      <p:cBhvr additive="base">
                                        <p:cTn id="27" dur="2000" fill="hold"/>
                                        <p:tgtEl>
                                          <p:spTgt spid="13"/>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5"/>
                                        </p:tgtEl>
                                        <p:attrNameLst>
                                          <p:attrName>style.visibility</p:attrName>
                                        </p:attrNameLst>
                                      </p:cBhvr>
                                      <p:to>
                                        <p:strVal val="visible"/>
                                      </p:to>
                                    </p:set>
                                    <p:anim calcmode="lin" valueType="num">
                                      <p:cBhvr additive="base">
                                        <p:cTn id="30" dur="2000" fill="hold"/>
                                        <p:tgtEl>
                                          <p:spTgt spid="5"/>
                                        </p:tgtEl>
                                        <p:attrNameLst>
                                          <p:attrName>ppt_x</p:attrName>
                                        </p:attrNameLst>
                                      </p:cBhvr>
                                      <p:tavLst>
                                        <p:tav tm="0">
                                          <p:val>
                                            <p:strVal val="0-#ppt_w/2"/>
                                          </p:val>
                                        </p:tav>
                                        <p:tav tm="100000">
                                          <p:val>
                                            <p:strVal val="#ppt_x"/>
                                          </p:val>
                                        </p:tav>
                                      </p:tavLst>
                                    </p:anim>
                                    <p:anim calcmode="lin" valueType="num">
                                      <p:cBhvr additive="base">
                                        <p:cTn id="31" dur="2000" fill="hold"/>
                                        <p:tgtEl>
                                          <p:spTgt spid="5"/>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additive="base">
                                        <p:cTn id="34" dur="2000" fill="hold"/>
                                        <p:tgtEl>
                                          <p:spTgt spid="7"/>
                                        </p:tgtEl>
                                        <p:attrNameLst>
                                          <p:attrName>ppt_x</p:attrName>
                                        </p:attrNameLst>
                                      </p:cBhvr>
                                      <p:tavLst>
                                        <p:tav tm="0">
                                          <p:val>
                                            <p:strVal val="0-#ppt_w/2"/>
                                          </p:val>
                                        </p:tav>
                                        <p:tav tm="100000">
                                          <p:val>
                                            <p:strVal val="#ppt_x"/>
                                          </p:val>
                                        </p:tav>
                                      </p:tavLst>
                                    </p:anim>
                                    <p:anim calcmode="lin" valueType="num">
                                      <p:cBhvr additive="base">
                                        <p:cTn id="35" dur="2000" fill="hold"/>
                                        <p:tgtEl>
                                          <p:spTgt spid="7"/>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2000" fill="hold"/>
                                        <p:tgtEl>
                                          <p:spTgt spid="11"/>
                                        </p:tgtEl>
                                        <p:attrNameLst>
                                          <p:attrName>ppt_x</p:attrName>
                                        </p:attrNameLst>
                                      </p:cBhvr>
                                      <p:tavLst>
                                        <p:tav tm="0">
                                          <p:val>
                                            <p:strVal val="0-#ppt_w/2"/>
                                          </p:val>
                                        </p:tav>
                                        <p:tav tm="100000">
                                          <p:val>
                                            <p:strVal val="#ppt_x"/>
                                          </p:val>
                                        </p:tav>
                                      </p:tavLst>
                                    </p:anim>
                                    <p:anim calcmode="lin" valueType="num">
                                      <p:cBhvr additive="base">
                                        <p:cTn id="39" dur="2000" fill="hold"/>
                                        <p:tgtEl>
                                          <p:spTgt spid="11"/>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2000" fill="hold"/>
                                        <p:tgtEl>
                                          <p:spTgt spid="12"/>
                                        </p:tgtEl>
                                        <p:attrNameLst>
                                          <p:attrName>ppt_x</p:attrName>
                                        </p:attrNameLst>
                                      </p:cBhvr>
                                      <p:tavLst>
                                        <p:tav tm="0">
                                          <p:val>
                                            <p:strVal val="0-#ppt_w/2"/>
                                          </p:val>
                                        </p:tav>
                                        <p:tav tm="100000">
                                          <p:val>
                                            <p:strVal val="#ppt_x"/>
                                          </p:val>
                                        </p:tav>
                                      </p:tavLst>
                                    </p:anim>
                                    <p:anim calcmode="lin" valueType="num">
                                      <p:cBhvr additive="base">
                                        <p:cTn id="43" dur="2000" fill="hold"/>
                                        <p:tgtEl>
                                          <p:spTgt spid="12"/>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2000" fill="hold"/>
                                        <p:tgtEl>
                                          <p:spTgt spid="14"/>
                                        </p:tgtEl>
                                        <p:attrNameLst>
                                          <p:attrName>ppt_x</p:attrName>
                                        </p:attrNameLst>
                                      </p:cBhvr>
                                      <p:tavLst>
                                        <p:tav tm="0">
                                          <p:val>
                                            <p:strVal val="0-#ppt_w/2"/>
                                          </p:val>
                                        </p:tav>
                                        <p:tav tm="100000">
                                          <p:val>
                                            <p:strVal val="#ppt_x"/>
                                          </p:val>
                                        </p:tav>
                                      </p:tavLst>
                                    </p:anim>
                                    <p:anim calcmode="lin" valueType="num">
                                      <p:cBhvr additive="base">
                                        <p:cTn id="47" dur="2000" fill="hold"/>
                                        <p:tgtEl>
                                          <p:spTgt spid="14"/>
                                        </p:tgtEl>
                                        <p:attrNameLst>
                                          <p:attrName>ppt_y</p:attrName>
                                        </p:attrNameLst>
                                      </p:cBhvr>
                                      <p:tavLst>
                                        <p:tav tm="0">
                                          <p:val>
                                            <p:strVal val="#ppt_y"/>
                                          </p:val>
                                        </p:tav>
                                        <p:tav tm="100000">
                                          <p:val>
                                            <p:strVal val="#ppt_y"/>
                                          </p:val>
                                        </p:tav>
                                      </p:tavLst>
                                    </p:anim>
                                  </p:childTnLst>
                                </p:cTn>
                              </p:par>
                              <p:par>
                                <p:cTn id="48" presetID="8" presetClass="emph" presetSubtype="0" fill="hold" grpId="1" nodeType="withEffect">
                                  <p:stCondLst>
                                    <p:cond delay="0"/>
                                  </p:stCondLst>
                                  <p:childTnLst>
                                    <p:animRot by="21600000">
                                      <p:cBhvr>
                                        <p:cTn id="49" dur="2000" fill="hold"/>
                                        <p:tgtEl>
                                          <p:spTgt spid="6"/>
                                        </p:tgtEl>
                                        <p:attrNameLst>
                                          <p:attrName>r</p:attrName>
                                        </p:attrNameLst>
                                      </p:cBhvr>
                                    </p:animRot>
                                  </p:childTnLst>
                                </p:cTn>
                              </p:par>
                              <p:par>
                                <p:cTn id="50" presetID="8" presetClass="emph" presetSubtype="0" fill="hold" grpId="1" nodeType="withEffect">
                                  <p:stCondLst>
                                    <p:cond delay="0"/>
                                  </p:stCondLst>
                                  <p:childTnLst>
                                    <p:animRot by="21600000">
                                      <p:cBhvr>
                                        <p:cTn id="51" dur="2000" fill="hold"/>
                                        <p:tgtEl>
                                          <p:spTgt spid="8"/>
                                        </p:tgtEl>
                                        <p:attrNameLst>
                                          <p:attrName>r</p:attrName>
                                        </p:attrNameLst>
                                      </p:cBhvr>
                                    </p:animRot>
                                  </p:childTnLst>
                                </p:cTn>
                              </p:par>
                              <p:par>
                                <p:cTn id="52" presetID="8" presetClass="emph" presetSubtype="0" fill="hold" grpId="1" nodeType="withEffect">
                                  <p:stCondLst>
                                    <p:cond delay="0"/>
                                  </p:stCondLst>
                                  <p:childTnLst>
                                    <p:animRot by="21600000">
                                      <p:cBhvr>
                                        <p:cTn id="53" dur="2000" fill="hold"/>
                                        <p:tgtEl>
                                          <p:spTgt spid="9"/>
                                        </p:tgtEl>
                                        <p:attrNameLst>
                                          <p:attrName>r</p:attrName>
                                        </p:attrNameLst>
                                      </p:cBhvr>
                                    </p:animRot>
                                  </p:childTnLst>
                                </p:cTn>
                              </p:par>
                              <p:par>
                                <p:cTn id="54" presetID="8" presetClass="emph" presetSubtype="0" fill="hold" grpId="1" nodeType="withEffect">
                                  <p:stCondLst>
                                    <p:cond delay="0"/>
                                  </p:stCondLst>
                                  <p:childTnLst>
                                    <p:animRot by="21600000">
                                      <p:cBhvr>
                                        <p:cTn id="55" dur="2000" fill="hold"/>
                                        <p:tgtEl>
                                          <p:spTgt spid="10"/>
                                        </p:tgtEl>
                                        <p:attrNameLst>
                                          <p:attrName>r</p:attrName>
                                        </p:attrNameLst>
                                      </p:cBhvr>
                                    </p:animRot>
                                  </p:childTnLst>
                                </p:cTn>
                              </p:par>
                              <p:par>
                                <p:cTn id="56" presetID="8" presetClass="emph" presetSubtype="0" fill="hold" grpId="1" nodeType="withEffect">
                                  <p:stCondLst>
                                    <p:cond delay="0"/>
                                  </p:stCondLst>
                                  <p:childTnLst>
                                    <p:animRot by="21600000">
                                      <p:cBhvr>
                                        <p:cTn id="57" dur="2000" fill="hold"/>
                                        <p:tgtEl>
                                          <p:spTgt spid="13"/>
                                        </p:tgtEl>
                                        <p:attrNameLst>
                                          <p:attrName>r</p:attrName>
                                        </p:attrNameLst>
                                      </p:cBhvr>
                                    </p:animRot>
                                  </p:childTnLst>
                                </p:cTn>
                              </p:par>
                              <p:par>
                                <p:cTn id="58" presetID="8" presetClass="emph" presetSubtype="0" fill="hold" grpId="1" nodeType="withEffect">
                                  <p:stCondLst>
                                    <p:cond delay="0"/>
                                  </p:stCondLst>
                                  <p:childTnLst>
                                    <p:animRot by="-21600000">
                                      <p:cBhvr>
                                        <p:cTn id="59" dur="2000" fill="hold"/>
                                        <p:tgtEl>
                                          <p:spTgt spid="5"/>
                                        </p:tgtEl>
                                        <p:attrNameLst>
                                          <p:attrName>r</p:attrName>
                                        </p:attrNameLst>
                                      </p:cBhvr>
                                    </p:animRot>
                                  </p:childTnLst>
                                </p:cTn>
                              </p:par>
                              <p:par>
                                <p:cTn id="60" presetID="8" presetClass="emph" presetSubtype="0" fill="hold" grpId="1" nodeType="withEffect">
                                  <p:stCondLst>
                                    <p:cond delay="0"/>
                                  </p:stCondLst>
                                  <p:childTnLst>
                                    <p:animRot by="-21600000">
                                      <p:cBhvr>
                                        <p:cTn id="61" dur="2000" fill="hold"/>
                                        <p:tgtEl>
                                          <p:spTgt spid="7"/>
                                        </p:tgtEl>
                                        <p:attrNameLst>
                                          <p:attrName>r</p:attrName>
                                        </p:attrNameLst>
                                      </p:cBhvr>
                                    </p:animRot>
                                  </p:childTnLst>
                                </p:cTn>
                              </p:par>
                              <p:par>
                                <p:cTn id="62" presetID="8" presetClass="emph" presetSubtype="0" fill="hold" grpId="1" nodeType="withEffect">
                                  <p:stCondLst>
                                    <p:cond delay="0"/>
                                  </p:stCondLst>
                                  <p:childTnLst>
                                    <p:animRot by="-21600000">
                                      <p:cBhvr>
                                        <p:cTn id="63" dur="2000" fill="hold"/>
                                        <p:tgtEl>
                                          <p:spTgt spid="11"/>
                                        </p:tgtEl>
                                        <p:attrNameLst>
                                          <p:attrName>r</p:attrName>
                                        </p:attrNameLst>
                                      </p:cBhvr>
                                    </p:animRot>
                                  </p:childTnLst>
                                </p:cTn>
                              </p:par>
                              <p:par>
                                <p:cTn id="64" presetID="8" presetClass="emph" presetSubtype="0" fill="hold" grpId="1" nodeType="withEffect">
                                  <p:stCondLst>
                                    <p:cond delay="0"/>
                                  </p:stCondLst>
                                  <p:childTnLst>
                                    <p:animRot by="-21600000">
                                      <p:cBhvr>
                                        <p:cTn id="65" dur="2000" fill="hold"/>
                                        <p:tgtEl>
                                          <p:spTgt spid="12"/>
                                        </p:tgtEl>
                                        <p:attrNameLst>
                                          <p:attrName>r</p:attrName>
                                        </p:attrNameLst>
                                      </p:cBhvr>
                                    </p:animRot>
                                  </p:childTnLst>
                                </p:cTn>
                              </p:par>
                              <p:par>
                                <p:cTn id="66" presetID="8" presetClass="emph" presetSubtype="0" fill="hold" grpId="1" nodeType="withEffect">
                                  <p:stCondLst>
                                    <p:cond delay="0"/>
                                  </p:stCondLst>
                                  <p:childTnLst>
                                    <p:animRot by="-21600000">
                                      <p:cBhvr>
                                        <p:cTn id="67" dur="2000" fill="hold"/>
                                        <p:tgtEl>
                                          <p:spTgt spid="14"/>
                                        </p:tgtEl>
                                        <p:attrNameLst>
                                          <p:attrName>r</p:attrName>
                                        </p:attrNameLst>
                                      </p:cBhvr>
                                    </p:animRot>
                                  </p:childTnLst>
                                </p:cTn>
                              </p:par>
                            </p:childTnLst>
                          </p:cTn>
                        </p:par>
                        <p:par>
                          <p:cTn id="68" fill="hold">
                            <p:stCondLst>
                              <p:cond delay="2000"/>
                            </p:stCondLst>
                            <p:childTnLst>
                              <p:par>
                                <p:cTn id="69" presetID="2" presetClass="exit" presetSubtype="2" fill="hold" nodeType="afterEffect">
                                  <p:stCondLst>
                                    <p:cond delay="0"/>
                                  </p:stCondLst>
                                  <p:childTnLst>
                                    <p:anim calcmode="lin" valueType="num">
                                      <p:cBhvr additive="base">
                                        <p:cTn id="70" dur="2000"/>
                                        <p:tgtEl>
                                          <p:spTgt spid="6"/>
                                        </p:tgtEl>
                                        <p:attrNameLst>
                                          <p:attrName>ppt_x</p:attrName>
                                        </p:attrNameLst>
                                      </p:cBhvr>
                                      <p:tavLst>
                                        <p:tav tm="0">
                                          <p:val>
                                            <p:strVal val="ppt_x"/>
                                          </p:val>
                                        </p:tav>
                                        <p:tav tm="100000">
                                          <p:val>
                                            <p:strVal val="1+ppt_w/2"/>
                                          </p:val>
                                        </p:tav>
                                      </p:tavLst>
                                    </p:anim>
                                    <p:anim calcmode="lin" valueType="num">
                                      <p:cBhvr additive="base">
                                        <p:cTn id="71" dur="2000"/>
                                        <p:tgtEl>
                                          <p:spTgt spid="6"/>
                                        </p:tgtEl>
                                        <p:attrNameLst>
                                          <p:attrName>ppt_y</p:attrName>
                                        </p:attrNameLst>
                                      </p:cBhvr>
                                      <p:tavLst>
                                        <p:tav tm="0">
                                          <p:val>
                                            <p:strVal val="ppt_y"/>
                                          </p:val>
                                        </p:tav>
                                        <p:tav tm="100000">
                                          <p:val>
                                            <p:strVal val="ppt_y"/>
                                          </p:val>
                                        </p:tav>
                                      </p:tavLst>
                                    </p:anim>
                                    <p:set>
                                      <p:cBhvr>
                                        <p:cTn id="72" dur="1" fill="hold">
                                          <p:stCondLst>
                                            <p:cond delay="1999"/>
                                          </p:stCondLst>
                                        </p:cTn>
                                        <p:tgtEl>
                                          <p:spTgt spid="6"/>
                                        </p:tgtEl>
                                        <p:attrNameLst>
                                          <p:attrName>style.visibility</p:attrName>
                                        </p:attrNameLst>
                                      </p:cBhvr>
                                      <p:to>
                                        <p:strVal val="hidden"/>
                                      </p:to>
                                    </p:set>
                                  </p:childTnLst>
                                </p:cTn>
                              </p:par>
                              <p:par>
                                <p:cTn id="73" presetID="2" presetClass="exit" presetSubtype="2" fill="hold" nodeType="withEffect">
                                  <p:stCondLst>
                                    <p:cond delay="0"/>
                                  </p:stCondLst>
                                  <p:childTnLst>
                                    <p:anim calcmode="lin" valueType="num">
                                      <p:cBhvr additive="base">
                                        <p:cTn id="74" dur="2000"/>
                                        <p:tgtEl>
                                          <p:spTgt spid="8"/>
                                        </p:tgtEl>
                                        <p:attrNameLst>
                                          <p:attrName>ppt_x</p:attrName>
                                        </p:attrNameLst>
                                      </p:cBhvr>
                                      <p:tavLst>
                                        <p:tav tm="0">
                                          <p:val>
                                            <p:strVal val="ppt_x"/>
                                          </p:val>
                                        </p:tav>
                                        <p:tav tm="100000">
                                          <p:val>
                                            <p:strVal val="1+ppt_w/2"/>
                                          </p:val>
                                        </p:tav>
                                      </p:tavLst>
                                    </p:anim>
                                    <p:anim calcmode="lin" valueType="num">
                                      <p:cBhvr additive="base">
                                        <p:cTn id="75" dur="2000"/>
                                        <p:tgtEl>
                                          <p:spTgt spid="8"/>
                                        </p:tgtEl>
                                        <p:attrNameLst>
                                          <p:attrName>ppt_y</p:attrName>
                                        </p:attrNameLst>
                                      </p:cBhvr>
                                      <p:tavLst>
                                        <p:tav tm="0">
                                          <p:val>
                                            <p:strVal val="ppt_y"/>
                                          </p:val>
                                        </p:tav>
                                        <p:tav tm="100000">
                                          <p:val>
                                            <p:strVal val="ppt_y"/>
                                          </p:val>
                                        </p:tav>
                                      </p:tavLst>
                                    </p:anim>
                                    <p:set>
                                      <p:cBhvr>
                                        <p:cTn id="76" dur="1" fill="hold">
                                          <p:stCondLst>
                                            <p:cond delay="1999"/>
                                          </p:stCondLst>
                                        </p:cTn>
                                        <p:tgtEl>
                                          <p:spTgt spid="8"/>
                                        </p:tgtEl>
                                        <p:attrNameLst>
                                          <p:attrName>style.visibility</p:attrName>
                                        </p:attrNameLst>
                                      </p:cBhvr>
                                      <p:to>
                                        <p:strVal val="hidden"/>
                                      </p:to>
                                    </p:set>
                                  </p:childTnLst>
                                </p:cTn>
                              </p:par>
                              <p:par>
                                <p:cTn id="77" presetID="2" presetClass="exit" presetSubtype="2" fill="hold" nodeType="withEffect">
                                  <p:stCondLst>
                                    <p:cond delay="0"/>
                                  </p:stCondLst>
                                  <p:childTnLst>
                                    <p:anim calcmode="lin" valueType="num">
                                      <p:cBhvr additive="base">
                                        <p:cTn id="78" dur="2000"/>
                                        <p:tgtEl>
                                          <p:spTgt spid="9"/>
                                        </p:tgtEl>
                                        <p:attrNameLst>
                                          <p:attrName>ppt_x</p:attrName>
                                        </p:attrNameLst>
                                      </p:cBhvr>
                                      <p:tavLst>
                                        <p:tav tm="0">
                                          <p:val>
                                            <p:strVal val="ppt_x"/>
                                          </p:val>
                                        </p:tav>
                                        <p:tav tm="100000">
                                          <p:val>
                                            <p:strVal val="1+ppt_w/2"/>
                                          </p:val>
                                        </p:tav>
                                      </p:tavLst>
                                    </p:anim>
                                    <p:anim calcmode="lin" valueType="num">
                                      <p:cBhvr additive="base">
                                        <p:cTn id="79" dur="2000"/>
                                        <p:tgtEl>
                                          <p:spTgt spid="9"/>
                                        </p:tgtEl>
                                        <p:attrNameLst>
                                          <p:attrName>ppt_y</p:attrName>
                                        </p:attrNameLst>
                                      </p:cBhvr>
                                      <p:tavLst>
                                        <p:tav tm="0">
                                          <p:val>
                                            <p:strVal val="ppt_y"/>
                                          </p:val>
                                        </p:tav>
                                        <p:tav tm="100000">
                                          <p:val>
                                            <p:strVal val="ppt_y"/>
                                          </p:val>
                                        </p:tav>
                                      </p:tavLst>
                                    </p:anim>
                                    <p:set>
                                      <p:cBhvr>
                                        <p:cTn id="80" dur="1" fill="hold">
                                          <p:stCondLst>
                                            <p:cond delay="1999"/>
                                          </p:stCondLst>
                                        </p:cTn>
                                        <p:tgtEl>
                                          <p:spTgt spid="9"/>
                                        </p:tgtEl>
                                        <p:attrNameLst>
                                          <p:attrName>style.visibility</p:attrName>
                                        </p:attrNameLst>
                                      </p:cBhvr>
                                      <p:to>
                                        <p:strVal val="hidden"/>
                                      </p:to>
                                    </p:set>
                                  </p:childTnLst>
                                </p:cTn>
                              </p:par>
                              <p:par>
                                <p:cTn id="81" presetID="2" presetClass="exit" presetSubtype="2" fill="hold" nodeType="withEffect">
                                  <p:stCondLst>
                                    <p:cond delay="0"/>
                                  </p:stCondLst>
                                  <p:childTnLst>
                                    <p:anim calcmode="lin" valueType="num">
                                      <p:cBhvr additive="base">
                                        <p:cTn id="82" dur="2000"/>
                                        <p:tgtEl>
                                          <p:spTgt spid="10"/>
                                        </p:tgtEl>
                                        <p:attrNameLst>
                                          <p:attrName>ppt_x</p:attrName>
                                        </p:attrNameLst>
                                      </p:cBhvr>
                                      <p:tavLst>
                                        <p:tav tm="0">
                                          <p:val>
                                            <p:strVal val="ppt_x"/>
                                          </p:val>
                                        </p:tav>
                                        <p:tav tm="100000">
                                          <p:val>
                                            <p:strVal val="1+ppt_w/2"/>
                                          </p:val>
                                        </p:tav>
                                      </p:tavLst>
                                    </p:anim>
                                    <p:anim calcmode="lin" valueType="num">
                                      <p:cBhvr additive="base">
                                        <p:cTn id="83" dur="2000"/>
                                        <p:tgtEl>
                                          <p:spTgt spid="10"/>
                                        </p:tgtEl>
                                        <p:attrNameLst>
                                          <p:attrName>ppt_y</p:attrName>
                                        </p:attrNameLst>
                                      </p:cBhvr>
                                      <p:tavLst>
                                        <p:tav tm="0">
                                          <p:val>
                                            <p:strVal val="ppt_y"/>
                                          </p:val>
                                        </p:tav>
                                        <p:tav tm="100000">
                                          <p:val>
                                            <p:strVal val="ppt_y"/>
                                          </p:val>
                                        </p:tav>
                                      </p:tavLst>
                                    </p:anim>
                                    <p:set>
                                      <p:cBhvr>
                                        <p:cTn id="84" dur="1" fill="hold">
                                          <p:stCondLst>
                                            <p:cond delay="1999"/>
                                          </p:stCondLst>
                                        </p:cTn>
                                        <p:tgtEl>
                                          <p:spTgt spid="10"/>
                                        </p:tgtEl>
                                        <p:attrNameLst>
                                          <p:attrName>style.visibility</p:attrName>
                                        </p:attrNameLst>
                                      </p:cBhvr>
                                      <p:to>
                                        <p:strVal val="hidden"/>
                                      </p:to>
                                    </p:set>
                                  </p:childTnLst>
                                </p:cTn>
                              </p:par>
                              <p:par>
                                <p:cTn id="85" presetID="2" presetClass="exit" presetSubtype="2" fill="hold" nodeType="withEffect">
                                  <p:stCondLst>
                                    <p:cond delay="0"/>
                                  </p:stCondLst>
                                  <p:childTnLst>
                                    <p:anim calcmode="lin" valueType="num">
                                      <p:cBhvr additive="base">
                                        <p:cTn id="86" dur="2000"/>
                                        <p:tgtEl>
                                          <p:spTgt spid="13"/>
                                        </p:tgtEl>
                                        <p:attrNameLst>
                                          <p:attrName>ppt_x</p:attrName>
                                        </p:attrNameLst>
                                      </p:cBhvr>
                                      <p:tavLst>
                                        <p:tav tm="0">
                                          <p:val>
                                            <p:strVal val="ppt_x"/>
                                          </p:val>
                                        </p:tav>
                                        <p:tav tm="100000">
                                          <p:val>
                                            <p:strVal val="1+ppt_w/2"/>
                                          </p:val>
                                        </p:tav>
                                      </p:tavLst>
                                    </p:anim>
                                    <p:anim calcmode="lin" valueType="num">
                                      <p:cBhvr additive="base">
                                        <p:cTn id="87" dur="2000"/>
                                        <p:tgtEl>
                                          <p:spTgt spid="13"/>
                                        </p:tgtEl>
                                        <p:attrNameLst>
                                          <p:attrName>ppt_y</p:attrName>
                                        </p:attrNameLst>
                                      </p:cBhvr>
                                      <p:tavLst>
                                        <p:tav tm="0">
                                          <p:val>
                                            <p:strVal val="ppt_y"/>
                                          </p:val>
                                        </p:tav>
                                        <p:tav tm="100000">
                                          <p:val>
                                            <p:strVal val="ppt_y"/>
                                          </p:val>
                                        </p:tav>
                                      </p:tavLst>
                                    </p:anim>
                                    <p:set>
                                      <p:cBhvr>
                                        <p:cTn id="88" dur="1" fill="hold">
                                          <p:stCondLst>
                                            <p:cond delay="1999"/>
                                          </p:stCondLst>
                                        </p:cTn>
                                        <p:tgtEl>
                                          <p:spTgt spid="13"/>
                                        </p:tgtEl>
                                        <p:attrNameLst>
                                          <p:attrName>style.visibility</p:attrName>
                                        </p:attrNameLst>
                                      </p:cBhvr>
                                      <p:to>
                                        <p:strVal val="hidden"/>
                                      </p:to>
                                    </p:set>
                                  </p:childTnLst>
                                </p:cTn>
                              </p:par>
                              <p:par>
                                <p:cTn id="89" presetID="2" presetClass="exit" presetSubtype="8" fill="hold" nodeType="withEffect">
                                  <p:stCondLst>
                                    <p:cond delay="0"/>
                                  </p:stCondLst>
                                  <p:childTnLst>
                                    <p:anim calcmode="lin" valueType="num">
                                      <p:cBhvr additive="base">
                                        <p:cTn id="90" dur="2000"/>
                                        <p:tgtEl>
                                          <p:spTgt spid="5"/>
                                        </p:tgtEl>
                                        <p:attrNameLst>
                                          <p:attrName>ppt_x</p:attrName>
                                        </p:attrNameLst>
                                      </p:cBhvr>
                                      <p:tavLst>
                                        <p:tav tm="0">
                                          <p:val>
                                            <p:strVal val="ppt_x"/>
                                          </p:val>
                                        </p:tav>
                                        <p:tav tm="100000">
                                          <p:val>
                                            <p:strVal val="0-ppt_w/2"/>
                                          </p:val>
                                        </p:tav>
                                      </p:tavLst>
                                    </p:anim>
                                    <p:anim calcmode="lin" valueType="num">
                                      <p:cBhvr additive="base">
                                        <p:cTn id="91" dur="2000"/>
                                        <p:tgtEl>
                                          <p:spTgt spid="5"/>
                                        </p:tgtEl>
                                        <p:attrNameLst>
                                          <p:attrName>ppt_y</p:attrName>
                                        </p:attrNameLst>
                                      </p:cBhvr>
                                      <p:tavLst>
                                        <p:tav tm="0">
                                          <p:val>
                                            <p:strVal val="ppt_y"/>
                                          </p:val>
                                        </p:tav>
                                        <p:tav tm="100000">
                                          <p:val>
                                            <p:strVal val="ppt_y"/>
                                          </p:val>
                                        </p:tav>
                                      </p:tavLst>
                                    </p:anim>
                                    <p:set>
                                      <p:cBhvr>
                                        <p:cTn id="92" dur="1" fill="hold">
                                          <p:stCondLst>
                                            <p:cond delay="1999"/>
                                          </p:stCondLst>
                                        </p:cTn>
                                        <p:tgtEl>
                                          <p:spTgt spid="5"/>
                                        </p:tgtEl>
                                        <p:attrNameLst>
                                          <p:attrName>style.visibility</p:attrName>
                                        </p:attrNameLst>
                                      </p:cBhvr>
                                      <p:to>
                                        <p:strVal val="hidden"/>
                                      </p:to>
                                    </p:set>
                                  </p:childTnLst>
                                </p:cTn>
                              </p:par>
                              <p:par>
                                <p:cTn id="93" presetID="2" presetClass="exit" presetSubtype="8" fill="hold" nodeType="withEffect">
                                  <p:stCondLst>
                                    <p:cond delay="0"/>
                                  </p:stCondLst>
                                  <p:childTnLst>
                                    <p:anim calcmode="lin" valueType="num">
                                      <p:cBhvr additive="base">
                                        <p:cTn id="94" dur="2000"/>
                                        <p:tgtEl>
                                          <p:spTgt spid="7"/>
                                        </p:tgtEl>
                                        <p:attrNameLst>
                                          <p:attrName>ppt_x</p:attrName>
                                        </p:attrNameLst>
                                      </p:cBhvr>
                                      <p:tavLst>
                                        <p:tav tm="0">
                                          <p:val>
                                            <p:strVal val="ppt_x"/>
                                          </p:val>
                                        </p:tav>
                                        <p:tav tm="100000">
                                          <p:val>
                                            <p:strVal val="0-ppt_w/2"/>
                                          </p:val>
                                        </p:tav>
                                      </p:tavLst>
                                    </p:anim>
                                    <p:anim calcmode="lin" valueType="num">
                                      <p:cBhvr additive="base">
                                        <p:cTn id="95" dur="2000"/>
                                        <p:tgtEl>
                                          <p:spTgt spid="7"/>
                                        </p:tgtEl>
                                        <p:attrNameLst>
                                          <p:attrName>ppt_y</p:attrName>
                                        </p:attrNameLst>
                                      </p:cBhvr>
                                      <p:tavLst>
                                        <p:tav tm="0">
                                          <p:val>
                                            <p:strVal val="ppt_y"/>
                                          </p:val>
                                        </p:tav>
                                        <p:tav tm="100000">
                                          <p:val>
                                            <p:strVal val="ppt_y"/>
                                          </p:val>
                                        </p:tav>
                                      </p:tavLst>
                                    </p:anim>
                                    <p:set>
                                      <p:cBhvr>
                                        <p:cTn id="96" dur="1" fill="hold">
                                          <p:stCondLst>
                                            <p:cond delay="1999"/>
                                          </p:stCondLst>
                                        </p:cTn>
                                        <p:tgtEl>
                                          <p:spTgt spid="7"/>
                                        </p:tgtEl>
                                        <p:attrNameLst>
                                          <p:attrName>style.visibility</p:attrName>
                                        </p:attrNameLst>
                                      </p:cBhvr>
                                      <p:to>
                                        <p:strVal val="hidden"/>
                                      </p:to>
                                    </p:set>
                                  </p:childTnLst>
                                </p:cTn>
                              </p:par>
                              <p:par>
                                <p:cTn id="97" presetID="2" presetClass="exit" presetSubtype="8" fill="hold" nodeType="withEffect">
                                  <p:stCondLst>
                                    <p:cond delay="0"/>
                                  </p:stCondLst>
                                  <p:childTnLst>
                                    <p:anim calcmode="lin" valueType="num">
                                      <p:cBhvr additive="base">
                                        <p:cTn id="98" dur="2000"/>
                                        <p:tgtEl>
                                          <p:spTgt spid="11"/>
                                        </p:tgtEl>
                                        <p:attrNameLst>
                                          <p:attrName>ppt_x</p:attrName>
                                        </p:attrNameLst>
                                      </p:cBhvr>
                                      <p:tavLst>
                                        <p:tav tm="0">
                                          <p:val>
                                            <p:strVal val="ppt_x"/>
                                          </p:val>
                                        </p:tav>
                                        <p:tav tm="100000">
                                          <p:val>
                                            <p:strVal val="0-ppt_w/2"/>
                                          </p:val>
                                        </p:tav>
                                      </p:tavLst>
                                    </p:anim>
                                    <p:anim calcmode="lin" valueType="num">
                                      <p:cBhvr additive="base">
                                        <p:cTn id="99" dur="2000"/>
                                        <p:tgtEl>
                                          <p:spTgt spid="11"/>
                                        </p:tgtEl>
                                        <p:attrNameLst>
                                          <p:attrName>ppt_y</p:attrName>
                                        </p:attrNameLst>
                                      </p:cBhvr>
                                      <p:tavLst>
                                        <p:tav tm="0">
                                          <p:val>
                                            <p:strVal val="ppt_y"/>
                                          </p:val>
                                        </p:tav>
                                        <p:tav tm="100000">
                                          <p:val>
                                            <p:strVal val="ppt_y"/>
                                          </p:val>
                                        </p:tav>
                                      </p:tavLst>
                                    </p:anim>
                                    <p:set>
                                      <p:cBhvr>
                                        <p:cTn id="100" dur="1" fill="hold">
                                          <p:stCondLst>
                                            <p:cond delay="1999"/>
                                          </p:stCondLst>
                                        </p:cTn>
                                        <p:tgtEl>
                                          <p:spTgt spid="11"/>
                                        </p:tgtEl>
                                        <p:attrNameLst>
                                          <p:attrName>style.visibility</p:attrName>
                                        </p:attrNameLst>
                                      </p:cBhvr>
                                      <p:to>
                                        <p:strVal val="hidden"/>
                                      </p:to>
                                    </p:set>
                                  </p:childTnLst>
                                </p:cTn>
                              </p:par>
                              <p:par>
                                <p:cTn id="101" presetID="2" presetClass="exit" presetSubtype="8" fill="hold" nodeType="withEffect">
                                  <p:stCondLst>
                                    <p:cond delay="0"/>
                                  </p:stCondLst>
                                  <p:childTnLst>
                                    <p:anim calcmode="lin" valueType="num">
                                      <p:cBhvr additive="base">
                                        <p:cTn id="102" dur="2000"/>
                                        <p:tgtEl>
                                          <p:spTgt spid="12"/>
                                        </p:tgtEl>
                                        <p:attrNameLst>
                                          <p:attrName>ppt_x</p:attrName>
                                        </p:attrNameLst>
                                      </p:cBhvr>
                                      <p:tavLst>
                                        <p:tav tm="0">
                                          <p:val>
                                            <p:strVal val="ppt_x"/>
                                          </p:val>
                                        </p:tav>
                                        <p:tav tm="100000">
                                          <p:val>
                                            <p:strVal val="0-ppt_w/2"/>
                                          </p:val>
                                        </p:tav>
                                      </p:tavLst>
                                    </p:anim>
                                    <p:anim calcmode="lin" valueType="num">
                                      <p:cBhvr additive="base">
                                        <p:cTn id="103" dur="2000"/>
                                        <p:tgtEl>
                                          <p:spTgt spid="12"/>
                                        </p:tgtEl>
                                        <p:attrNameLst>
                                          <p:attrName>ppt_y</p:attrName>
                                        </p:attrNameLst>
                                      </p:cBhvr>
                                      <p:tavLst>
                                        <p:tav tm="0">
                                          <p:val>
                                            <p:strVal val="ppt_y"/>
                                          </p:val>
                                        </p:tav>
                                        <p:tav tm="100000">
                                          <p:val>
                                            <p:strVal val="ppt_y"/>
                                          </p:val>
                                        </p:tav>
                                      </p:tavLst>
                                    </p:anim>
                                    <p:set>
                                      <p:cBhvr>
                                        <p:cTn id="104" dur="1" fill="hold">
                                          <p:stCondLst>
                                            <p:cond delay="1999"/>
                                          </p:stCondLst>
                                        </p:cTn>
                                        <p:tgtEl>
                                          <p:spTgt spid="12"/>
                                        </p:tgtEl>
                                        <p:attrNameLst>
                                          <p:attrName>style.visibility</p:attrName>
                                        </p:attrNameLst>
                                      </p:cBhvr>
                                      <p:to>
                                        <p:strVal val="hidden"/>
                                      </p:to>
                                    </p:set>
                                  </p:childTnLst>
                                </p:cTn>
                              </p:par>
                              <p:par>
                                <p:cTn id="105" presetID="2" presetClass="exit" presetSubtype="8" fill="hold" nodeType="withEffect">
                                  <p:stCondLst>
                                    <p:cond delay="0"/>
                                  </p:stCondLst>
                                  <p:childTnLst>
                                    <p:anim calcmode="lin" valueType="num">
                                      <p:cBhvr additive="base">
                                        <p:cTn id="106" dur="2000"/>
                                        <p:tgtEl>
                                          <p:spTgt spid="14"/>
                                        </p:tgtEl>
                                        <p:attrNameLst>
                                          <p:attrName>ppt_x</p:attrName>
                                        </p:attrNameLst>
                                      </p:cBhvr>
                                      <p:tavLst>
                                        <p:tav tm="0">
                                          <p:val>
                                            <p:strVal val="ppt_x"/>
                                          </p:val>
                                        </p:tav>
                                        <p:tav tm="100000">
                                          <p:val>
                                            <p:strVal val="0-ppt_w/2"/>
                                          </p:val>
                                        </p:tav>
                                      </p:tavLst>
                                    </p:anim>
                                    <p:anim calcmode="lin" valueType="num">
                                      <p:cBhvr additive="base">
                                        <p:cTn id="107" dur="2000"/>
                                        <p:tgtEl>
                                          <p:spTgt spid="14"/>
                                        </p:tgtEl>
                                        <p:attrNameLst>
                                          <p:attrName>ppt_y</p:attrName>
                                        </p:attrNameLst>
                                      </p:cBhvr>
                                      <p:tavLst>
                                        <p:tav tm="0">
                                          <p:val>
                                            <p:strVal val="ppt_y"/>
                                          </p:val>
                                        </p:tav>
                                        <p:tav tm="100000">
                                          <p:val>
                                            <p:strVal val="ppt_y"/>
                                          </p:val>
                                        </p:tav>
                                      </p:tavLst>
                                    </p:anim>
                                    <p:set>
                                      <p:cBhvr>
                                        <p:cTn id="108" dur="1" fill="hold">
                                          <p:stCondLst>
                                            <p:cond delay="1999"/>
                                          </p:stCondLst>
                                        </p:cTn>
                                        <p:tgtEl>
                                          <p:spTgt spid="14"/>
                                        </p:tgtEl>
                                        <p:attrNameLst>
                                          <p:attrName>style.visibility</p:attrName>
                                        </p:attrNameLst>
                                      </p:cBhvr>
                                      <p:to>
                                        <p:strVal val="hidden"/>
                                      </p:to>
                                    </p:set>
                                  </p:childTnLst>
                                </p:cTn>
                              </p:par>
                              <p:par>
                                <p:cTn id="109" presetID="23" presetClass="entr" presetSubtype="288" fill="hold" nodeType="withEffect">
                                  <p:stCondLst>
                                    <p:cond delay="0"/>
                                  </p:stCondLst>
                                  <p:childTnLst>
                                    <p:set>
                                      <p:cBhvr>
                                        <p:cTn id="110" dur="1" fill="hold">
                                          <p:stCondLst>
                                            <p:cond delay="0"/>
                                          </p:stCondLst>
                                        </p:cTn>
                                        <p:tgtEl>
                                          <p:spTgt spid="4"/>
                                        </p:tgtEl>
                                        <p:attrNameLst>
                                          <p:attrName>style.visibility</p:attrName>
                                        </p:attrNameLst>
                                      </p:cBhvr>
                                      <p:to>
                                        <p:strVal val="visible"/>
                                      </p:to>
                                    </p:set>
                                    <p:anim calcmode="lin" valueType="num">
                                      <p:cBhvr>
                                        <p:cTn id="111" dur="2000" fill="hold"/>
                                        <p:tgtEl>
                                          <p:spTgt spid="4"/>
                                        </p:tgtEl>
                                        <p:attrNameLst>
                                          <p:attrName>ppt_w</p:attrName>
                                        </p:attrNameLst>
                                      </p:cBhvr>
                                      <p:tavLst>
                                        <p:tav tm="0">
                                          <p:val>
                                            <p:strVal val="4/3*#ppt_w"/>
                                          </p:val>
                                        </p:tav>
                                        <p:tav tm="100000">
                                          <p:val>
                                            <p:strVal val="#ppt_w"/>
                                          </p:val>
                                        </p:tav>
                                      </p:tavLst>
                                    </p:anim>
                                    <p:anim calcmode="lin" valueType="num">
                                      <p:cBhvr>
                                        <p:cTn id="112" dur="2000" fill="hold"/>
                                        <p:tgtEl>
                                          <p:spTgt spid="4"/>
                                        </p:tgtEl>
                                        <p:attrNameLst>
                                          <p:attrName>ppt_h</p:attrName>
                                        </p:attrNameLst>
                                      </p:cBhvr>
                                      <p:tavLst>
                                        <p:tav tm="0">
                                          <p:val>
                                            <p:strVal val="4/3*#ppt_h"/>
                                          </p:val>
                                        </p:tav>
                                        <p:tav tm="100000">
                                          <p:val>
                                            <p:strVal val="#ppt_h"/>
                                          </p:val>
                                        </p:tav>
                                      </p:tavLst>
                                    </p:anim>
                                  </p:childTnLst>
                                </p:cTn>
                              </p:par>
                              <p:par>
                                <p:cTn id="113" presetID="16" presetClass="entr" presetSubtype="37" fill="hold" nodeType="withEffect">
                                  <p:stCondLst>
                                    <p:cond delay="0"/>
                                  </p:stCondLst>
                                  <p:childTnLst>
                                    <p:set>
                                      <p:cBhvr>
                                        <p:cTn id="114" dur="1" fill="hold">
                                          <p:stCondLst>
                                            <p:cond delay="0"/>
                                          </p:stCondLst>
                                        </p:cTn>
                                        <p:tgtEl>
                                          <p:spTgt spid="4"/>
                                        </p:tgtEl>
                                        <p:attrNameLst>
                                          <p:attrName>style.visibility</p:attrName>
                                        </p:attrNameLst>
                                      </p:cBhvr>
                                      <p:to>
                                        <p:strVal val="visible"/>
                                      </p:to>
                                    </p:set>
                                    <p:animEffect transition="in" filter="barn(outVertical)">
                                      <p:cBhvr>
                                        <p:cTn id="1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5" name="4 Rectángulo"/>
          <p:cNvSpPr/>
          <p:nvPr/>
        </p:nvSpPr>
        <p:spPr>
          <a:xfrm>
            <a:off x="0" y="0"/>
            <a:ext cx="9144000" cy="6858000"/>
          </a:xfrm>
          <a:prstGeom prst="rect">
            <a:avLst/>
          </a:prstGeom>
          <a:gradFill flip="none" rotWithShape="1">
            <a:gsLst>
              <a:gs pos="0">
                <a:srgbClr val="663300"/>
              </a:gs>
              <a:gs pos="50000">
                <a:srgbClr val="E9CF87">
                  <a:shade val="67500"/>
                  <a:satMod val="115000"/>
                </a:srgbClr>
              </a:gs>
              <a:gs pos="100000">
                <a:srgbClr val="E9CF87">
                  <a:shade val="100000"/>
                  <a:satMod val="115000"/>
                </a:srgbClr>
              </a:gs>
            </a:gsLst>
            <a:lin ang="16200000" scaled="1"/>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8" name="Picture 14" descr="http://chezmanima.c.h.pic.centerblog.net/6c7ebf84.gif"/>
          <p:cNvPicPr>
            <a:picLocks noChangeAspect="1" noChangeArrowheads="1" noCrop="1"/>
          </p:cNvPicPr>
          <p:nvPr/>
        </p:nvPicPr>
        <p:blipFill>
          <a:blip r:embed="rId2"/>
          <a:srcRect/>
          <a:stretch>
            <a:fillRect/>
          </a:stretch>
        </p:blipFill>
        <p:spPr bwMode="auto">
          <a:xfrm>
            <a:off x="0" y="3114675"/>
            <a:ext cx="4133850" cy="3743325"/>
          </a:xfrm>
          <a:prstGeom prst="rect">
            <a:avLst/>
          </a:prstGeom>
          <a:noFill/>
        </p:spPr>
      </p:pic>
      <p:sp>
        <p:nvSpPr>
          <p:cNvPr id="6" name="5 CuadroTexto"/>
          <p:cNvSpPr txBox="1"/>
          <p:nvPr/>
        </p:nvSpPr>
        <p:spPr>
          <a:xfrm>
            <a:off x="4214810" y="928670"/>
            <a:ext cx="4429156" cy="5632311"/>
          </a:xfrm>
          <a:prstGeom prst="rect">
            <a:avLst/>
          </a:prstGeom>
          <a:noFill/>
        </p:spPr>
        <p:txBody>
          <a:bodyPr wrap="square" rtlCol="0">
            <a:spAutoFit/>
          </a:bodyPr>
          <a:lstStyle/>
          <a:p>
            <a:r>
              <a:rPr lang="es-ES" sz="2000" b="1" dirty="0" smtClean="0">
                <a:solidFill>
                  <a:schemeClr val="bg1"/>
                </a:solidFill>
              </a:rPr>
              <a:t>Puede ser una actividad divertida explorar a las diversas especies de búhos en detalle. A medida que aprendes sobre sus particularidades tendrás un nuevo tipo de reconocimiento por estas maravillosas aves. Puedes incluso ser capaz de identificar a los distintos tipos de búhos que ves en lugar de simplemente quedarse en que vio “un búho”. De hecho, es posible que desees saber qué especie vive en su área particular. Con los muchos comportamientos diferentes de estas especies de búhos serás capaz de conocer sus diferentes culturas y características.</a:t>
            </a:r>
          </a:p>
          <a:p>
            <a:endParaRPr lang="es-ES" sz="2000" b="1" dirty="0" smtClean="0"/>
          </a:p>
          <a:p>
            <a:endParaRPr lang="es-ES" sz="2000" b="1" dirty="0"/>
          </a:p>
        </p:txBody>
      </p:sp>
      <p:pic>
        <p:nvPicPr>
          <p:cNvPr id="7" name="Picture 2" descr="Rendered Image"/>
          <p:cNvPicPr>
            <a:picLocks noChangeAspect="1" noChangeArrowheads="1"/>
          </p:cNvPicPr>
          <p:nvPr/>
        </p:nvPicPr>
        <p:blipFill>
          <a:blip r:embed="rId3">
            <a:lum contrast="40000"/>
          </a:blip>
          <a:srcRect/>
          <a:stretch>
            <a:fillRect/>
          </a:stretch>
        </p:blipFill>
        <p:spPr bwMode="auto">
          <a:xfrm>
            <a:off x="3071802" y="5929330"/>
            <a:ext cx="1657362" cy="285752"/>
          </a:xfrm>
          <a:prstGeom prst="rect">
            <a:avLst/>
          </a:prstGeom>
          <a:noFill/>
        </p:spPr>
      </p:pic>
      <p:sp>
        <p:nvSpPr>
          <p:cNvPr id="9" name="8 Rectángulo"/>
          <p:cNvSpPr/>
          <p:nvPr/>
        </p:nvSpPr>
        <p:spPr>
          <a:xfrm>
            <a:off x="0" y="0"/>
            <a:ext cx="9144000" cy="6858000"/>
          </a:xfrm>
          <a:prstGeom prst="rect">
            <a:avLst/>
          </a:prstGeom>
          <a:gradFill>
            <a:gsLst>
              <a:gs pos="0">
                <a:srgbClr val="D6B19C"/>
              </a:gs>
              <a:gs pos="30000">
                <a:srgbClr val="D49E6C"/>
              </a:gs>
              <a:gs pos="70000">
                <a:srgbClr val="A65528"/>
              </a:gs>
              <a:gs pos="100000">
                <a:srgbClr val="663012"/>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4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3.jpg"/>
          <p:cNvPicPr>
            <a:picLocks noChangeAspect="1"/>
          </p:cNvPicPr>
          <p:nvPr/>
        </p:nvPicPr>
        <p:blipFill>
          <a:blip r:embed="rId2"/>
          <a:stretch>
            <a:fillRect/>
          </a:stretch>
        </p:blipFill>
        <p:spPr>
          <a:xfrm>
            <a:off x="0" y="49113"/>
            <a:ext cx="9144000" cy="6808887"/>
          </a:xfrm>
          <a:prstGeom prst="rect">
            <a:avLst/>
          </a:prstGeom>
        </p:spPr>
      </p:pic>
      <p:sp>
        <p:nvSpPr>
          <p:cNvPr id="6" name="5 Triángulo rectángulo"/>
          <p:cNvSpPr/>
          <p:nvPr/>
        </p:nvSpPr>
        <p:spPr>
          <a:xfrm>
            <a:off x="0" y="0"/>
            <a:ext cx="9144000" cy="6858000"/>
          </a:xfrm>
          <a:prstGeom prst="rtTriangle">
            <a:avLst/>
          </a:prstGeom>
          <a:gradFill flip="none" rotWithShape="1">
            <a:gsLst>
              <a:gs pos="13000">
                <a:srgbClr val="D6B19C">
                  <a:alpha val="28000"/>
                </a:srgbClr>
              </a:gs>
              <a:gs pos="30000">
                <a:srgbClr val="D49E6C"/>
              </a:gs>
              <a:gs pos="70000">
                <a:srgbClr val="A65528"/>
              </a:gs>
              <a:gs pos="100000">
                <a:srgbClr val="663012"/>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flipH="1" flipV="1">
            <a:off x="0" y="0"/>
            <a:ext cx="9144000" cy="6858000"/>
          </a:xfrm>
          <a:prstGeom prst="rtTriangle">
            <a:avLst/>
          </a:prstGeom>
          <a:gradFill flip="none" rotWithShape="1">
            <a:gsLst>
              <a:gs pos="13000">
                <a:srgbClr val="D6B19C">
                  <a:alpha val="28000"/>
                </a:srgbClr>
              </a:gs>
              <a:gs pos="30000">
                <a:srgbClr val="D49E6C"/>
              </a:gs>
              <a:gs pos="70000">
                <a:srgbClr val="A65528"/>
              </a:gs>
              <a:gs pos="100000">
                <a:srgbClr val="663012"/>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0" y="0"/>
            <a:ext cx="9144000" cy="6858000"/>
          </a:xfrm>
          <a:prstGeom prst="rect">
            <a:avLst/>
          </a:prstGeom>
          <a:gradFill>
            <a:gsLst>
              <a:gs pos="0">
                <a:srgbClr val="D6B19C"/>
              </a:gs>
              <a:gs pos="30000">
                <a:srgbClr val="D49E6C"/>
              </a:gs>
              <a:gs pos="70000">
                <a:srgbClr val="A65528"/>
              </a:gs>
              <a:gs pos="100000">
                <a:srgbClr val="663012"/>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2" presetClass="entr" presetSubtype="12" fill="hold" grpId="1"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2000" fill="hold"/>
                                        <p:tgtEl>
                                          <p:spTgt spid="7"/>
                                        </p:tgtEl>
                                        <p:attrNameLst>
                                          <p:attrName>ppt_x</p:attrName>
                                        </p:attrNameLst>
                                      </p:cBhvr>
                                      <p:tavLst>
                                        <p:tav tm="0">
                                          <p:val>
                                            <p:strVal val="0-#ppt_w/2"/>
                                          </p:val>
                                        </p:tav>
                                        <p:tav tm="100000">
                                          <p:val>
                                            <p:strVal val="#ppt_x"/>
                                          </p:val>
                                        </p:tav>
                                      </p:tavLst>
                                    </p:anim>
                                    <p:anim calcmode="lin" valueType="num">
                                      <p:cBhvr additive="base">
                                        <p:cTn id="11" dur="2000" fill="hold"/>
                                        <p:tgtEl>
                                          <p:spTgt spid="7"/>
                                        </p:tgtEl>
                                        <p:attrNameLst>
                                          <p:attrName>ppt_y</p:attrName>
                                        </p:attrNameLst>
                                      </p:cBhvr>
                                      <p:tavLst>
                                        <p:tav tm="0">
                                          <p:val>
                                            <p:strVal val="1+#ppt_h/2"/>
                                          </p:val>
                                        </p:tav>
                                        <p:tav tm="100000">
                                          <p:val>
                                            <p:strVal val="#ppt_y"/>
                                          </p:val>
                                        </p:tav>
                                      </p:tavLst>
                                    </p:anim>
                                  </p:childTnLst>
                                </p:cTn>
                              </p:par>
                              <p:par>
                                <p:cTn id="12" presetID="2" presetClass="entr" presetSubtype="9" fill="hold" grpId="2"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2000" fill="hold"/>
                                        <p:tgtEl>
                                          <p:spTgt spid="7"/>
                                        </p:tgtEl>
                                        <p:attrNameLst>
                                          <p:attrName>ppt_x</p:attrName>
                                        </p:attrNameLst>
                                      </p:cBhvr>
                                      <p:tavLst>
                                        <p:tav tm="0">
                                          <p:val>
                                            <p:strVal val="0-#ppt_w/2"/>
                                          </p:val>
                                        </p:tav>
                                        <p:tav tm="100000">
                                          <p:val>
                                            <p:strVal val="#ppt_x"/>
                                          </p:val>
                                        </p:tav>
                                      </p:tavLst>
                                    </p:anim>
                                    <p:anim calcmode="lin" valueType="num">
                                      <p:cBhvr additive="base">
                                        <p:cTn id="15" dur="2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3" fill="hold" grpId="1"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2000" fill="hold"/>
                                        <p:tgtEl>
                                          <p:spTgt spid="6"/>
                                        </p:tgtEl>
                                        <p:attrNameLst>
                                          <p:attrName>ppt_x</p:attrName>
                                        </p:attrNameLst>
                                      </p:cBhvr>
                                      <p:tavLst>
                                        <p:tav tm="0">
                                          <p:val>
                                            <p:strVal val="1+#ppt_w/2"/>
                                          </p:val>
                                        </p:tav>
                                        <p:tav tm="100000">
                                          <p:val>
                                            <p:strVal val="#ppt_x"/>
                                          </p:val>
                                        </p:tav>
                                      </p:tavLst>
                                    </p:anim>
                                    <p:anim calcmode="lin" valueType="num">
                                      <p:cBhvr additive="base">
                                        <p:cTn id="19" dur="2000" fill="hold"/>
                                        <p:tgtEl>
                                          <p:spTgt spid="6"/>
                                        </p:tgtEl>
                                        <p:attrNameLst>
                                          <p:attrName>ppt_y</p:attrName>
                                        </p:attrNameLst>
                                      </p:cBhvr>
                                      <p:tavLst>
                                        <p:tav tm="0">
                                          <p:val>
                                            <p:strVal val="0-#ppt_h/2"/>
                                          </p:val>
                                        </p:tav>
                                        <p:tav tm="100000">
                                          <p:val>
                                            <p:strVal val="#ppt_y"/>
                                          </p:val>
                                        </p:tav>
                                      </p:tavLst>
                                    </p:anim>
                                  </p:childTnLst>
                                </p:cTn>
                              </p:par>
                              <p:par>
                                <p:cTn id="20" presetID="2" presetClass="entr" presetSubtype="6" fill="hold" grpId="2"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2000" fill="hold"/>
                                        <p:tgtEl>
                                          <p:spTgt spid="6"/>
                                        </p:tgtEl>
                                        <p:attrNameLst>
                                          <p:attrName>ppt_x</p:attrName>
                                        </p:attrNameLst>
                                      </p:cBhvr>
                                      <p:tavLst>
                                        <p:tav tm="0">
                                          <p:val>
                                            <p:strVal val="1+#ppt_w/2"/>
                                          </p:val>
                                        </p:tav>
                                        <p:tav tm="100000">
                                          <p:val>
                                            <p:strVal val="#ppt_x"/>
                                          </p:val>
                                        </p:tav>
                                      </p:tavLst>
                                    </p:anim>
                                    <p:anim calcmode="lin" valueType="num">
                                      <p:cBhvr additive="base">
                                        <p:cTn id="23" dur="2000" fill="hold"/>
                                        <p:tgtEl>
                                          <p:spTgt spid="6"/>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6" presetClass="exit" presetSubtype="32" fill="hold" grpId="0" nodeType="afterEffect">
                                  <p:stCondLst>
                                    <p:cond delay="0"/>
                                  </p:stCondLst>
                                  <p:childTnLst>
                                    <p:animEffect transition="out" filter="circle(out)">
                                      <p:cBhvr>
                                        <p:cTn id="26" dur="2000"/>
                                        <p:tgtEl>
                                          <p:spTgt spid="7"/>
                                        </p:tgtEl>
                                      </p:cBhvr>
                                    </p:animEffect>
                                    <p:set>
                                      <p:cBhvr>
                                        <p:cTn id="27" dur="1" fill="hold">
                                          <p:stCondLst>
                                            <p:cond delay="1999"/>
                                          </p:stCondLst>
                                        </p:cTn>
                                        <p:tgtEl>
                                          <p:spTgt spid="7"/>
                                        </p:tgtEl>
                                        <p:attrNameLst>
                                          <p:attrName>style.visibility</p:attrName>
                                        </p:attrNameLst>
                                      </p:cBhvr>
                                      <p:to>
                                        <p:strVal val="hidden"/>
                                      </p:to>
                                    </p:set>
                                  </p:childTnLst>
                                </p:cTn>
                              </p:par>
                              <p:par>
                                <p:cTn id="28" presetID="6" presetClass="exit" presetSubtype="32" fill="hold" grpId="0" nodeType="withEffect">
                                  <p:stCondLst>
                                    <p:cond delay="0"/>
                                  </p:stCondLst>
                                  <p:childTnLst>
                                    <p:animEffect transition="out" filter="circle(out)">
                                      <p:cBhvr>
                                        <p:cTn id="29" dur="2000"/>
                                        <p:tgtEl>
                                          <p:spTgt spid="6"/>
                                        </p:tgtEl>
                                      </p:cBhvr>
                                    </p:animEffect>
                                    <p:set>
                                      <p:cBhvr>
                                        <p:cTn id="30" dur="1" fill="hold">
                                          <p:stCondLst>
                                            <p:cond delay="1999"/>
                                          </p:stCondLst>
                                        </p:cTn>
                                        <p:tgtEl>
                                          <p:spTgt spid="6"/>
                                        </p:tgtEl>
                                        <p:attrNameLst>
                                          <p:attrName>style.visibility</p:attrName>
                                        </p:attrNameLst>
                                      </p:cBhvr>
                                      <p:to>
                                        <p:strVal val="hidden"/>
                                      </p:to>
                                    </p:set>
                                  </p:childTnLst>
                                </p:cTn>
                              </p:par>
                              <p:par>
                                <p:cTn id="31" presetID="23" presetClass="entr" presetSubtype="272" fill="hold" nodeType="withEffect">
                                  <p:stCondLst>
                                    <p:cond delay="0"/>
                                  </p:stCondLst>
                                  <p:childTnLst>
                                    <p:set>
                                      <p:cBhvr>
                                        <p:cTn id="32" dur="1" fill="hold">
                                          <p:stCondLst>
                                            <p:cond delay="0"/>
                                          </p:stCondLst>
                                        </p:cTn>
                                        <p:tgtEl>
                                          <p:spTgt spid="4"/>
                                        </p:tgtEl>
                                        <p:attrNameLst>
                                          <p:attrName>style.visibility</p:attrName>
                                        </p:attrNameLst>
                                      </p:cBhvr>
                                      <p:to>
                                        <p:strVal val="visible"/>
                                      </p:to>
                                    </p:set>
                                    <p:anim calcmode="lin" valueType="num">
                                      <p:cBhvr>
                                        <p:cTn id="33" dur="2000" fill="hold"/>
                                        <p:tgtEl>
                                          <p:spTgt spid="4"/>
                                        </p:tgtEl>
                                        <p:attrNameLst>
                                          <p:attrName>ppt_w</p:attrName>
                                        </p:attrNameLst>
                                      </p:cBhvr>
                                      <p:tavLst>
                                        <p:tav tm="0">
                                          <p:val>
                                            <p:strVal val="2/3*#ppt_w"/>
                                          </p:val>
                                        </p:tav>
                                        <p:tav tm="100000">
                                          <p:val>
                                            <p:strVal val="#ppt_w"/>
                                          </p:val>
                                        </p:tav>
                                      </p:tavLst>
                                    </p:anim>
                                    <p:anim calcmode="lin" valueType="num">
                                      <p:cBhvr>
                                        <p:cTn id="34" dur="2000" fill="hold"/>
                                        <p:tgtEl>
                                          <p:spTgt spid="4"/>
                                        </p:tgtEl>
                                        <p:attrNameLst>
                                          <p:attrName>ppt_h</p:attrName>
                                        </p:attrNameLst>
                                      </p:cBhvr>
                                      <p:tavLst>
                                        <p:tav tm="0">
                                          <p:val>
                                            <p:strVal val="2/3*#ppt_h"/>
                                          </p:val>
                                        </p:tav>
                                        <p:tav tm="100000">
                                          <p:val>
                                            <p:strVal val="#ppt_h"/>
                                          </p:val>
                                        </p:tav>
                                      </p:tavLst>
                                    </p:anim>
                                  </p:childTnLst>
                                </p:cTn>
                              </p:par>
                              <p:par>
                                <p:cTn id="35" presetID="6" presetClass="entr" presetSubtype="32" fill="hold" nodeType="withEffect">
                                  <p:stCondLst>
                                    <p:cond delay="0"/>
                                  </p:stCondLst>
                                  <p:childTnLst>
                                    <p:set>
                                      <p:cBhvr>
                                        <p:cTn id="36" dur="1" fill="hold">
                                          <p:stCondLst>
                                            <p:cond delay="0"/>
                                          </p:stCondLst>
                                        </p:cTn>
                                        <p:tgtEl>
                                          <p:spTgt spid="4"/>
                                        </p:tgtEl>
                                        <p:attrNameLst>
                                          <p:attrName>style.visibility</p:attrName>
                                        </p:attrNameLst>
                                      </p:cBhvr>
                                      <p:to>
                                        <p:strVal val="visible"/>
                                      </p:to>
                                    </p:set>
                                    <p:animEffect transition="in" filter="circle(out)">
                                      <p:cBhvr>
                                        <p:cTn id="3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i999.jpg"/>
          <p:cNvPicPr>
            <a:picLocks noChangeAspect="1"/>
          </p:cNvPicPr>
          <p:nvPr/>
        </p:nvPicPr>
        <p:blipFill>
          <a:blip r:embed="rId2"/>
          <a:stretch>
            <a:fillRect/>
          </a:stretch>
        </p:blipFill>
        <p:spPr>
          <a:xfrm>
            <a:off x="0" y="0"/>
            <a:ext cx="9144000" cy="6858000"/>
          </a:xfrm>
          <a:prstGeom prst="rect">
            <a:avLst/>
          </a:prstGeom>
        </p:spPr>
      </p:pic>
      <p:sp>
        <p:nvSpPr>
          <p:cNvPr id="5" name="4 Onda"/>
          <p:cNvSpPr/>
          <p:nvPr/>
        </p:nvSpPr>
        <p:spPr>
          <a:xfrm rot="5400000">
            <a:off x="-1464479" y="2393149"/>
            <a:ext cx="4929222" cy="2000264"/>
          </a:xfrm>
          <a:prstGeom prst="wave">
            <a:avLst>
              <a:gd name="adj1" fmla="val 20000"/>
              <a:gd name="adj2" fmla="val -10000"/>
            </a:avLst>
          </a:prstGeom>
          <a:gradFill flip="none" rotWithShape="1">
            <a:gsLst>
              <a:gs pos="0">
                <a:srgbClr val="5C3D00"/>
              </a:gs>
              <a:gs pos="30000">
                <a:srgbClr val="D49E6C"/>
              </a:gs>
              <a:gs pos="70000">
                <a:srgbClr val="A65528"/>
              </a:gs>
              <a:gs pos="100000">
                <a:srgbClr val="663012"/>
              </a:gs>
            </a:gsLst>
            <a:lin ang="16200000" scaled="1"/>
            <a:tileRect/>
          </a:grad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rot="5400000">
            <a:off x="-464379" y="2393149"/>
            <a:ext cx="4929222" cy="2000264"/>
          </a:xfrm>
          <a:prstGeom prst="wave">
            <a:avLst>
              <a:gd name="adj1" fmla="val 20000"/>
              <a:gd name="adj2" fmla="val -10000"/>
            </a:avLst>
          </a:prstGeom>
          <a:gradFill flip="none" rotWithShape="1">
            <a:gsLst>
              <a:gs pos="0">
                <a:srgbClr val="5C3D00"/>
              </a:gs>
              <a:gs pos="30000">
                <a:srgbClr val="D49E6C"/>
              </a:gs>
              <a:gs pos="70000">
                <a:srgbClr val="A65528"/>
              </a:gs>
              <a:gs pos="100000">
                <a:srgbClr val="663012"/>
              </a:gs>
            </a:gsLst>
            <a:lin ang="16200000" scaled="1"/>
            <a:tileRect/>
          </a:grad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5400000">
            <a:off x="535785" y="2393149"/>
            <a:ext cx="4929222" cy="2000264"/>
          </a:xfrm>
          <a:prstGeom prst="wave">
            <a:avLst>
              <a:gd name="adj1" fmla="val 20000"/>
              <a:gd name="adj2" fmla="val -10000"/>
            </a:avLst>
          </a:prstGeom>
          <a:gradFill flip="none" rotWithShape="1">
            <a:gsLst>
              <a:gs pos="0">
                <a:srgbClr val="5C3D00"/>
              </a:gs>
              <a:gs pos="30000">
                <a:srgbClr val="D49E6C"/>
              </a:gs>
              <a:gs pos="70000">
                <a:srgbClr val="A65528"/>
              </a:gs>
              <a:gs pos="100000">
                <a:srgbClr val="663012"/>
              </a:gs>
            </a:gsLst>
            <a:lin ang="16200000" scaled="1"/>
            <a:tileRect/>
          </a:grad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5400000">
            <a:off x="1535885" y="2393149"/>
            <a:ext cx="4929222" cy="2000264"/>
          </a:xfrm>
          <a:prstGeom prst="wave">
            <a:avLst>
              <a:gd name="adj1" fmla="val 20000"/>
              <a:gd name="adj2" fmla="val -10000"/>
            </a:avLst>
          </a:prstGeom>
          <a:gradFill flip="none" rotWithShape="1">
            <a:gsLst>
              <a:gs pos="0">
                <a:srgbClr val="5C3D00"/>
              </a:gs>
              <a:gs pos="30000">
                <a:srgbClr val="D49E6C"/>
              </a:gs>
              <a:gs pos="70000">
                <a:srgbClr val="A65528"/>
              </a:gs>
              <a:gs pos="100000">
                <a:srgbClr val="663012"/>
              </a:gs>
            </a:gsLst>
            <a:lin ang="16200000" scaled="1"/>
            <a:tileRect/>
          </a:grad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5400000">
            <a:off x="2678893" y="2393149"/>
            <a:ext cx="4929222" cy="2000264"/>
          </a:xfrm>
          <a:prstGeom prst="wave">
            <a:avLst>
              <a:gd name="adj1" fmla="val 20000"/>
              <a:gd name="adj2" fmla="val -10000"/>
            </a:avLst>
          </a:prstGeom>
          <a:gradFill flip="none" rotWithShape="1">
            <a:gsLst>
              <a:gs pos="0">
                <a:srgbClr val="5C3D00"/>
              </a:gs>
              <a:gs pos="30000">
                <a:srgbClr val="D49E6C"/>
              </a:gs>
              <a:gs pos="70000">
                <a:srgbClr val="A65528"/>
              </a:gs>
              <a:gs pos="100000">
                <a:srgbClr val="663012"/>
              </a:gs>
            </a:gsLst>
            <a:lin ang="16200000" scaled="1"/>
            <a:tileRect/>
          </a:grad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5400000">
            <a:off x="3678993" y="2393149"/>
            <a:ext cx="4929222" cy="2000264"/>
          </a:xfrm>
          <a:prstGeom prst="wave">
            <a:avLst>
              <a:gd name="adj1" fmla="val 20000"/>
              <a:gd name="adj2" fmla="val -10000"/>
            </a:avLst>
          </a:prstGeom>
          <a:gradFill flip="none" rotWithShape="1">
            <a:gsLst>
              <a:gs pos="0">
                <a:srgbClr val="5C3D00"/>
              </a:gs>
              <a:gs pos="30000">
                <a:srgbClr val="D49E6C"/>
              </a:gs>
              <a:gs pos="70000">
                <a:srgbClr val="A65528"/>
              </a:gs>
              <a:gs pos="100000">
                <a:srgbClr val="663012"/>
              </a:gs>
            </a:gsLst>
            <a:lin ang="16200000" scaled="1"/>
            <a:tileRect/>
          </a:grad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rot="5400000">
            <a:off x="4679157" y="2393149"/>
            <a:ext cx="4929222" cy="2000264"/>
          </a:xfrm>
          <a:prstGeom prst="wave">
            <a:avLst>
              <a:gd name="adj1" fmla="val 20000"/>
              <a:gd name="adj2" fmla="val -10000"/>
            </a:avLst>
          </a:prstGeom>
          <a:gradFill flip="none" rotWithShape="1">
            <a:gsLst>
              <a:gs pos="0">
                <a:srgbClr val="5C3D00"/>
              </a:gs>
              <a:gs pos="30000">
                <a:srgbClr val="D49E6C"/>
              </a:gs>
              <a:gs pos="70000">
                <a:srgbClr val="A65528"/>
              </a:gs>
              <a:gs pos="100000">
                <a:srgbClr val="663012"/>
              </a:gs>
            </a:gsLst>
            <a:lin ang="16200000" scaled="1"/>
            <a:tileRect/>
          </a:grad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rot="5400000">
            <a:off x="5679257" y="2393149"/>
            <a:ext cx="4929222" cy="2000264"/>
          </a:xfrm>
          <a:prstGeom prst="wave">
            <a:avLst>
              <a:gd name="adj1" fmla="val 20000"/>
              <a:gd name="adj2" fmla="val -10000"/>
            </a:avLst>
          </a:prstGeom>
          <a:gradFill flip="none" rotWithShape="1">
            <a:gsLst>
              <a:gs pos="0">
                <a:srgbClr val="5C3D00"/>
              </a:gs>
              <a:gs pos="30000">
                <a:srgbClr val="D49E6C"/>
              </a:gs>
              <a:gs pos="70000">
                <a:srgbClr val="A65528"/>
              </a:gs>
              <a:gs pos="100000">
                <a:srgbClr val="663012"/>
              </a:gs>
            </a:gsLst>
            <a:lin ang="16200000" scaled="1"/>
            <a:tileRect/>
          </a:grad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CuadroTexto"/>
          <p:cNvSpPr txBox="1"/>
          <p:nvPr/>
        </p:nvSpPr>
        <p:spPr>
          <a:xfrm>
            <a:off x="5857884" y="714356"/>
            <a:ext cx="2470548" cy="1938992"/>
          </a:xfrm>
          <a:prstGeom prst="rect">
            <a:avLst/>
          </a:prstGeom>
          <a:noFill/>
        </p:spPr>
        <p:txBody>
          <a:bodyPr wrap="none" rtlCol="0">
            <a:spAutoFit/>
          </a:bodyPr>
          <a:lstStyle/>
          <a:p>
            <a:pPr algn="ctr"/>
            <a:r>
              <a:rPr lang="es-ES" sz="2400" b="1" dirty="0" smtClean="0">
                <a:solidFill>
                  <a:srgbClr val="FFC000"/>
                </a:solidFill>
                <a:effectLst>
                  <a:outerShdw blurRad="38100" dist="38100" dir="2700000" algn="tl">
                    <a:srgbClr val="000000">
                      <a:alpha val="43137"/>
                    </a:srgbClr>
                  </a:outerShdw>
                </a:effectLst>
                <a:latin typeface="Agency FB" pitchFamily="34" charset="0"/>
              </a:rPr>
              <a:t>En esas horas tardías</a:t>
            </a:r>
            <a:endParaRPr lang="es-ES" sz="2400" dirty="0" smtClean="0">
              <a:solidFill>
                <a:srgbClr val="FFC000"/>
              </a:solidFill>
              <a:effectLst>
                <a:outerShdw blurRad="38100" dist="38100" dir="2700000" algn="tl">
                  <a:srgbClr val="000000">
                    <a:alpha val="43137"/>
                  </a:srgbClr>
                </a:outerShdw>
              </a:effectLst>
              <a:latin typeface="Agency FB" pitchFamily="34" charset="0"/>
            </a:endParaRPr>
          </a:p>
          <a:p>
            <a:pPr algn="ctr"/>
            <a:r>
              <a:rPr lang="es-ES" sz="2400" b="1" dirty="0" smtClean="0">
                <a:solidFill>
                  <a:srgbClr val="FFC000"/>
                </a:solidFill>
                <a:effectLst>
                  <a:outerShdw blurRad="38100" dist="38100" dir="2700000" algn="tl">
                    <a:srgbClr val="000000">
                      <a:alpha val="43137"/>
                    </a:srgbClr>
                  </a:outerShdw>
                </a:effectLst>
                <a:latin typeface="Agency FB" pitchFamily="34" charset="0"/>
              </a:rPr>
              <a:t>empieza tu reinado,</a:t>
            </a:r>
            <a:endParaRPr lang="es-ES" sz="2400" dirty="0" smtClean="0">
              <a:solidFill>
                <a:srgbClr val="FFC000"/>
              </a:solidFill>
              <a:effectLst>
                <a:outerShdw blurRad="38100" dist="38100" dir="2700000" algn="tl">
                  <a:srgbClr val="000000">
                    <a:alpha val="43137"/>
                  </a:srgbClr>
                </a:outerShdw>
              </a:effectLst>
              <a:latin typeface="Agency FB" pitchFamily="34" charset="0"/>
            </a:endParaRPr>
          </a:p>
          <a:p>
            <a:pPr algn="ctr"/>
            <a:r>
              <a:rPr lang="es-ES" sz="2400" b="1" dirty="0" smtClean="0">
                <a:solidFill>
                  <a:srgbClr val="FFC000"/>
                </a:solidFill>
                <a:effectLst>
                  <a:outerShdw blurRad="38100" dist="38100" dir="2700000" algn="tl">
                    <a:srgbClr val="000000">
                      <a:alpha val="43137"/>
                    </a:srgbClr>
                  </a:outerShdw>
                </a:effectLst>
                <a:latin typeface="Agency FB" pitchFamily="34" charset="0"/>
              </a:rPr>
              <a:t>reposado en el día,</a:t>
            </a:r>
            <a:endParaRPr lang="es-ES" sz="2400" dirty="0" smtClean="0">
              <a:solidFill>
                <a:srgbClr val="FFC000"/>
              </a:solidFill>
              <a:effectLst>
                <a:outerShdw blurRad="38100" dist="38100" dir="2700000" algn="tl">
                  <a:srgbClr val="000000">
                    <a:alpha val="43137"/>
                  </a:srgbClr>
                </a:outerShdw>
              </a:effectLst>
              <a:latin typeface="Agency FB" pitchFamily="34" charset="0"/>
            </a:endParaRPr>
          </a:p>
          <a:p>
            <a:pPr algn="ctr"/>
            <a:r>
              <a:rPr lang="es-ES" sz="2400" b="1" dirty="0" smtClean="0">
                <a:solidFill>
                  <a:srgbClr val="FFC000"/>
                </a:solidFill>
                <a:effectLst>
                  <a:outerShdw blurRad="38100" dist="38100" dir="2700000" algn="tl">
                    <a:srgbClr val="000000">
                      <a:alpha val="43137"/>
                    </a:srgbClr>
                  </a:outerShdw>
                </a:effectLst>
                <a:latin typeface="Agency FB" pitchFamily="34" charset="0"/>
              </a:rPr>
              <a:t>activo en las noches.</a:t>
            </a:r>
            <a:endParaRPr lang="es-ES" sz="2400" dirty="0" smtClean="0">
              <a:solidFill>
                <a:srgbClr val="FFC000"/>
              </a:solidFill>
              <a:effectLst>
                <a:outerShdw blurRad="38100" dist="38100" dir="2700000" algn="tl">
                  <a:srgbClr val="000000">
                    <a:alpha val="43137"/>
                  </a:srgbClr>
                </a:outerShdw>
              </a:effectLst>
              <a:latin typeface="Agency FB" pitchFamily="34" charset="0"/>
            </a:endParaRPr>
          </a:p>
          <a:p>
            <a:pPr algn="ctr"/>
            <a:endParaRPr lang="es-ES" sz="2400" dirty="0">
              <a:solidFill>
                <a:srgbClr val="FFC000"/>
              </a:solidFill>
              <a:effectLst>
                <a:outerShdw blurRad="38100" dist="38100" dir="2700000" algn="tl">
                  <a:srgbClr val="000000">
                    <a:alpha val="43137"/>
                  </a:srgbClr>
                </a:outerShdw>
              </a:effectLst>
              <a:latin typeface="Agency FB" pitchFamily="34" charset="0"/>
            </a:endParaRPr>
          </a:p>
        </p:txBody>
      </p:sp>
      <p:sp>
        <p:nvSpPr>
          <p:cNvPr id="14" name="13 Rectángulo"/>
          <p:cNvSpPr/>
          <p:nvPr/>
        </p:nvSpPr>
        <p:spPr>
          <a:xfrm>
            <a:off x="0" y="0"/>
            <a:ext cx="9144000" cy="6858000"/>
          </a:xfrm>
          <a:prstGeom prst="rect">
            <a:avLst/>
          </a:prstGeom>
          <a:gradFill>
            <a:gsLst>
              <a:gs pos="0">
                <a:srgbClr val="D6B19C"/>
              </a:gs>
              <a:gs pos="30000">
                <a:srgbClr val="D49E6C"/>
              </a:gs>
              <a:gs pos="70000">
                <a:srgbClr val="A65528"/>
              </a:gs>
              <a:gs pos="100000">
                <a:srgbClr val="663012"/>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0-#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19" presetClass="entr" presetSubtype="10" fill="hold" grpId="1" nodeType="withEffect">
                                  <p:stCondLst>
                                    <p:cond delay="0"/>
                                  </p:stCondLst>
                                  <p:childTnLst>
                                    <p:set>
                                      <p:cBhvr>
                                        <p:cTn id="41" dur="1" fill="hold">
                                          <p:stCondLst>
                                            <p:cond delay="0"/>
                                          </p:stCondLst>
                                        </p:cTn>
                                        <p:tgtEl>
                                          <p:spTgt spid="5"/>
                                        </p:tgtEl>
                                        <p:attrNameLst>
                                          <p:attrName>style.visibility</p:attrName>
                                        </p:attrNameLst>
                                      </p:cBhvr>
                                      <p:to>
                                        <p:strVal val="visible"/>
                                      </p:to>
                                    </p:set>
                                    <p:anim calcmode="lin" valueType="num">
                                      <p:cBhvr>
                                        <p:cTn id="42" dur="3000" fill="hold"/>
                                        <p:tgtEl>
                                          <p:spTgt spid="5"/>
                                        </p:tgtEl>
                                        <p:attrNameLst>
                                          <p:attrName>ppt_w</p:attrName>
                                        </p:attrNameLst>
                                      </p:cBhvr>
                                      <p:tavLst>
                                        <p:tav tm="0" fmla="#ppt_w*sin(2.5*pi*$)">
                                          <p:val>
                                            <p:fltVal val="0"/>
                                          </p:val>
                                        </p:tav>
                                        <p:tav tm="100000">
                                          <p:val>
                                            <p:fltVal val="1"/>
                                          </p:val>
                                        </p:tav>
                                      </p:tavLst>
                                    </p:anim>
                                    <p:anim calcmode="lin" valueType="num">
                                      <p:cBhvr>
                                        <p:cTn id="43" dur="3000" fill="hold"/>
                                        <p:tgtEl>
                                          <p:spTgt spid="5"/>
                                        </p:tgtEl>
                                        <p:attrNameLst>
                                          <p:attrName>ppt_h</p:attrName>
                                        </p:attrNameLst>
                                      </p:cBhvr>
                                      <p:tavLst>
                                        <p:tav tm="0">
                                          <p:val>
                                            <p:strVal val="#ppt_h"/>
                                          </p:val>
                                        </p:tav>
                                        <p:tav tm="100000">
                                          <p:val>
                                            <p:strVal val="#ppt_h"/>
                                          </p:val>
                                        </p:tav>
                                      </p:tavLst>
                                    </p:anim>
                                  </p:childTnLst>
                                </p:cTn>
                              </p:par>
                              <p:par>
                                <p:cTn id="44" presetID="19" presetClass="entr" presetSubtype="10" fill="hold" grpId="1"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p:cTn id="46" dur="3000" fill="hold"/>
                                        <p:tgtEl>
                                          <p:spTgt spid="6"/>
                                        </p:tgtEl>
                                        <p:attrNameLst>
                                          <p:attrName>ppt_w</p:attrName>
                                        </p:attrNameLst>
                                      </p:cBhvr>
                                      <p:tavLst>
                                        <p:tav tm="0" fmla="#ppt_w*sin(2.5*pi*$)">
                                          <p:val>
                                            <p:fltVal val="0"/>
                                          </p:val>
                                        </p:tav>
                                        <p:tav tm="100000">
                                          <p:val>
                                            <p:fltVal val="1"/>
                                          </p:val>
                                        </p:tav>
                                      </p:tavLst>
                                    </p:anim>
                                    <p:anim calcmode="lin" valueType="num">
                                      <p:cBhvr>
                                        <p:cTn id="47" dur="3000" fill="hold"/>
                                        <p:tgtEl>
                                          <p:spTgt spid="6"/>
                                        </p:tgtEl>
                                        <p:attrNameLst>
                                          <p:attrName>ppt_h</p:attrName>
                                        </p:attrNameLst>
                                      </p:cBhvr>
                                      <p:tavLst>
                                        <p:tav tm="0">
                                          <p:val>
                                            <p:strVal val="#ppt_h"/>
                                          </p:val>
                                        </p:tav>
                                        <p:tav tm="100000">
                                          <p:val>
                                            <p:strVal val="#ppt_h"/>
                                          </p:val>
                                        </p:tav>
                                      </p:tavLst>
                                    </p:anim>
                                  </p:childTnLst>
                                </p:cTn>
                              </p:par>
                              <p:par>
                                <p:cTn id="48" presetID="19" presetClass="entr" presetSubtype="10" fill="hold" grpId="1" nodeType="withEffect">
                                  <p:stCondLst>
                                    <p:cond delay="0"/>
                                  </p:stCondLst>
                                  <p:childTnLst>
                                    <p:set>
                                      <p:cBhvr>
                                        <p:cTn id="49" dur="1" fill="hold">
                                          <p:stCondLst>
                                            <p:cond delay="0"/>
                                          </p:stCondLst>
                                        </p:cTn>
                                        <p:tgtEl>
                                          <p:spTgt spid="7"/>
                                        </p:tgtEl>
                                        <p:attrNameLst>
                                          <p:attrName>style.visibility</p:attrName>
                                        </p:attrNameLst>
                                      </p:cBhvr>
                                      <p:to>
                                        <p:strVal val="visible"/>
                                      </p:to>
                                    </p:set>
                                    <p:anim calcmode="lin" valueType="num">
                                      <p:cBhvr>
                                        <p:cTn id="50" dur="3000" fill="hold"/>
                                        <p:tgtEl>
                                          <p:spTgt spid="7"/>
                                        </p:tgtEl>
                                        <p:attrNameLst>
                                          <p:attrName>ppt_w</p:attrName>
                                        </p:attrNameLst>
                                      </p:cBhvr>
                                      <p:tavLst>
                                        <p:tav tm="0" fmla="#ppt_w*sin(2.5*pi*$)">
                                          <p:val>
                                            <p:fltVal val="0"/>
                                          </p:val>
                                        </p:tav>
                                        <p:tav tm="100000">
                                          <p:val>
                                            <p:fltVal val="1"/>
                                          </p:val>
                                        </p:tav>
                                      </p:tavLst>
                                    </p:anim>
                                    <p:anim calcmode="lin" valueType="num">
                                      <p:cBhvr>
                                        <p:cTn id="51" dur="3000" fill="hold"/>
                                        <p:tgtEl>
                                          <p:spTgt spid="7"/>
                                        </p:tgtEl>
                                        <p:attrNameLst>
                                          <p:attrName>ppt_h</p:attrName>
                                        </p:attrNameLst>
                                      </p:cBhvr>
                                      <p:tavLst>
                                        <p:tav tm="0">
                                          <p:val>
                                            <p:strVal val="#ppt_h"/>
                                          </p:val>
                                        </p:tav>
                                        <p:tav tm="100000">
                                          <p:val>
                                            <p:strVal val="#ppt_h"/>
                                          </p:val>
                                        </p:tav>
                                      </p:tavLst>
                                    </p:anim>
                                  </p:childTnLst>
                                </p:cTn>
                              </p:par>
                              <p:par>
                                <p:cTn id="52" presetID="19" presetClass="entr" presetSubtype="10" fill="hold" grpId="1" nodeType="withEffect">
                                  <p:stCondLst>
                                    <p:cond delay="0"/>
                                  </p:stCondLst>
                                  <p:childTnLst>
                                    <p:set>
                                      <p:cBhvr>
                                        <p:cTn id="53" dur="1" fill="hold">
                                          <p:stCondLst>
                                            <p:cond delay="0"/>
                                          </p:stCondLst>
                                        </p:cTn>
                                        <p:tgtEl>
                                          <p:spTgt spid="8"/>
                                        </p:tgtEl>
                                        <p:attrNameLst>
                                          <p:attrName>style.visibility</p:attrName>
                                        </p:attrNameLst>
                                      </p:cBhvr>
                                      <p:to>
                                        <p:strVal val="visible"/>
                                      </p:to>
                                    </p:set>
                                    <p:anim calcmode="lin" valueType="num">
                                      <p:cBhvr>
                                        <p:cTn id="54" dur="3000" fill="hold"/>
                                        <p:tgtEl>
                                          <p:spTgt spid="8"/>
                                        </p:tgtEl>
                                        <p:attrNameLst>
                                          <p:attrName>ppt_w</p:attrName>
                                        </p:attrNameLst>
                                      </p:cBhvr>
                                      <p:tavLst>
                                        <p:tav tm="0" fmla="#ppt_w*sin(2.5*pi*$)">
                                          <p:val>
                                            <p:fltVal val="0"/>
                                          </p:val>
                                        </p:tav>
                                        <p:tav tm="100000">
                                          <p:val>
                                            <p:fltVal val="1"/>
                                          </p:val>
                                        </p:tav>
                                      </p:tavLst>
                                    </p:anim>
                                    <p:anim calcmode="lin" valueType="num">
                                      <p:cBhvr>
                                        <p:cTn id="55" dur="3000" fill="hold"/>
                                        <p:tgtEl>
                                          <p:spTgt spid="8"/>
                                        </p:tgtEl>
                                        <p:attrNameLst>
                                          <p:attrName>ppt_h</p:attrName>
                                        </p:attrNameLst>
                                      </p:cBhvr>
                                      <p:tavLst>
                                        <p:tav tm="0">
                                          <p:val>
                                            <p:strVal val="#ppt_h"/>
                                          </p:val>
                                        </p:tav>
                                        <p:tav tm="100000">
                                          <p:val>
                                            <p:strVal val="#ppt_h"/>
                                          </p:val>
                                        </p:tav>
                                      </p:tavLst>
                                    </p:anim>
                                  </p:childTnLst>
                                </p:cTn>
                              </p:par>
                              <p:par>
                                <p:cTn id="56" presetID="19" presetClass="entr" presetSubtype="10" fill="hold" grpId="1" nodeType="withEffect">
                                  <p:stCondLst>
                                    <p:cond delay="0"/>
                                  </p:stCondLst>
                                  <p:childTnLst>
                                    <p:set>
                                      <p:cBhvr>
                                        <p:cTn id="57" dur="1" fill="hold">
                                          <p:stCondLst>
                                            <p:cond delay="0"/>
                                          </p:stCondLst>
                                        </p:cTn>
                                        <p:tgtEl>
                                          <p:spTgt spid="9"/>
                                        </p:tgtEl>
                                        <p:attrNameLst>
                                          <p:attrName>style.visibility</p:attrName>
                                        </p:attrNameLst>
                                      </p:cBhvr>
                                      <p:to>
                                        <p:strVal val="visible"/>
                                      </p:to>
                                    </p:set>
                                    <p:anim calcmode="lin" valueType="num">
                                      <p:cBhvr>
                                        <p:cTn id="58" dur="3000" fill="hold"/>
                                        <p:tgtEl>
                                          <p:spTgt spid="9"/>
                                        </p:tgtEl>
                                        <p:attrNameLst>
                                          <p:attrName>ppt_w</p:attrName>
                                        </p:attrNameLst>
                                      </p:cBhvr>
                                      <p:tavLst>
                                        <p:tav tm="0" fmla="#ppt_w*sin(2.5*pi*$)">
                                          <p:val>
                                            <p:fltVal val="0"/>
                                          </p:val>
                                        </p:tav>
                                        <p:tav tm="100000">
                                          <p:val>
                                            <p:fltVal val="1"/>
                                          </p:val>
                                        </p:tav>
                                      </p:tavLst>
                                    </p:anim>
                                    <p:anim calcmode="lin" valueType="num">
                                      <p:cBhvr>
                                        <p:cTn id="59" dur="3000" fill="hold"/>
                                        <p:tgtEl>
                                          <p:spTgt spid="9"/>
                                        </p:tgtEl>
                                        <p:attrNameLst>
                                          <p:attrName>ppt_h</p:attrName>
                                        </p:attrNameLst>
                                      </p:cBhvr>
                                      <p:tavLst>
                                        <p:tav tm="0">
                                          <p:val>
                                            <p:strVal val="#ppt_h"/>
                                          </p:val>
                                        </p:tav>
                                        <p:tav tm="100000">
                                          <p:val>
                                            <p:strVal val="#ppt_h"/>
                                          </p:val>
                                        </p:tav>
                                      </p:tavLst>
                                    </p:anim>
                                  </p:childTnLst>
                                </p:cTn>
                              </p:par>
                              <p:par>
                                <p:cTn id="60" presetID="19" presetClass="entr" presetSubtype="10" fill="hold" grpId="1" nodeType="withEffect">
                                  <p:stCondLst>
                                    <p:cond delay="0"/>
                                  </p:stCondLst>
                                  <p:childTnLst>
                                    <p:set>
                                      <p:cBhvr>
                                        <p:cTn id="61" dur="1" fill="hold">
                                          <p:stCondLst>
                                            <p:cond delay="0"/>
                                          </p:stCondLst>
                                        </p:cTn>
                                        <p:tgtEl>
                                          <p:spTgt spid="10"/>
                                        </p:tgtEl>
                                        <p:attrNameLst>
                                          <p:attrName>style.visibility</p:attrName>
                                        </p:attrNameLst>
                                      </p:cBhvr>
                                      <p:to>
                                        <p:strVal val="visible"/>
                                      </p:to>
                                    </p:set>
                                    <p:anim calcmode="lin" valueType="num">
                                      <p:cBhvr>
                                        <p:cTn id="62" dur="3000" fill="hold"/>
                                        <p:tgtEl>
                                          <p:spTgt spid="10"/>
                                        </p:tgtEl>
                                        <p:attrNameLst>
                                          <p:attrName>ppt_w</p:attrName>
                                        </p:attrNameLst>
                                      </p:cBhvr>
                                      <p:tavLst>
                                        <p:tav tm="0" fmla="#ppt_w*sin(2.5*pi*$)">
                                          <p:val>
                                            <p:fltVal val="0"/>
                                          </p:val>
                                        </p:tav>
                                        <p:tav tm="100000">
                                          <p:val>
                                            <p:fltVal val="1"/>
                                          </p:val>
                                        </p:tav>
                                      </p:tavLst>
                                    </p:anim>
                                    <p:anim calcmode="lin" valueType="num">
                                      <p:cBhvr>
                                        <p:cTn id="63" dur="3000" fill="hold"/>
                                        <p:tgtEl>
                                          <p:spTgt spid="10"/>
                                        </p:tgtEl>
                                        <p:attrNameLst>
                                          <p:attrName>ppt_h</p:attrName>
                                        </p:attrNameLst>
                                      </p:cBhvr>
                                      <p:tavLst>
                                        <p:tav tm="0">
                                          <p:val>
                                            <p:strVal val="#ppt_h"/>
                                          </p:val>
                                        </p:tav>
                                        <p:tav tm="100000">
                                          <p:val>
                                            <p:strVal val="#ppt_h"/>
                                          </p:val>
                                        </p:tav>
                                      </p:tavLst>
                                    </p:anim>
                                  </p:childTnLst>
                                </p:cTn>
                              </p:par>
                              <p:par>
                                <p:cTn id="64" presetID="19" presetClass="entr" presetSubtype="10" fill="hold" grpId="1" nodeType="withEffect">
                                  <p:stCondLst>
                                    <p:cond delay="0"/>
                                  </p:stCondLst>
                                  <p:childTnLst>
                                    <p:set>
                                      <p:cBhvr>
                                        <p:cTn id="65" dur="1" fill="hold">
                                          <p:stCondLst>
                                            <p:cond delay="0"/>
                                          </p:stCondLst>
                                        </p:cTn>
                                        <p:tgtEl>
                                          <p:spTgt spid="11"/>
                                        </p:tgtEl>
                                        <p:attrNameLst>
                                          <p:attrName>style.visibility</p:attrName>
                                        </p:attrNameLst>
                                      </p:cBhvr>
                                      <p:to>
                                        <p:strVal val="visible"/>
                                      </p:to>
                                    </p:set>
                                    <p:anim calcmode="lin" valueType="num">
                                      <p:cBhvr>
                                        <p:cTn id="66" dur="3000" fill="hold"/>
                                        <p:tgtEl>
                                          <p:spTgt spid="11"/>
                                        </p:tgtEl>
                                        <p:attrNameLst>
                                          <p:attrName>ppt_w</p:attrName>
                                        </p:attrNameLst>
                                      </p:cBhvr>
                                      <p:tavLst>
                                        <p:tav tm="0" fmla="#ppt_w*sin(2.5*pi*$)">
                                          <p:val>
                                            <p:fltVal val="0"/>
                                          </p:val>
                                        </p:tav>
                                        <p:tav tm="100000">
                                          <p:val>
                                            <p:fltVal val="1"/>
                                          </p:val>
                                        </p:tav>
                                      </p:tavLst>
                                    </p:anim>
                                    <p:anim calcmode="lin" valueType="num">
                                      <p:cBhvr>
                                        <p:cTn id="67" dur="3000" fill="hold"/>
                                        <p:tgtEl>
                                          <p:spTgt spid="11"/>
                                        </p:tgtEl>
                                        <p:attrNameLst>
                                          <p:attrName>ppt_h</p:attrName>
                                        </p:attrNameLst>
                                      </p:cBhvr>
                                      <p:tavLst>
                                        <p:tav tm="0">
                                          <p:val>
                                            <p:strVal val="#ppt_h"/>
                                          </p:val>
                                        </p:tav>
                                        <p:tav tm="100000">
                                          <p:val>
                                            <p:strVal val="#ppt_h"/>
                                          </p:val>
                                        </p:tav>
                                      </p:tavLst>
                                    </p:anim>
                                  </p:childTnLst>
                                </p:cTn>
                              </p:par>
                              <p:par>
                                <p:cTn id="68" presetID="19" presetClass="entr" presetSubtype="10" fill="hold" grpId="1" nodeType="withEffect">
                                  <p:stCondLst>
                                    <p:cond delay="0"/>
                                  </p:stCondLst>
                                  <p:childTnLst>
                                    <p:set>
                                      <p:cBhvr>
                                        <p:cTn id="69" dur="1" fill="hold">
                                          <p:stCondLst>
                                            <p:cond delay="0"/>
                                          </p:stCondLst>
                                        </p:cTn>
                                        <p:tgtEl>
                                          <p:spTgt spid="12"/>
                                        </p:tgtEl>
                                        <p:attrNameLst>
                                          <p:attrName>style.visibility</p:attrName>
                                        </p:attrNameLst>
                                      </p:cBhvr>
                                      <p:to>
                                        <p:strVal val="visible"/>
                                      </p:to>
                                    </p:set>
                                    <p:anim calcmode="lin" valueType="num">
                                      <p:cBhvr>
                                        <p:cTn id="70" dur="3000" fill="hold"/>
                                        <p:tgtEl>
                                          <p:spTgt spid="12"/>
                                        </p:tgtEl>
                                        <p:attrNameLst>
                                          <p:attrName>ppt_w</p:attrName>
                                        </p:attrNameLst>
                                      </p:cBhvr>
                                      <p:tavLst>
                                        <p:tav tm="0" fmla="#ppt_w*sin(2.5*pi*$)">
                                          <p:val>
                                            <p:fltVal val="0"/>
                                          </p:val>
                                        </p:tav>
                                        <p:tav tm="100000">
                                          <p:val>
                                            <p:fltVal val="1"/>
                                          </p:val>
                                        </p:tav>
                                      </p:tavLst>
                                    </p:anim>
                                    <p:anim calcmode="lin" valueType="num">
                                      <p:cBhvr>
                                        <p:cTn id="71" dur="3000" fill="hold"/>
                                        <p:tgtEl>
                                          <p:spTgt spid="12"/>
                                        </p:tgtEl>
                                        <p:attrNameLst>
                                          <p:attrName>ppt_h</p:attrName>
                                        </p:attrNameLst>
                                      </p:cBhvr>
                                      <p:tavLst>
                                        <p:tav tm="0">
                                          <p:val>
                                            <p:strVal val="#ppt_h"/>
                                          </p:val>
                                        </p:tav>
                                        <p:tav tm="100000">
                                          <p:val>
                                            <p:strVal val="#ppt_h"/>
                                          </p:val>
                                        </p:tav>
                                      </p:tavLst>
                                    </p:anim>
                                  </p:childTnLst>
                                </p:cTn>
                              </p:par>
                            </p:childTnLst>
                          </p:cTn>
                        </p:par>
                        <p:par>
                          <p:cTn id="72" fill="hold">
                            <p:stCondLst>
                              <p:cond delay="3000"/>
                            </p:stCondLst>
                            <p:childTnLst>
                              <p:par>
                                <p:cTn id="73" presetID="2" presetClass="exit" presetSubtype="2" fill="hold" grpId="2" nodeType="afterEffect">
                                  <p:stCondLst>
                                    <p:cond delay="0"/>
                                  </p:stCondLst>
                                  <p:childTnLst>
                                    <p:anim calcmode="lin" valueType="num">
                                      <p:cBhvr additive="base">
                                        <p:cTn id="74" dur="3000"/>
                                        <p:tgtEl>
                                          <p:spTgt spid="5"/>
                                        </p:tgtEl>
                                        <p:attrNameLst>
                                          <p:attrName>ppt_x</p:attrName>
                                        </p:attrNameLst>
                                      </p:cBhvr>
                                      <p:tavLst>
                                        <p:tav tm="0">
                                          <p:val>
                                            <p:strVal val="ppt_x"/>
                                          </p:val>
                                        </p:tav>
                                        <p:tav tm="100000">
                                          <p:val>
                                            <p:strVal val="1+ppt_w/2"/>
                                          </p:val>
                                        </p:tav>
                                      </p:tavLst>
                                    </p:anim>
                                    <p:anim calcmode="lin" valueType="num">
                                      <p:cBhvr additive="base">
                                        <p:cTn id="75" dur="3000"/>
                                        <p:tgtEl>
                                          <p:spTgt spid="5"/>
                                        </p:tgtEl>
                                        <p:attrNameLst>
                                          <p:attrName>ppt_y</p:attrName>
                                        </p:attrNameLst>
                                      </p:cBhvr>
                                      <p:tavLst>
                                        <p:tav tm="0">
                                          <p:val>
                                            <p:strVal val="ppt_y"/>
                                          </p:val>
                                        </p:tav>
                                        <p:tav tm="100000">
                                          <p:val>
                                            <p:strVal val="ppt_y"/>
                                          </p:val>
                                        </p:tav>
                                      </p:tavLst>
                                    </p:anim>
                                    <p:set>
                                      <p:cBhvr>
                                        <p:cTn id="76" dur="1" fill="hold">
                                          <p:stCondLst>
                                            <p:cond delay="2999"/>
                                          </p:stCondLst>
                                        </p:cTn>
                                        <p:tgtEl>
                                          <p:spTgt spid="5"/>
                                        </p:tgtEl>
                                        <p:attrNameLst>
                                          <p:attrName>style.visibility</p:attrName>
                                        </p:attrNameLst>
                                      </p:cBhvr>
                                      <p:to>
                                        <p:strVal val="hidden"/>
                                      </p:to>
                                    </p:set>
                                  </p:childTnLst>
                                </p:cTn>
                              </p:par>
                              <p:par>
                                <p:cTn id="77" presetID="2" presetClass="exit" presetSubtype="8" fill="hold" grpId="2" nodeType="withEffect">
                                  <p:stCondLst>
                                    <p:cond delay="0"/>
                                  </p:stCondLst>
                                  <p:childTnLst>
                                    <p:anim calcmode="lin" valueType="num">
                                      <p:cBhvr additive="base">
                                        <p:cTn id="78" dur="3000"/>
                                        <p:tgtEl>
                                          <p:spTgt spid="6"/>
                                        </p:tgtEl>
                                        <p:attrNameLst>
                                          <p:attrName>ppt_x</p:attrName>
                                        </p:attrNameLst>
                                      </p:cBhvr>
                                      <p:tavLst>
                                        <p:tav tm="0">
                                          <p:val>
                                            <p:strVal val="ppt_x"/>
                                          </p:val>
                                        </p:tav>
                                        <p:tav tm="100000">
                                          <p:val>
                                            <p:strVal val="0-ppt_w/2"/>
                                          </p:val>
                                        </p:tav>
                                      </p:tavLst>
                                    </p:anim>
                                    <p:anim calcmode="lin" valueType="num">
                                      <p:cBhvr additive="base">
                                        <p:cTn id="79" dur="3000"/>
                                        <p:tgtEl>
                                          <p:spTgt spid="6"/>
                                        </p:tgtEl>
                                        <p:attrNameLst>
                                          <p:attrName>ppt_y</p:attrName>
                                        </p:attrNameLst>
                                      </p:cBhvr>
                                      <p:tavLst>
                                        <p:tav tm="0">
                                          <p:val>
                                            <p:strVal val="ppt_y"/>
                                          </p:val>
                                        </p:tav>
                                        <p:tav tm="100000">
                                          <p:val>
                                            <p:strVal val="ppt_y"/>
                                          </p:val>
                                        </p:tav>
                                      </p:tavLst>
                                    </p:anim>
                                    <p:set>
                                      <p:cBhvr>
                                        <p:cTn id="80" dur="1" fill="hold">
                                          <p:stCondLst>
                                            <p:cond delay="2999"/>
                                          </p:stCondLst>
                                        </p:cTn>
                                        <p:tgtEl>
                                          <p:spTgt spid="6"/>
                                        </p:tgtEl>
                                        <p:attrNameLst>
                                          <p:attrName>style.visibility</p:attrName>
                                        </p:attrNameLst>
                                      </p:cBhvr>
                                      <p:to>
                                        <p:strVal val="hidden"/>
                                      </p:to>
                                    </p:set>
                                  </p:childTnLst>
                                </p:cTn>
                              </p:par>
                              <p:par>
                                <p:cTn id="81" presetID="2" presetClass="exit" presetSubtype="2" fill="hold" grpId="2" nodeType="withEffect">
                                  <p:stCondLst>
                                    <p:cond delay="0"/>
                                  </p:stCondLst>
                                  <p:childTnLst>
                                    <p:anim calcmode="lin" valueType="num">
                                      <p:cBhvr additive="base">
                                        <p:cTn id="82" dur="3000"/>
                                        <p:tgtEl>
                                          <p:spTgt spid="7"/>
                                        </p:tgtEl>
                                        <p:attrNameLst>
                                          <p:attrName>ppt_x</p:attrName>
                                        </p:attrNameLst>
                                      </p:cBhvr>
                                      <p:tavLst>
                                        <p:tav tm="0">
                                          <p:val>
                                            <p:strVal val="ppt_x"/>
                                          </p:val>
                                        </p:tav>
                                        <p:tav tm="100000">
                                          <p:val>
                                            <p:strVal val="1+ppt_w/2"/>
                                          </p:val>
                                        </p:tav>
                                      </p:tavLst>
                                    </p:anim>
                                    <p:anim calcmode="lin" valueType="num">
                                      <p:cBhvr additive="base">
                                        <p:cTn id="83" dur="3000"/>
                                        <p:tgtEl>
                                          <p:spTgt spid="7"/>
                                        </p:tgtEl>
                                        <p:attrNameLst>
                                          <p:attrName>ppt_y</p:attrName>
                                        </p:attrNameLst>
                                      </p:cBhvr>
                                      <p:tavLst>
                                        <p:tav tm="0">
                                          <p:val>
                                            <p:strVal val="ppt_y"/>
                                          </p:val>
                                        </p:tav>
                                        <p:tav tm="100000">
                                          <p:val>
                                            <p:strVal val="ppt_y"/>
                                          </p:val>
                                        </p:tav>
                                      </p:tavLst>
                                    </p:anim>
                                    <p:set>
                                      <p:cBhvr>
                                        <p:cTn id="84" dur="1" fill="hold">
                                          <p:stCondLst>
                                            <p:cond delay="2999"/>
                                          </p:stCondLst>
                                        </p:cTn>
                                        <p:tgtEl>
                                          <p:spTgt spid="7"/>
                                        </p:tgtEl>
                                        <p:attrNameLst>
                                          <p:attrName>style.visibility</p:attrName>
                                        </p:attrNameLst>
                                      </p:cBhvr>
                                      <p:to>
                                        <p:strVal val="hidden"/>
                                      </p:to>
                                    </p:set>
                                  </p:childTnLst>
                                </p:cTn>
                              </p:par>
                              <p:par>
                                <p:cTn id="85" presetID="2" presetClass="exit" presetSubtype="8" fill="hold" grpId="2" nodeType="withEffect">
                                  <p:stCondLst>
                                    <p:cond delay="0"/>
                                  </p:stCondLst>
                                  <p:childTnLst>
                                    <p:anim calcmode="lin" valueType="num">
                                      <p:cBhvr additive="base">
                                        <p:cTn id="86" dur="3000"/>
                                        <p:tgtEl>
                                          <p:spTgt spid="8"/>
                                        </p:tgtEl>
                                        <p:attrNameLst>
                                          <p:attrName>ppt_x</p:attrName>
                                        </p:attrNameLst>
                                      </p:cBhvr>
                                      <p:tavLst>
                                        <p:tav tm="0">
                                          <p:val>
                                            <p:strVal val="ppt_x"/>
                                          </p:val>
                                        </p:tav>
                                        <p:tav tm="100000">
                                          <p:val>
                                            <p:strVal val="0-ppt_w/2"/>
                                          </p:val>
                                        </p:tav>
                                      </p:tavLst>
                                    </p:anim>
                                    <p:anim calcmode="lin" valueType="num">
                                      <p:cBhvr additive="base">
                                        <p:cTn id="87" dur="3000"/>
                                        <p:tgtEl>
                                          <p:spTgt spid="8"/>
                                        </p:tgtEl>
                                        <p:attrNameLst>
                                          <p:attrName>ppt_y</p:attrName>
                                        </p:attrNameLst>
                                      </p:cBhvr>
                                      <p:tavLst>
                                        <p:tav tm="0">
                                          <p:val>
                                            <p:strVal val="ppt_y"/>
                                          </p:val>
                                        </p:tav>
                                        <p:tav tm="100000">
                                          <p:val>
                                            <p:strVal val="ppt_y"/>
                                          </p:val>
                                        </p:tav>
                                      </p:tavLst>
                                    </p:anim>
                                    <p:set>
                                      <p:cBhvr>
                                        <p:cTn id="88" dur="1" fill="hold">
                                          <p:stCondLst>
                                            <p:cond delay="2999"/>
                                          </p:stCondLst>
                                        </p:cTn>
                                        <p:tgtEl>
                                          <p:spTgt spid="8"/>
                                        </p:tgtEl>
                                        <p:attrNameLst>
                                          <p:attrName>style.visibility</p:attrName>
                                        </p:attrNameLst>
                                      </p:cBhvr>
                                      <p:to>
                                        <p:strVal val="hidden"/>
                                      </p:to>
                                    </p:set>
                                  </p:childTnLst>
                                </p:cTn>
                              </p:par>
                              <p:par>
                                <p:cTn id="89" presetID="2" presetClass="exit" presetSubtype="2" fill="hold" grpId="2" nodeType="withEffect">
                                  <p:stCondLst>
                                    <p:cond delay="0"/>
                                  </p:stCondLst>
                                  <p:childTnLst>
                                    <p:anim calcmode="lin" valueType="num">
                                      <p:cBhvr additive="base">
                                        <p:cTn id="90" dur="3000"/>
                                        <p:tgtEl>
                                          <p:spTgt spid="9"/>
                                        </p:tgtEl>
                                        <p:attrNameLst>
                                          <p:attrName>ppt_x</p:attrName>
                                        </p:attrNameLst>
                                      </p:cBhvr>
                                      <p:tavLst>
                                        <p:tav tm="0">
                                          <p:val>
                                            <p:strVal val="ppt_x"/>
                                          </p:val>
                                        </p:tav>
                                        <p:tav tm="100000">
                                          <p:val>
                                            <p:strVal val="1+ppt_w/2"/>
                                          </p:val>
                                        </p:tav>
                                      </p:tavLst>
                                    </p:anim>
                                    <p:anim calcmode="lin" valueType="num">
                                      <p:cBhvr additive="base">
                                        <p:cTn id="91" dur="3000"/>
                                        <p:tgtEl>
                                          <p:spTgt spid="9"/>
                                        </p:tgtEl>
                                        <p:attrNameLst>
                                          <p:attrName>ppt_y</p:attrName>
                                        </p:attrNameLst>
                                      </p:cBhvr>
                                      <p:tavLst>
                                        <p:tav tm="0">
                                          <p:val>
                                            <p:strVal val="ppt_y"/>
                                          </p:val>
                                        </p:tav>
                                        <p:tav tm="100000">
                                          <p:val>
                                            <p:strVal val="ppt_y"/>
                                          </p:val>
                                        </p:tav>
                                      </p:tavLst>
                                    </p:anim>
                                    <p:set>
                                      <p:cBhvr>
                                        <p:cTn id="92" dur="1" fill="hold">
                                          <p:stCondLst>
                                            <p:cond delay="2999"/>
                                          </p:stCondLst>
                                        </p:cTn>
                                        <p:tgtEl>
                                          <p:spTgt spid="9"/>
                                        </p:tgtEl>
                                        <p:attrNameLst>
                                          <p:attrName>style.visibility</p:attrName>
                                        </p:attrNameLst>
                                      </p:cBhvr>
                                      <p:to>
                                        <p:strVal val="hidden"/>
                                      </p:to>
                                    </p:set>
                                  </p:childTnLst>
                                </p:cTn>
                              </p:par>
                              <p:par>
                                <p:cTn id="93" presetID="2" presetClass="exit" presetSubtype="8" fill="hold" grpId="2" nodeType="withEffect">
                                  <p:stCondLst>
                                    <p:cond delay="0"/>
                                  </p:stCondLst>
                                  <p:childTnLst>
                                    <p:anim calcmode="lin" valueType="num">
                                      <p:cBhvr additive="base">
                                        <p:cTn id="94" dur="3000"/>
                                        <p:tgtEl>
                                          <p:spTgt spid="10"/>
                                        </p:tgtEl>
                                        <p:attrNameLst>
                                          <p:attrName>ppt_x</p:attrName>
                                        </p:attrNameLst>
                                      </p:cBhvr>
                                      <p:tavLst>
                                        <p:tav tm="0">
                                          <p:val>
                                            <p:strVal val="ppt_x"/>
                                          </p:val>
                                        </p:tav>
                                        <p:tav tm="100000">
                                          <p:val>
                                            <p:strVal val="0-ppt_w/2"/>
                                          </p:val>
                                        </p:tav>
                                      </p:tavLst>
                                    </p:anim>
                                    <p:anim calcmode="lin" valueType="num">
                                      <p:cBhvr additive="base">
                                        <p:cTn id="95" dur="3000"/>
                                        <p:tgtEl>
                                          <p:spTgt spid="10"/>
                                        </p:tgtEl>
                                        <p:attrNameLst>
                                          <p:attrName>ppt_y</p:attrName>
                                        </p:attrNameLst>
                                      </p:cBhvr>
                                      <p:tavLst>
                                        <p:tav tm="0">
                                          <p:val>
                                            <p:strVal val="ppt_y"/>
                                          </p:val>
                                        </p:tav>
                                        <p:tav tm="100000">
                                          <p:val>
                                            <p:strVal val="ppt_y"/>
                                          </p:val>
                                        </p:tav>
                                      </p:tavLst>
                                    </p:anim>
                                    <p:set>
                                      <p:cBhvr>
                                        <p:cTn id="96" dur="1" fill="hold">
                                          <p:stCondLst>
                                            <p:cond delay="2999"/>
                                          </p:stCondLst>
                                        </p:cTn>
                                        <p:tgtEl>
                                          <p:spTgt spid="10"/>
                                        </p:tgtEl>
                                        <p:attrNameLst>
                                          <p:attrName>style.visibility</p:attrName>
                                        </p:attrNameLst>
                                      </p:cBhvr>
                                      <p:to>
                                        <p:strVal val="hidden"/>
                                      </p:to>
                                    </p:set>
                                  </p:childTnLst>
                                </p:cTn>
                              </p:par>
                              <p:par>
                                <p:cTn id="97" presetID="2" presetClass="exit" presetSubtype="2" fill="hold" grpId="2" nodeType="withEffect">
                                  <p:stCondLst>
                                    <p:cond delay="0"/>
                                  </p:stCondLst>
                                  <p:childTnLst>
                                    <p:anim calcmode="lin" valueType="num">
                                      <p:cBhvr additive="base">
                                        <p:cTn id="98" dur="3000"/>
                                        <p:tgtEl>
                                          <p:spTgt spid="11"/>
                                        </p:tgtEl>
                                        <p:attrNameLst>
                                          <p:attrName>ppt_x</p:attrName>
                                        </p:attrNameLst>
                                      </p:cBhvr>
                                      <p:tavLst>
                                        <p:tav tm="0">
                                          <p:val>
                                            <p:strVal val="ppt_x"/>
                                          </p:val>
                                        </p:tav>
                                        <p:tav tm="100000">
                                          <p:val>
                                            <p:strVal val="1+ppt_w/2"/>
                                          </p:val>
                                        </p:tav>
                                      </p:tavLst>
                                    </p:anim>
                                    <p:anim calcmode="lin" valueType="num">
                                      <p:cBhvr additive="base">
                                        <p:cTn id="99" dur="3000"/>
                                        <p:tgtEl>
                                          <p:spTgt spid="11"/>
                                        </p:tgtEl>
                                        <p:attrNameLst>
                                          <p:attrName>ppt_y</p:attrName>
                                        </p:attrNameLst>
                                      </p:cBhvr>
                                      <p:tavLst>
                                        <p:tav tm="0">
                                          <p:val>
                                            <p:strVal val="ppt_y"/>
                                          </p:val>
                                        </p:tav>
                                        <p:tav tm="100000">
                                          <p:val>
                                            <p:strVal val="ppt_y"/>
                                          </p:val>
                                        </p:tav>
                                      </p:tavLst>
                                    </p:anim>
                                    <p:set>
                                      <p:cBhvr>
                                        <p:cTn id="100" dur="1" fill="hold">
                                          <p:stCondLst>
                                            <p:cond delay="2999"/>
                                          </p:stCondLst>
                                        </p:cTn>
                                        <p:tgtEl>
                                          <p:spTgt spid="11"/>
                                        </p:tgtEl>
                                        <p:attrNameLst>
                                          <p:attrName>style.visibility</p:attrName>
                                        </p:attrNameLst>
                                      </p:cBhvr>
                                      <p:to>
                                        <p:strVal val="hidden"/>
                                      </p:to>
                                    </p:set>
                                  </p:childTnLst>
                                </p:cTn>
                              </p:par>
                              <p:par>
                                <p:cTn id="101" presetID="2" presetClass="exit" presetSubtype="8" fill="hold" grpId="2" nodeType="withEffect">
                                  <p:stCondLst>
                                    <p:cond delay="0"/>
                                  </p:stCondLst>
                                  <p:childTnLst>
                                    <p:anim calcmode="lin" valueType="num">
                                      <p:cBhvr additive="base">
                                        <p:cTn id="102" dur="3000"/>
                                        <p:tgtEl>
                                          <p:spTgt spid="12"/>
                                        </p:tgtEl>
                                        <p:attrNameLst>
                                          <p:attrName>ppt_x</p:attrName>
                                        </p:attrNameLst>
                                      </p:cBhvr>
                                      <p:tavLst>
                                        <p:tav tm="0">
                                          <p:val>
                                            <p:strVal val="ppt_x"/>
                                          </p:val>
                                        </p:tav>
                                        <p:tav tm="100000">
                                          <p:val>
                                            <p:strVal val="0-ppt_w/2"/>
                                          </p:val>
                                        </p:tav>
                                      </p:tavLst>
                                    </p:anim>
                                    <p:anim calcmode="lin" valueType="num">
                                      <p:cBhvr additive="base">
                                        <p:cTn id="103" dur="3000"/>
                                        <p:tgtEl>
                                          <p:spTgt spid="12"/>
                                        </p:tgtEl>
                                        <p:attrNameLst>
                                          <p:attrName>ppt_y</p:attrName>
                                        </p:attrNameLst>
                                      </p:cBhvr>
                                      <p:tavLst>
                                        <p:tav tm="0">
                                          <p:val>
                                            <p:strVal val="ppt_y"/>
                                          </p:val>
                                        </p:tav>
                                        <p:tav tm="100000">
                                          <p:val>
                                            <p:strVal val="ppt_y"/>
                                          </p:val>
                                        </p:tav>
                                      </p:tavLst>
                                    </p:anim>
                                    <p:set>
                                      <p:cBhvr>
                                        <p:cTn id="104" dur="1" fill="hold">
                                          <p:stCondLst>
                                            <p:cond delay="2999"/>
                                          </p:stCondLst>
                                        </p:cTn>
                                        <p:tgtEl>
                                          <p:spTgt spid="12"/>
                                        </p:tgtEl>
                                        <p:attrNameLst>
                                          <p:attrName>style.visibility</p:attrName>
                                        </p:attrNameLst>
                                      </p:cBhvr>
                                      <p:to>
                                        <p:strVal val="hidden"/>
                                      </p:to>
                                    </p:set>
                                  </p:childTnLst>
                                </p:cTn>
                              </p:par>
                              <p:par>
                                <p:cTn id="105" presetID="19" presetClass="exit" presetSubtype="10" fill="hold" grpId="3" nodeType="withEffect">
                                  <p:stCondLst>
                                    <p:cond delay="0"/>
                                  </p:stCondLst>
                                  <p:childTnLst>
                                    <p:anim calcmode="lin" valueType="num">
                                      <p:cBhvr>
                                        <p:cTn id="106" dur="3000"/>
                                        <p:tgtEl>
                                          <p:spTgt spid="5"/>
                                        </p:tgtEl>
                                        <p:attrNameLst>
                                          <p:attrName>ppt_h</p:attrName>
                                        </p:attrNameLst>
                                      </p:cBhvr>
                                      <p:tavLst>
                                        <p:tav tm="0">
                                          <p:val>
                                            <p:strVal val="ppt_h"/>
                                          </p:val>
                                        </p:tav>
                                        <p:tav tm="100000">
                                          <p:val>
                                            <p:strVal val="ppt_h"/>
                                          </p:val>
                                        </p:tav>
                                      </p:tavLst>
                                    </p:anim>
                                    <p:anim calcmode="lin" valueType="num">
                                      <p:cBhvr>
                                        <p:cTn id="107"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8" dur="1" fill="hold">
                                          <p:stCondLst>
                                            <p:cond delay="2999"/>
                                          </p:stCondLst>
                                        </p:cTn>
                                        <p:tgtEl>
                                          <p:spTgt spid="5"/>
                                        </p:tgtEl>
                                        <p:attrNameLst>
                                          <p:attrName>style.visibility</p:attrName>
                                        </p:attrNameLst>
                                      </p:cBhvr>
                                      <p:to>
                                        <p:strVal val="hidden"/>
                                      </p:to>
                                    </p:set>
                                  </p:childTnLst>
                                </p:cTn>
                              </p:par>
                              <p:par>
                                <p:cTn id="109" presetID="19" presetClass="exit" presetSubtype="10" fill="hold" grpId="3" nodeType="withEffect">
                                  <p:stCondLst>
                                    <p:cond delay="0"/>
                                  </p:stCondLst>
                                  <p:childTnLst>
                                    <p:anim calcmode="lin" valueType="num">
                                      <p:cBhvr>
                                        <p:cTn id="110" dur="3000"/>
                                        <p:tgtEl>
                                          <p:spTgt spid="6"/>
                                        </p:tgtEl>
                                        <p:attrNameLst>
                                          <p:attrName>ppt_h</p:attrName>
                                        </p:attrNameLst>
                                      </p:cBhvr>
                                      <p:tavLst>
                                        <p:tav tm="0">
                                          <p:val>
                                            <p:strVal val="ppt_h"/>
                                          </p:val>
                                        </p:tav>
                                        <p:tav tm="100000">
                                          <p:val>
                                            <p:strVal val="ppt_h"/>
                                          </p:val>
                                        </p:tav>
                                      </p:tavLst>
                                    </p:anim>
                                    <p:anim calcmode="lin" valueType="num">
                                      <p:cBhvr>
                                        <p:cTn id="111"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2" dur="1" fill="hold">
                                          <p:stCondLst>
                                            <p:cond delay="2999"/>
                                          </p:stCondLst>
                                        </p:cTn>
                                        <p:tgtEl>
                                          <p:spTgt spid="6"/>
                                        </p:tgtEl>
                                        <p:attrNameLst>
                                          <p:attrName>style.visibility</p:attrName>
                                        </p:attrNameLst>
                                      </p:cBhvr>
                                      <p:to>
                                        <p:strVal val="hidden"/>
                                      </p:to>
                                    </p:set>
                                  </p:childTnLst>
                                </p:cTn>
                              </p:par>
                              <p:par>
                                <p:cTn id="113" presetID="19" presetClass="exit" presetSubtype="10" fill="hold" grpId="3" nodeType="withEffect">
                                  <p:stCondLst>
                                    <p:cond delay="0"/>
                                  </p:stCondLst>
                                  <p:childTnLst>
                                    <p:anim calcmode="lin" valueType="num">
                                      <p:cBhvr>
                                        <p:cTn id="114" dur="3000"/>
                                        <p:tgtEl>
                                          <p:spTgt spid="7"/>
                                        </p:tgtEl>
                                        <p:attrNameLst>
                                          <p:attrName>ppt_h</p:attrName>
                                        </p:attrNameLst>
                                      </p:cBhvr>
                                      <p:tavLst>
                                        <p:tav tm="0">
                                          <p:val>
                                            <p:strVal val="ppt_h"/>
                                          </p:val>
                                        </p:tav>
                                        <p:tav tm="100000">
                                          <p:val>
                                            <p:strVal val="ppt_h"/>
                                          </p:val>
                                        </p:tav>
                                      </p:tavLst>
                                    </p:anim>
                                    <p:anim calcmode="lin" valueType="num">
                                      <p:cBhvr>
                                        <p:cTn id="115"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6" dur="1" fill="hold">
                                          <p:stCondLst>
                                            <p:cond delay="2999"/>
                                          </p:stCondLst>
                                        </p:cTn>
                                        <p:tgtEl>
                                          <p:spTgt spid="7"/>
                                        </p:tgtEl>
                                        <p:attrNameLst>
                                          <p:attrName>style.visibility</p:attrName>
                                        </p:attrNameLst>
                                      </p:cBhvr>
                                      <p:to>
                                        <p:strVal val="hidden"/>
                                      </p:to>
                                    </p:set>
                                  </p:childTnLst>
                                </p:cTn>
                              </p:par>
                              <p:par>
                                <p:cTn id="117" presetID="19" presetClass="exit" presetSubtype="10" fill="hold" grpId="3" nodeType="withEffect">
                                  <p:stCondLst>
                                    <p:cond delay="0"/>
                                  </p:stCondLst>
                                  <p:childTnLst>
                                    <p:anim calcmode="lin" valueType="num">
                                      <p:cBhvr>
                                        <p:cTn id="118" dur="3000"/>
                                        <p:tgtEl>
                                          <p:spTgt spid="8"/>
                                        </p:tgtEl>
                                        <p:attrNameLst>
                                          <p:attrName>ppt_h</p:attrName>
                                        </p:attrNameLst>
                                      </p:cBhvr>
                                      <p:tavLst>
                                        <p:tav tm="0">
                                          <p:val>
                                            <p:strVal val="ppt_h"/>
                                          </p:val>
                                        </p:tav>
                                        <p:tav tm="100000">
                                          <p:val>
                                            <p:strVal val="ppt_h"/>
                                          </p:val>
                                        </p:tav>
                                      </p:tavLst>
                                    </p:anim>
                                    <p:anim calcmode="lin" valueType="num">
                                      <p:cBhvr>
                                        <p:cTn id="119"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0" dur="1" fill="hold">
                                          <p:stCondLst>
                                            <p:cond delay="2999"/>
                                          </p:stCondLst>
                                        </p:cTn>
                                        <p:tgtEl>
                                          <p:spTgt spid="8"/>
                                        </p:tgtEl>
                                        <p:attrNameLst>
                                          <p:attrName>style.visibility</p:attrName>
                                        </p:attrNameLst>
                                      </p:cBhvr>
                                      <p:to>
                                        <p:strVal val="hidden"/>
                                      </p:to>
                                    </p:set>
                                  </p:childTnLst>
                                </p:cTn>
                              </p:par>
                              <p:par>
                                <p:cTn id="121" presetID="19" presetClass="exit" presetSubtype="10" fill="hold" grpId="3" nodeType="withEffect">
                                  <p:stCondLst>
                                    <p:cond delay="0"/>
                                  </p:stCondLst>
                                  <p:childTnLst>
                                    <p:anim calcmode="lin" valueType="num">
                                      <p:cBhvr>
                                        <p:cTn id="122" dur="3000"/>
                                        <p:tgtEl>
                                          <p:spTgt spid="9"/>
                                        </p:tgtEl>
                                        <p:attrNameLst>
                                          <p:attrName>ppt_h</p:attrName>
                                        </p:attrNameLst>
                                      </p:cBhvr>
                                      <p:tavLst>
                                        <p:tav tm="0">
                                          <p:val>
                                            <p:strVal val="ppt_h"/>
                                          </p:val>
                                        </p:tav>
                                        <p:tav tm="100000">
                                          <p:val>
                                            <p:strVal val="ppt_h"/>
                                          </p:val>
                                        </p:tav>
                                      </p:tavLst>
                                    </p:anim>
                                    <p:anim calcmode="lin" valueType="num">
                                      <p:cBhvr>
                                        <p:cTn id="123"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4" dur="1" fill="hold">
                                          <p:stCondLst>
                                            <p:cond delay="2999"/>
                                          </p:stCondLst>
                                        </p:cTn>
                                        <p:tgtEl>
                                          <p:spTgt spid="9"/>
                                        </p:tgtEl>
                                        <p:attrNameLst>
                                          <p:attrName>style.visibility</p:attrName>
                                        </p:attrNameLst>
                                      </p:cBhvr>
                                      <p:to>
                                        <p:strVal val="hidden"/>
                                      </p:to>
                                    </p:set>
                                  </p:childTnLst>
                                </p:cTn>
                              </p:par>
                              <p:par>
                                <p:cTn id="125" presetID="19" presetClass="exit" presetSubtype="10" fill="hold" grpId="3" nodeType="withEffect">
                                  <p:stCondLst>
                                    <p:cond delay="0"/>
                                  </p:stCondLst>
                                  <p:childTnLst>
                                    <p:anim calcmode="lin" valueType="num">
                                      <p:cBhvr>
                                        <p:cTn id="126" dur="3000"/>
                                        <p:tgtEl>
                                          <p:spTgt spid="10"/>
                                        </p:tgtEl>
                                        <p:attrNameLst>
                                          <p:attrName>ppt_h</p:attrName>
                                        </p:attrNameLst>
                                      </p:cBhvr>
                                      <p:tavLst>
                                        <p:tav tm="0">
                                          <p:val>
                                            <p:strVal val="ppt_h"/>
                                          </p:val>
                                        </p:tav>
                                        <p:tav tm="100000">
                                          <p:val>
                                            <p:strVal val="ppt_h"/>
                                          </p:val>
                                        </p:tav>
                                      </p:tavLst>
                                    </p:anim>
                                    <p:anim calcmode="lin" valueType="num">
                                      <p:cBhvr>
                                        <p:cTn id="127"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8" dur="1" fill="hold">
                                          <p:stCondLst>
                                            <p:cond delay="2999"/>
                                          </p:stCondLst>
                                        </p:cTn>
                                        <p:tgtEl>
                                          <p:spTgt spid="10"/>
                                        </p:tgtEl>
                                        <p:attrNameLst>
                                          <p:attrName>style.visibility</p:attrName>
                                        </p:attrNameLst>
                                      </p:cBhvr>
                                      <p:to>
                                        <p:strVal val="hidden"/>
                                      </p:to>
                                    </p:set>
                                  </p:childTnLst>
                                </p:cTn>
                              </p:par>
                              <p:par>
                                <p:cTn id="129" presetID="19" presetClass="exit" presetSubtype="10" fill="hold" grpId="3" nodeType="withEffect">
                                  <p:stCondLst>
                                    <p:cond delay="0"/>
                                  </p:stCondLst>
                                  <p:childTnLst>
                                    <p:anim calcmode="lin" valueType="num">
                                      <p:cBhvr>
                                        <p:cTn id="130" dur="3000"/>
                                        <p:tgtEl>
                                          <p:spTgt spid="11"/>
                                        </p:tgtEl>
                                        <p:attrNameLst>
                                          <p:attrName>ppt_h</p:attrName>
                                        </p:attrNameLst>
                                      </p:cBhvr>
                                      <p:tavLst>
                                        <p:tav tm="0">
                                          <p:val>
                                            <p:strVal val="ppt_h"/>
                                          </p:val>
                                        </p:tav>
                                        <p:tav tm="100000">
                                          <p:val>
                                            <p:strVal val="ppt_h"/>
                                          </p:val>
                                        </p:tav>
                                      </p:tavLst>
                                    </p:anim>
                                    <p:anim calcmode="lin" valueType="num">
                                      <p:cBhvr>
                                        <p:cTn id="131"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2" dur="1" fill="hold">
                                          <p:stCondLst>
                                            <p:cond delay="2999"/>
                                          </p:stCondLst>
                                        </p:cTn>
                                        <p:tgtEl>
                                          <p:spTgt spid="11"/>
                                        </p:tgtEl>
                                        <p:attrNameLst>
                                          <p:attrName>style.visibility</p:attrName>
                                        </p:attrNameLst>
                                      </p:cBhvr>
                                      <p:to>
                                        <p:strVal val="hidden"/>
                                      </p:to>
                                    </p:set>
                                  </p:childTnLst>
                                </p:cTn>
                              </p:par>
                              <p:par>
                                <p:cTn id="133" presetID="19" presetClass="exit" presetSubtype="10" fill="hold" grpId="3" nodeType="withEffect">
                                  <p:stCondLst>
                                    <p:cond delay="0"/>
                                  </p:stCondLst>
                                  <p:childTnLst>
                                    <p:anim calcmode="lin" valueType="num">
                                      <p:cBhvr>
                                        <p:cTn id="134" dur="3000"/>
                                        <p:tgtEl>
                                          <p:spTgt spid="12"/>
                                        </p:tgtEl>
                                        <p:attrNameLst>
                                          <p:attrName>ppt_h</p:attrName>
                                        </p:attrNameLst>
                                      </p:cBhvr>
                                      <p:tavLst>
                                        <p:tav tm="0">
                                          <p:val>
                                            <p:strVal val="ppt_h"/>
                                          </p:val>
                                        </p:tav>
                                        <p:tav tm="100000">
                                          <p:val>
                                            <p:strVal val="ppt_h"/>
                                          </p:val>
                                        </p:tav>
                                      </p:tavLst>
                                    </p:anim>
                                    <p:anim calcmode="lin" valueType="num">
                                      <p:cBhvr>
                                        <p:cTn id="135"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6" dur="1" fill="hold">
                                          <p:stCondLst>
                                            <p:cond delay="2999"/>
                                          </p:stCondLst>
                                        </p:cTn>
                                        <p:tgtEl>
                                          <p:spTgt spid="12"/>
                                        </p:tgtEl>
                                        <p:attrNameLst>
                                          <p:attrName>style.visibility</p:attrName>
                                        </p:attrNameLst>
                                      </p:cBhvr>
                                      <p:to>
                                        <p:strVal val="hidden"/>
                                      </p:to>
                                    </p:set>
                                  </p:childTnLst>
                                </p:cTn>
                              </p:par>
                              <p:par>
                                <p:cTn id="137" presetID="23" presetClass="entr" presetSubtype="272"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p:cTn id="139" dur="3000" fill="hold"/>
                                        <p:tgtEl>
                                          <p:spTgt spid="4"/>
                                        </p:tgtEl>
                                        <p:attrNameLst>
                                          <p:attrName>ppt_w</p:attrName>
                                        </p:attrNameLst>
                                      </p:cBhvr>
                                      <p:tavLst>
                                        <p:tav tm="0">
                                          <p:val>
                                            <p:strVal val="2/3*#ppt_w"/>
                                          </p:val>
                                        </p:tav>
                                        <p:tav tm="100000">
                                          <p:val>
                                            <p:strVal val="#ppt_w"/>
                                          </p:val>
                                        </p:tav>
                                      </p:tavLst>
                                    </p:anim>
                                    <p:anim calcmode="lin" valueType="num">
                                      <p:cBhvr>
                                        <p:cTn id="140" dur="3000" fill="hold"/>
                                        <p:tgtEl>
                                          <p:spTgt spid="4"/>
                                        </p:tgtEl>
                                        <p:attrNameLst>
                                          <p:attrName>ppt_h</p:attrName>
                                        </p:attrNameLst>
                                      </p:cBhvr>
                                      <p:tavLst>
                                        <p:tav tm="0">
                                          <p:val>
                                            <p:strVal val="2/3*#ppt_h"/>
                                          </p:val>
                                        </p:tav>
                                        <p:tav tm="100000">
                                          <p:val>
                                            <p:strVal val="#ppt_h"/>
                                          </p:val>
                                        </p:tav>
                                      </p:tavLst>
                                    </p:anim>
                                  </p:childTnLst>
                                </p:cTn>
                              </p:par>
                              <p:par>
                                <p:cTn id="141" presetID="16" presetClass="entr" presetSubtype="37"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Effect transition="in" filter="barn(outVertical)">
                                      <p:cBhvr>
                                        <p:cTn id="143" dur="2000"/>
                                        <p:tgtEl>
                                          <p:spTgt spid="4"/>
                                        </p:tgtEl>
                                      </p:cBhvr>
                                    </p:animEffect>
                                  </p:childTnLst>
                                </p:cTn>
                              </p:par>
                            </p:childTnLst>
                          </p:cTn>
                        </p:par>
                        <p:par>
                          <p:cTn id="144" fill="hold">
                            <p:stCondLst>
                              <p:cond delay="6000"/>
                            </p:stCondLst>
                            <p:childTnLst>
                              <p:par>
                                <p:cTn id="145" presetID="2" presetClass="entr" presetSubtype="2" fill="hold" grpId="0" nodeType="afterEffect">
                                  <p:stCondLst>
                                    <p:cond delay="0"/>
                                  </p:stCondLst>
                                  <p:iterate type="lt">
                                    <p:tmPct val="0"/>
                                  </p:iterate>
                                  <p:childTnLst>
                                    <p:set>
                                      <p:cBhvr>
                                        <p:cTn id="146" dur="1" fill="hold">
                                          <p:stCondLst>
                                            <p:cond delay="0"/>
                                          </p:stCondLst>
                                        </p:cTn>
                                        <p:tgtEl>
                                          <p:spTgt spid="13"/>
                                        </p:tgtEl>
                                        <p:attrNameLst>
                                          <p:attrName>style.visibility</p:attrName>
                                        </p:attrNameLst>
                                      </p:cBhvr>
                                      <p:to>
                                        <p:strVal val="visible"/>
                                      </p:to>
                                    </p:set>
                                    <p:anim calcmode="lin" valueType="num">
                                      <p:cBhvr additive="base">
                                        <p:cTn id="147" dur="2000" fill="hold"/>
                                        <p:tgtEl>
                                          <p:spTgt spid="13"/>
                                        </p:tgtEl>
                                        <p:attrNameLst>
                                          <p:attrName>ppt_x</p:attrName>
                                        </p:attrNameLst>
                                      </p:cBhvr>
                                      <p:tavLst>
                                        <p:tav tm="0">
                                          <p:val>
                                            <p:strVal val="1+#ppt_w/2"/>
                                          </p:val>
                                        </p:tav>
                                        <p:tav tm="100000">
                                          <p:val>
                                            <p:strVal val="#ppt_x"/>
                                          </p:val>
                                        </p:tav>
                                      </p:tavLst>
                                    </p:anim>
                                    <p:anim calcmode="lin" valueType="num">
                                      <p:cBhvr additive="base">
                                        <p:cTn id="148" dur="2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p:bldP spid="1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çuip.jpg"/>
          <p:cNvPicPr>
            <a:picLocks noChangeAspect="1"/>
          </p:cNvPicPr>
          <p:nvPr/>
        </p:nvPicPr>
        <p:blipFill>
          <a:blip r:embed="rId2"/>
          <a:stretch>
            <a:fillRect/>
          </a:stretch>
        </p:blipFill>
        <p:spPr>
          <a:xfrm>
            <a:off x="2969" y="0"/>
            <a:ext cx="9138062" cy="6858000"/>
          </a:xfrm>
          <a:prstGeom prst="rect">
            <a:avLst/>
          </a:prstGeom>
        </p:spPr>
      </p:pic>
      <p:sp>
        <p:nvSpPr>
          <p:cNvPr id="6" name="5 Doble onda"/>
          <p:cNvSpPr/>
          <p:nvPr/>
        </p:nvSpPr>
        <p:spPr>
          <a:xfrm rot="5400000">
            <a:off x="-1643062" y="1643062"/>
            <a:ext cx="4786322" cy="1500198"/>
          </a:xfrm>
          <a:prstGeom prst="doubleWave">
            <a:avLst>
              <a:gd name="adj1" fmla="val 12500"/>
              <a:gd name="adj2" fmla="val -10000"/>
            </a:avLst>
          </a:prstGeom>
          <a:gradFill flip="none" rotWithShape="1">
            <a:gsLst>
              <a:gs pos="10000">
                <a:srgbClr val="FF6600"/>
              </a:gs>
              <a:gs pos="50000">
                <a:srgbClr val="E9CF87">
                  <a:shade val="67500"/>
                  <a:satMod val="115000"/>
                </a:srgbClr>
              </a:gs>
              <a:gs pos="100000">
                <a:srgbClr val="E9CF87">
                  <a:shade val="100000"/>
                  <a:satMod val="115000"/>
                </a:srgbClr>
              </a:gs>
            </a:gsLst>
            <a:lin ang="5400000" scaled="1"/>
            <a:tileRect/>
          </a:grad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Doble onda"/>
          <p:cNvSpPr/>
          <p:nvPr/>
        </p:nvSpPr>
        <p:spPr>
          <a:xfrm rot="5400000">
            <a:off x="-607243" y="2678889"/>
            <a:ext cx="4786322" cy="1428760"/>
          </a:xfrm>
          <a:prstGeom prst="doubleWave">
            <a:avLst>
              <a:gd name="adj1" fmla="val 12500"/>
              <a:gd name="adj2" fmla="val -10000"/>
            </a:avLst>
          </a:prstGeom>
          <a:gradFill flip="none" rotWithShape="1">
            <a:gsLst>
              <a:gs pos="10000">
                <a:srgbClr val="FF6600"/>
              </a:gs>
              <a:gs pos="50000">
                <a:srgbClr val="E9CF87">
                  <a:shade val="67500"/>
                  <a:satMod val="115000"/>
                </a:srgbClr>
              </a:gs>
              <a:gs pos="100000">
                <a:srgbClr val="E9CF87">
                  <a:shade val="100000"/>
                  <a:satMod val="115000"/>
                </a:srgbClr>
              </a:gs>
            </a:gsLst>
            <a:lin ang="5400000" scaled="1"/>
            <a:tileRect/>
          </a:grad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Doble onda"/>
          <p:cNvSpPr/>
          <p:nvPr/>
        </p:nvSpPr>
        <p:spPr>
          <a:xfrm rot="5400000">
            <a:off x="357170" y="3571864"/>
            <a:ext cx="4786322" cy="1357322"/>
          </a:xfrm>
          <a:prstGeom prst="doubleWave">
            <a:avLst>
              <a:gd name="adj1" fmla="val 12500"/>
              <a:gd name="adj2" fmla="val -10000"/>
            </a:avLst>
          </a:prstGeom>
          <a:gradFill flip="none" rotWithShape="1">
            <a:gsLst>
              <a:gs pos="10000">
                <a:srgbClr val="FF6600"/>
              </a:gs>
              <a:gs pos="50000">
                <a:srgbClr val="E9CF87">
                  <a:shade val="67500"/>
                  <a:satMod val="115000"/>
                </a:srgbClr>
              </a:gs>
              <a:gs pos="100000">
                <a:srgbClr val="E9CF87">
                  <a:shade val="100000"/>
                  <a:satMod val="115000"/>
                </a:srgbClr>
              </a:gs>
            </a:gsLst>
            <a:lin ang="5400000" scaled="1"/>
            <a:tileRect/>
          </a:grad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Doble onda"/>
          <p:cNvSpPr/>
          <p:nvPr/>
        </p:nvSpPr>
        <p:spPr>
          <a:xfrm rot="5400000">
            <a:off x="1357302" y="4500558"/>
            <a:ext cx="4786322" cy="1357322"/>
          </a:xfrm>
          <a:prstGeom prst="doubleWave">
            <a:avLst>
              <a:gd name="adj1" fmla="val 12500"/>
              <a:gd name="adj2" fmla="val -10000"/>
            </a:avLst>
          </a:prstGeom>
          <a:gradFill flip="none" rotWithShape="1">
            <a:gsLst>
              <a:gs pos="10000">
                <a:srgbClr val="FF6600"/>
              </a:gs>
              <a:gs pos="50000">
                <a:srgbClr val="E9CF87">
                  <a:shade val="67500"/>
                  <a:satMod val="115000"/>
                </a:srgbClr>
              </a:gs>
              <a:gs pos="100000">
                <a:srgbClr val="E9CF87">
                  <a:shade val="100000"/>
                  <a:satMod val="115000"/>
                </a:srgbClr>
              </a:gs>
            </a:gsLst>
            <a:lin ang="5400000" scaled="1"/>
            <a:tileRect/>
          </a:grad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Doble onda"/>
          <p:cNvSpPr/>
          <p:nvPr/>
        </p:nvSpPr>
        <p:spPr>
          <a:xfrm rot="5400000" flipV="1">
            <a:off x="6107913" y="1750235"/>
            <a:ext cx="4786322" cy="1285852"/>
          </a:xfrm>
          <a:prstGeom prst="doubleWave">
            <a:avLst>
              <a:gd name="adj1" fmla="val 12500"/>
              <a:gd name="adj2" fmla="val -10000"/>
            </a:avLst>
          </a:prstGeom>
          <a:gradFill flip="none" rotWithShape="1">
            <a:gsLst>
              <a:gs pos="10000">
                <a:srgbClr val="FF9933"/>
              </a:gs>
              <a:gs pos="50000">
                <a:srgbClr val="E9CF87">
                  <a:shade val="67500"/>
                  <a:satMod val="115000"/>
                </a:srgbClr>
              </a:gs>
              <a:gs pos="100000">
                <a:srgbClr val="E9CF87">
                  <a:shade val="100000"/>
                  <a:satMod val="115000"/>
                </a:srgbClr>
              </a:gs>
            </a:gsLst>
            <a:lin ang="5400000" scaled="1"/>
            <a:tileRect/>
          </a:grad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Doble onda"/>
          <p:cNvSpPr/>
          <p:nvPr/>
        </p:nvSpPr>
        <p:spPr>
          <a:xfrm rot="5400000" flipV="1">
            <a:off x="5179219" y="2678905"/>
            <a:ext cx="4786322" cy="1285852"/>
          </a:xfrm>
          <a:prstGeom prst="doubleWave">
            <a:avLst>
              <a:gd name="adj1" fmla="val 12500"/>
              <a:gd name="adj2" fmla="val -10000"/>
            </a:avLst>
          </a:prstGeom>
          <a:gradFill flip="none" rotWithShape="1">
            <a:gsLst>
              <a:gs pos="10000">
                <a:srgbClr val="FF9933"/>
              </a:gs>
              <a:gs pos="50000">
                <a:srgbClr val="E9CF87">
                  <a:shade val="67500"/>
                  <a:satMod val="115000"/>
                </a:srgbClr>
              </a:gs>
              <a:gs pos="100000">
                <a:srgbClr val="E9CF87">
                  <a:shade val="100000"/>
                  <a:satMod val="115000"/>
                </a:srgbClr>
              </a:gs>
            </a:gsLst>
            <a:lin ang="5400000" scaled="1"/>
            <a:tileRect/>
          </a:grad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Doble onda"/>
          <p:cNvSpPr/>
          <p:nvPr/>
        </p:nvSpPr>
        <p:spPr>
          <a:xfrm rot="5400000" flipV="1">
            <a:off x="4214822" y="3571864"/>
            <a:ext cx="4786322" cy="1357322"/>
          </a:xfrm>
          <a:prstGeom prst="doubleWave">
            <a:avLst>
              <a:gd name="adj1" fmla="val 12500"/>
              <a:gd name="adj2" fmla="val -10000"/>
            </a:avLst>
          </a:prstGeom>
          <a:gradFill flip="none" rotWithShape="1">
            <a:gsLst>
              <a:gs pos="10000">
                <a:srgbClr val="FF9933"/>
              </a:gs>
              <a:gs pos="50000">
                <a:srgbClr val="E9CF87">
                  <a:shade val="67500"/>
                  <a:satMod val="115000"/>
                </a:srgbClr>
              </a:gs>
              <a:gs pos="100000">
                <a:srgbClr val="E9CF87">
                  <a:shade val="100000"/>
                  <a:satMod val="115000"/>
                </a:srgbClr>
              </a:gs>
            </a:gsLst>
            <a:lin ang="5400000" scaled="1"/>
            <a:tileRect/>
          </a:grad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Doble onda"/>
          <p:cNvSpPr/>
          <p:nvPr/>
        </p:nvSpPr>
        <p:spPr>
          <a:xfrm rot="5400000" flipV="1">
            <a:off x="3250393" y="4536293"/>
            <a:ext cx="4786322" cy="1285852"/>
          </a:xfrm>
          <a:prstGeom prst="doubleWave">
            <a:avLst>
              <a:gd name="adj1" fmla="val 12500"/>
              <a:gd name="adj2" fmla="val -10000"/>
            </a:avLst>
          </a:prstGeom>
          <a:gradFill flip="none" rotWithShape="1">
            <a:gsLst>
              <a:gs pos="10000">
                <a:srgbClr val="FF9933"/>
              </a:gs>
              <a:gs pos="50000">
                <a:srgbClr val="E9CF87">
                  <a:shade val="67500"/>
                  <a:satMod val="115000"/>
                </a:srgbClr>
              </a:gs>
              <a:gs pos="100000">
                <a:srgbClr val="E9CF87">
                  <a:shade val="100000"/>
                  <a:satMod val="115000"/>
                </a:srgbClr>
              </a:gs>
            </a:gsLst>
            <a:lin ang="5400000" scaled="1"/>
            <a:tileRect/>
          </a:grad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0" y="0"/>
            <a:ext cx="9144000" cy="7643842"/>
          </a:xfrm>
          <a:prstGeom prst="rect">
            <a:avLst/>
          </a:prstGeom>
          <a:gradFill>
            <a:gsLst>
              <a:gs pos="0">
                <a:srgbClr val="D6B19C"/>
              </a:gs>
              <a:gs pos="30000">
                <a:srgbClr val="D49E6C"/>
              </a:gs>
              <a:gs pos="70000">
                <a:srgbClr val="A65528"/>
              </a:gs>
              <a:gs pos="100000">
                <a:srgbClr val="663012"/>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9"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0-#ppt_w/2"/>
                                          </p:val>
                                        </p:tav>
                                        <p:tav tm="100000">
                                          <p:val>
                                            <p:strVal val="#ppt_x"/>
                                          </p:val>
                                        </p:tav>
                                      </p:tavLst>
                                    </p:anim>
                                    <p:anim calcmode="lin" valueType="num">
                                      <p:cBhvr additive="base">
                                        <p:cTn id="11" dur="3000" fill="hold"/>
                                        <p:tgtEl>
                                          <p:spTgt spid="6"/>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0-#ppt_w/2"/>
                                          </p:val>
                                        </p:tav>
                                        <p:tav tm="100000">
                                          <p:val>
                                            <p:strVal val="#ppt_x"/>
                                          </p:val>
                                        </p:tav>
                                      </p:tavLst>
                                    </p:anim>
                                    <p:anim calcmode="lin" valueType="num">
                                      <p:cBhvr additive="base">
                                        <p:cTn id="19" dur="3000" fill="hold"/>
                                        <p:tgtEl>
                                          <p:spTgt spid="8"/>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0-#ppt_w/2"/>
                                          </p:val>
                                        </p:tav>
                                        <p:tav tm="100000">
                                          <p:val>
                                            <p:strVal val="#ppt_x"/>
                                          </p:val>
                                        </p:tav>
                                      </p:tavLst>
                                    </p:anim>
                                    <p:anim calcmode="lin" valueType="num">
                                      <p:cBhvr additive="base">
                                        <p:cTn id="23" dur="3000" fill="hold"/>
                                        <p:tgtEl>
                                          <p:spTgt spid="9"/>
                                        </p:tgtEl>
                                        <p:attrNameLst>
                                          <p:attrName>ppt_y</p:attrName>
                                        </p:attrNameLst>
                                      </p:cBhvr>
                                      <p:tavLst>
                                        <p:tav tm="0">
                                          <p:val>
                                            <p:strVal val="0-#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1+#ppt_w/2"/>
                                          </p:val>
                                        </p:tav>
                                        <p:tav tm="100000">
                                          <p:val>
                                            <p:strVal val="#ppt_x"/>
                                          </p:val>
                                        </p:tav>
                                      </p:tavLst>
                                    </p:anim>
                                    <p:anim calcmode="lin" valueType="num">
                                      <p:cBhvr additive="base">
                                        <p:cTn id="27" dur="3000" fill="hold"/>
                                        <p:tgtEl>
                                          <p:spTgt spid="10"/>
                                        </p:tgtEl>
                                        <p:attrNameLst>
                                          <p:attrName>ppt_y</p:attrName>
                                        </p:attrNameLst>
                                      </p:cBhvr>
                                      <p:tavLst>
                                        <p:tav tm="0">
                                          <p:val>
                                            <p:strVal val="0-#ppt_h/2"/>
                                          </p:val>
                                        </p:tav>
                                        <p:tav tm="100000">
                                          <p:val>
                                            <p:strVal val="#ppt_y"/>
                                          </p:val>
                                        </p:tav>
                                      </p:tavLst>
                                    </p:anim>
                                  </p:childTnLst>
                                </p:cTn>
                              </p:par>
                              <p:par>
                                <p:cTn id="28" presetID="2" presetClass="entr" presetSubtype="3"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1+#ppt_w/2"/>
                                          </p:val>
                                        </p:tav>
                                        <p:tav tm="100000">
                                          <p:val>
                                            <p:strVal val="#ppt_x"/>
                                          </p:val>
                                        </p:tav>
                                      </p:tavLst>
                                    </p:anim>
                                    <p:anim calcmode="lin" valueType="num">
                                      <p:cBhvr additive="base">
                                        <p:cTn id="31" dur="3000" fill="hold"/>
                                        <p:tgtEl>
                                          <p:spTgt spid="11"/>
                                        </p:tgtEl>
                                        <p:attrNameLst>
                                          <p:attrName>ppt_y</p:attrName>
                                        </p:attrNameLst>
                                      </p:cBhvr>
                                      <p:tavLst>
                                        <p:tav tm="0">
                                          <p:val>
                                            <p:strVal val="0-#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1+#ppt_w/2"/>
                                          </p:val>
                                        </p:tav>
                                        <p:tav tm="100000">
                                          <p:val>
                                            <p:strVal val="#ppt_x"/>
                                          </p:val>
                                        </p:tav>
                                      </p:tavLst>
                                    </p:anim>
                                    <p:anim calcmode="lin" valueType="num">
                                      <p:cBhvr additive="base">
                                        <p:cTn id="35" dur="3000" fill="hold"/>
                                        <p:tgtEl>
                                          <p:spTgt spid="12"/>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1+#ppt_w/2"/>
                                          </p:val>
                                        </p:tav>
                                        <p:tav tm="100000">
                                          <p:val>
                                            <p:strVal val="#ppt_x"/>
                                          </p:val>
                                        </p:tav>
                                      </p:tavLst>
                                    </p:anim>
                                    <p:anim calcmode="lin" valueType="num">
                                      <p:cBhvr additive="base">
                                        <p:cTn id="39" dur="3000" fill="hold"/>
                                        <p:tgtEl>
                                          <p:spTgt spid="13"/>
                                        </p:tgtEl>
                                        <p:attrNameLst>
                                          <p:attrName>ppt_y</p:attrName>
                                        </p:attrNameLst>
                                      </p:cBhvr>
                                      <p:tavLst>
                                        <p:tav tm="0">
                                          <p:val>
                                            <p:strVal val="0-#ppt_h/2"/>
                                          </p:val>
                                        </p:tav>
                                        <p:tav tm="100000">
                                          <p:val>
                                            <p:strVal val="#ppt_y"/>
                                          </p:val>
                                        </p:tav>
                                      </p:tavLst>
                                    </p:anim>
                                  </p:childTnLst>
                                </p:cTn>
                              </p:par>
                              <p:par>
                                <p:cTn id="40" presetID="8" presetClass="emph" presetSubtype="0" fill="hold" grpId="1" nodeType="withEffect">
                                  <p:stCondLst>
                                    <p:cond delay="0"/>
                                  </p:stCondLst>
                                  <p:childTnLst>
                                    <p:animRot by="-21600000">
                                      <p:cBhvr>
                                        <p:cTn id="41" dur="3000" fill="hold"/>
                                        <p:tgtEl>
                                          <p:spTgt spid="10"/>
                                        </p:tgtEl>
                                        <p:attrNameLst>
                                          <p:attrName>r</p:attrName>
                                        </p:attrNameLst>
                                      </p:cBhvr>
                                    </p:animRot>
                                  </p:childTnLst>
                                </p:cTn>
                              </p:par>
                              <p:par>
                                <p:cTn id="42" presetID="8" presetClass="emph" presetSubtype="0" fill="hold" grpId="1" nodeType="withEffect">
                                  <p:stCondLst>
                                    <p:cond delay="0"/>
                                  </p:stCondLst>
                                  <p:childTnLst>
                                    <p:animRot by="-21600000">
                                      <p:cBhvr>
                                        <p:cTn id="43" dur="3000" fill="hold"/>
                                        <p:tgtEl>
                                          <p:spTgt spid="11"/>
                                        </p:tgtEl>
                                        <p:attrNameLst>
                                          <p:attrName>r</p:attrName>
                                        </p:attrNameLst>
                                      </p:cBhvr>
                                    </p:animRot>
                                  </p:childTnLst>
                                </p:cTn>
                              </p:par>
                              <p:par>
                                <p:cTn id="44" presetID="8" presetClass="emph" presetSubtype="0" fill="hold" grpId="1" nodeType="withEffect">
                                  <p:stCondLst>
                                    <p:cond delay="0"/>
                                  </p:stCondLst>
                                  <p:childTnLst>
                                    <p:animRot by="-21600000">
                                      <p:cBhvr>
                                        <p:cTn id="45" dur="3000" fill="hold"/>
                                        <p:tgtEl>
                                          <p:spTgt spid="12"/>
                                        </p:tgtEl>
                                        <p:attrNameLst>
                                          <p:attrName>r</p:attrName>
                                        </p:attrNameLst>
                                      </p:cBhvr>
                                    </p:animRot>
                                  </p:childTnLst>
                                </p:cTn>
                              </p:par>
                              <p:par>
                                <p:cTn id="46" presetID="8" presetClass="emph" presetSubtype="0" fill="hold" grpId="1" nodeType="withEffect">
                                  <p:stCondLst>
                                    <p:cond delay="0"/>
                                  </p:stCondLst>
                                  <p:childTnLst>
                                    <p:animRot by="-21600000">
                                      <p:cBhvr>
                                        <p:cTn id="47" dur="3000" fill="hold"/>
                                        <p:tgtEl>
                                          <p:spTgt spid="13"/>
                                        </p:tgtEl>
                                        <p:attrNameLst>
                                          <p:attrName>r</p:attrName>
                                        </p:attrNameLst>
                                      </p:cBhvr>
                                    </p:animRot>
                                  </p:childTnLst>
                                </p:cTn>
                              </p:par>
                              <p:par>
                                <p:cTn id="48" presetID="8" presetClass="emph" presetSubtype="0" fill="hold" grpId="1" nodeType="withEffect">
                                  <p:stCondLst>
                                    <p:cond delay="0"/>
                                  </p:stCondLst>
                                  <p:childTnLst>
                                    <p:animRot by="21600000">
                                      <p:cBhvr>
                                        <p:cTn id="49" dur="3000" fill="hold"/>
                                        <p:tgtEl>
                                          <p:spTgt spid="6"/>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7"/>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8"/>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9"/>
                                        </p:tgtEl>
                                        <p:attrNameLst>
                                          <p:attrName>r</p:attrName>
                                        </p:attrNameLst>
                                      </p:cBhvr>
                                    </p:animRot>
                                  </p:childTnLst>
                                </p:cTn>
                              </p:par>
                            </p:childTnLst>
                          </p:cTn>
                        </p:par>
                        <p:par>
                          <p:cTn id="56" fill="hold">
                            <p:stCondLst>
                              <p:cond delay="3000"/>
                            </p:stCondLst>
                            <p:childTnLst>
                              <p:par>
                                <p:cTn id="57" presetID="2" presetClass="exit" presetSubtype="2" fill="hold" grpId="2" nodeType="afterEffect">
                                  <p:stCondLst>
                                    <p:cond delay="0"/>
                                  </p:stCondLst>
                                  <p:childTnLst>
                                    <p:anim calcmode="lin" valueType="num">
                                      <p:cBhvr additive="base">
                                        <p:cTn id="58" dur="3000"/>
                                        <p:tgtEl>
                                          <p:spTgt spid="6"/>
                                        </p:tgtEl>
                                        <p:attrNameLst>
                                          <p:attrName>ppt_x</p:attrName>
                                        </p:attrNameLst>
                                      </p:cBhvr>
                                      <p:tavLst>
                                        <p:tav tm="0">
                                          <p:val>
                                            <p:strVal val="ppt_x"/>
                                          </p:val>
                                        </p:tav>
                                        <p:tav tm="100000">
                                          <p:val>
                                            <p:strVal val="1+ppt_w/2"/>
                                          </p:val>
                                        </p:tav>
                                      </p:tavLst>
                                    </p:anim>
                                    <p:anim calcmode="lin" valueType="num">
                                      <p:cBhvr additive="base">
                                        <p:cTn id="59" dur="3000"/>
                                        <p:tgtEl>
                                          <p:spTgt spid="6"/>
                                        </p:tgtEl>
                                        <p:attrNameLst>
                                          <p:attrName>ppt_y</p:attrName>
                                        </p:attrNameLst>
                                      </p:cBhvr>
                                      <p:tavLst>
                                        <p:tav tm="0">
                                          <p:val>
                                            <p:strVal val="ppt_y"/>
                                          </p:val>
                                        </p:tav>
                                        <p:tav tm="100000">
                                          <p:val>
                                            <p:strVal val="ppt_y"/>
                                          </p:val>
                                        </p:tav>
                                      </p:tavLst>
                                    </p:anim>
                                    <p:set>
                                      <p:cBhvr>
                                        <p:cTn id="60" dur="1" fill="hold">
                                          <p:stCondLst>
                                            <p:cond delay="2999"/>
                                          </p:stCondLst>
                                        </p:cTn>
                                        <p:tgtEl>
                                          <p:spTgt spid="6"/>
                                        </p:tgtEl>
                                        <p:attrNameLst>
                                          <p:attrName>style.visibility</p:attrName>
                                        </p:attrNameLst>
                                      </p:cBhvr>
                                      <p:to>
                                        <p:strVal val="hidden"/>
                                      </p:to>
                                    </p:set>
                                  </p:childTnLst>
                                </p:cTn>
                              </p:par>
                              <p:par>
                                <p:cTn id="61" presetID="2" presetClass="exit" presetSubtype="2" fill="hold" grpId="2" nodeType="withEffect">
                                  <p:stCondLst>
                                    <p:cond delay="0"/>
                                  </p:stCondLst>
                                  <p:childTnLst>
                                    <p:anim calcmode="lin" valueType="num">
                                      <p:cBhvr additive="base">
                                        <p:cTn id="62" dur="3000"/>
                                        <p:tgtEl>
                                          <p:spTgt spid="7"/>
                                        </p:tgtEl>
                                        <p:attrNameLst>
                                          <p:attrName>ppt_x</p:attrName>
                                        </p:attrNameLst>
                                      </p:cBhvr>
                                      <p:tavLst>
                                        <p:tav tm="0">
                                          <p:val>
                                            <p:strVal val="ppt_x"/>
                                          </p:val>
                                        </p:tav>
                                        <p:tav tm="100000">
                                          <p:val>
                                            <p:strVal val="1+ppt_w/2"/>
                                          </p:val>
                                        </p:tav>
                                      </p:tavLst>
                                    </p:anim>
                                    <p:anim calcmode="lin" valueType="num">
                                      <p:cBhvr additive="base">
                                        <p:cTn id="63" dur="3000"/>
                                        <p:tgtEl>
                                          <p:spTgt spid="7"/>
                                        </p:tgtEl>
                                        <p:attrNameLst>
                                          <p:attrName>ppt_y</p:attrName>
                                        </p:attrNameLst>
                                      </p:cBhvr>
                                      <p:tavLst>
                                        <p:tav tm="0">
                                          <p:val>
                                            <p:strVal val="ppt_y"/>
                                          </p:val>
                                        </p:tav>
                                        <p:tav tm="100000">
                                          <p:val>
                                            <p:strVal val="ppt_y"/>
                                          </p:val>
                                        </p:tav>
                                      </p:tavLst>
                                    </p:anim>
                                    <p:set>
                                      <p:cBhvr>
                                        <p:cTn id="64" dur="1" fill="hold">
                                          <p:stCondLst>
                                            <p:cond delay="2999"/>
                                          </p:stCondLst>
                                        </p:cTn>
                                        <p:tgtEl>
                                          <p:spTgt spid="7"/>
                                        </p:tgtEl>
                                        <p:attrNameLst>
                                          <p:attrName>style.visibility</p:attrName>
                                        </p:attrNameLst>
                                      </p:cBhvr>
                                      <p:to>
                                        <p:strVal val="hidden"/>
                                      </p:to>
                                    </p:set>
                                  </p:childTnLst>
                                </p:cTn>
                              </p:par>
                              <p:par>
                                <p:cTn id="65" presetID="2" presetClass="exit" presetSubtype="2" fill="hold" grpId="2" nodeType="withEffect">
                                  <p:stCondLst>
                                    <p:cond delay="0"/>
                                  </p:stCondLst>
                                  <p:childTnLst>
                                    <p:anim calcmode="lin" valueType="num">
                                      <p:cBhvr additive="base">
                                        <p:cTn id="66" dur="3000"/>
                                        <p:tgtEl>
                                          <p:spTgt spid="8"/>
                                        </p:tgtEl>
                                        <p:attrNameLst>
                                          <p:attrName>ppt_x</p:attrName>
                                        </p:attrNameLst>
                                      </p:cBhvr>
                                      <p:tavLst>
                                        <p:tav tm="0">
                                          <p:val>
                                            <p:strVal val="ppt_x"/>
                                          </p:val>
                                        </p:tav>
                                        <p:tav tm="100000">
                                          <p:val>
                                            <p:strVal val="1+ppt_w/2"/>
                                          </p:val>
                                        </p:tav>
                                      </p:tavLst>
                                    </p:anim>
                                    <p:anim calcmode="lin" valueType="num">
                                      <p:cBhvr additive="base">
                                        <p:cTn id="67" dur="3000"/>
                                        <p:tgtEl>
                                          <p:spTgt spid="8"/>
                                        </p:tgtEl>
                                        <p:attrNameLst>
                                          <p:attrName>ppt_y</p:attrName>
                                        </p:attrNameLst>
                                      </p:cBhvr>
                                      <p:tavLst>
                                        <p:tav tm="0">
                                          <p:val>
                                            <p:strVal val="ppt_y"/>
                                          </p:val>
                                        </p:tav>
                                        <p:tav tm="100000">
                                          <p:val>
                                            <p:strVal val="ppt_y"/>
                                          </p:val>
                                        </p:tav>
                                      </p:tavLst>
                                    </p:anim>
                                    <p:set>
                                      <p:cBhvr>
                                        <p:cTn id="68" dur="1" fill="hold">
                                          <p:stCondLst>
                                            <p:cond delay="2999"/>
                                          </p:stCondLst>
                                        </p:cTn>
                                        <p:tgtEl>
                                          <p:spTgt spid="8"/>
                                        </p:tgtEl>
                                        <p:attrNameLst>
                                          <p:attrName>style.visibility</p:attrName>
                                        </p:attrNameLst>
                                      </p:cBhvr>
                                      <p:to>
                                        <p:strVal val="hidden"/>
                                      </p:to>
                                    </p:set>
                                  </p:childTnLst>
                                </p:cTn>
                              </p:par>
                              <p:par>
                                <p:cTn id="69" presetID="2" presetClass="exit" presetSubtype="2" fill="hold" grpId="2" nodeType="withEffect">
                                  <p:stCondLst>
                                    <p:cond delay="0"/>
                                  </p:stCondLst>
                                  <p:childTnLst>
                                    <p:anim calcmode="lin" valueType="num">
                                      <p:cBhvr additive="base">
                                        <p:cTn id="70" dur="3000"/>
                                        <p:tgtEl>
                                          <p:spTgt spid="9"/>
                                        </p:tgtEl>
                                        <p:attrNameLst>
                                          <p:attrName>ppt_x</p:attrName>
                                        </p:attrNameLst>
                                      </p:cBhvr>
                                      <p:tavLst>
                                        <p:tav tm="0">
                                          <p:val>
                                            <p:strVal val="ppt_x"/>
                                          </p:val>
                                        </p:tav>
                                        <p:tav tm="100000">
                                          <p:val>
                                            <p:strVal val="1+ppt_w/2"/>
                                          </p:val>
                                        </p:tav>
                                      </p:tavLst>
                                    </p:anim>
                                    <p:anim calcmode="lin" valueType="num">
                                      <p:cBhvr additive="base">
                                        <p:cTn id="71" dur="3000"/>
                                        <p:tgtEl>
                                          <p:spTgt spid="9"/>
                                        </p:tgtEl>
                                        <p:attrNameLst>
                                          <p:attrName>ppt_y</p:attrName>
                                        </p:attrNameLst>
                                      </p:cBhvr>
                                      <p:tavLst>
                                        <p:tav tm="0">
                                          <p:val>
                                            <p:strVal val="ppt_y"/>
                                          </p:val>
                                        </p:tav>
                                        <p:tav tm="100000">
                                          <p:val>
                                            <p:strVal val="ppt_y"/>
                                          </p:val>
                                        </p:tav>
                                      </p:tavLst>
                                    </p:anim>
                                    <p:set>
                                      <p:cBhvr>
                                        <p:cTn id="72" dur="1" fill="hold">
                                          <p:stCondLst>
                                            <p:cond delay="2999"/>
                                          </p:stCondLst>
                                        </p:cTn>
                                        <p:tgtEl>
                                          <p:spTgt spid="9"/>
                                        </p:tgtEl>
                                        <p:attrNameLst>
                                          <p:attrName>style.visibility</p:attrName>
                                        </p:attrNameLst>
                                      </p:cBhvr>
                                      <p:to>
                                        <p:strVal val="hidden"/>
                                      </p:to>
                                    </p:set>
                                  </p:childTnLst>
                                </p:cTn>
                              </p:par>
                              <p:par>
                                <p:cTn id="73" presetID="2" presetClass="exit" presetSubtype="8" fill="hold" grpId="2" nodeType="withEffect">
                                  <p:stCondLst>
                                    <p:cond delay="0"/>
                                  </p:stCondLst>
                                  <p:childTnLst>
                                    <p:anim calcmode="lin" valueType="num">
                                      <p:cBhvr additive="base">
                                        <p:cTn id="74" dur="3000"/>
                                        <p:tgtEl>
                                          <p:spTgt spid="10"/>
                                        </p:tgtEl>
                                        <p:attrNameLst>
                                          <p:attrName>ppt_x</p:attrName>
                                        </p:attrNameLst>
                                      </p:cBhvr>
                                      <p:tavLst>
                                        <p:tav tm="0">
                                          <p:val>
                                            <p:strVal val="ppt_x"/>
                                          </p:val>
                                        </p:tav>
                                        <p:tav tm="100000">
                                          <p:val>
                                            <p:strVal val="0-ppt_w/2"/>
                                          </p:val>
                                        </p:tav>
                                      </p:tavLst>
                                    </p:anim>
                                    <p:anim calcmode="lin" valueType="num">
                                      <p:cBhvr additive="base">
                                        <p:cTn id="75" dur="3000"/>
                                        <p:tgtEl>
                                          <p:spTgt spid="10"/>
                                        </p:tgtEl>
                                        <p:attrNameLst>
                                          <p:attrName>ppt_y</p:attrName>
                                        </p:attrNameLst>
                                      </p:cBhvr>
                                      <p:tavLst>
                                        <p:tav tm="0">
                                          <p:val>
                                            <p:strVal val="ppt_y"/>
                                          </p:val>
                                        </p:tav>
                                        <p:tav tm="100000">
                                          <p:val>
                                            <p:strVal val="ppt_y"/>
                                          </p:val>
                                        </p:tav>
                                      </p:tavLst>
                                    </p:anim>
                                    <p:set>
                                      <p:cBhvr>
                                        <p:cTn id="76" dur="1" fill="hold">
                                          <p:stCondLst>
                                            <p:cond delay="2999"/>
                                          </p:stCondLst>
                                        </p:cTn>
                                        <p:tgtEl>
                                          <p:spTgt spid="10"/>
                                        </p:tgtEl>
                                        <p:attrNameLst>
                                          <p:attrName>style.visibility</p:attrName>
                                        </p:attrNameLst>
                                      </p:cBhvr>
                                      <p:to>
                                        <p:strVal val="hidden"/>
                                      </p:to>
                                    </p:set>
                                  </p:childTnLst>
                                </p:cTn>
                              </p:par>
                              <p:par>
                                <p:cTn id="77" presetID="2" presetClass="exit" presetSubtype="8" fill="hold" grpId="2" nodeType="withEffect">
                                  <p:stCondLst>
                                    <p:cond delay="0"/>
                                  </p:stCondLst>
                                  <p:childTnLst>
                                    <p:anim calcmode="lin" valueType="num">
                                      <p:cBhvr additive="base">
                                        <p:cTn id="78" dur="3000"/>
                                        <p:tgtEl>
                                          <p:spTgt spid="11"/>
                                        </p:tgtEl>
                                        <p:attrNameLst>
                                          <p:attrName>ppt_x</p:attrName>
                                        </p:attrNameLst>
                                      </p:cBhvr>
                                      <p:tavLst>
                                        <p:tav tm="0">
                                          <p:val>
                                            <p:strVal val="ppt_x"/>
                                          </p:val>
                                        </p:tav>
                                        <p:tav tm="100000">
                                          <p:val>
                                            <p:strVal val="0-ppt_w/2"/>
                                          </p:val>
                                        </p:tav>
                                      </p:tavLst>
                                    </p:anim>
                                    <p:anim calcmode="lin" valueType="num">
                                      <p:cBhvr additive="base">
                                        <p:cTn id="79" dur="3000"/>
                                        <p:tgtEl>
                                          <p:spTgt spid="11"/>
                                        </p:tgtEl>
                                        <p:attrNameLst>
                                          <p:attrName>ppt_y</p:attrName>
                                        </p:attrNameLst>
                                      </p:cBhvr>
                                      <p:tavLst>
                                        <p:tav tm="0">
                                          <p:val>
                                            <p:strVal val="ppt_y"/>
                                          </p:val>
                                        </p:tav>
                                        <p:tav tm="100000">
                                          <p:val>
                                            <p:strVal val="ppt_y"/>
                                          </p:val>
                                        </p:tav>
                                      </p:tavLst>
                                    </p:anim>
                                    <p:set>
                                      <p:cBhvr>
                                        <p:cTn id="80" dur="1" fill="hold">
                                          <p:stCondLst>
                                            <p:cond delay="2999"/>
                                          </p:stCondLst>
                                        </p:cTn>
                                        <p:tgtEl>
                                          <p:spTgt spid="11"/>
                                        </p:tgtEl>
                                        <p:attrNameLst>
                                          <p:attrName>style.visibility</p:attrName>
                                        </p:attrNameLst>
                                      </p:cBhvr>
                                      <p:to>
                                        <p:strVal val="hidden"/>
                                      </p:to>
                                    </p:set>
                                  </p:childTnLst>
                                </p:cTn>
                              </p:par>
                              <p:par>
                                <p:cTn id="81" presetID="2" presetClass="exit" presetSubtype="8" fill="hold" grpId="2" nodeType="withEffect">
                                  <p:stCondLst>
                                    <p:cond delay="0"/>
                                  </p:stCondLst>
                                  <p:childTnLst>
                                    <p:anim calcmode="lin" valueType="num">
                                      <p:cBhvr additive="base">
                                        <p:cTn id="82" dur="3000"/>
                                        <p:tgtEl>
                                          <p:spTgt spid="12"/>
                                        </p:tgtEl>
                                        <p:attrNameLst>
                                          <p:attrName>ppt_x</p:attrName>
                                        </p:attrNameLst>
                                      </p:cBhvr>
                                      <p:tavLst>
                                        <p:tav tm="0">
                                          <p:val>
                                            <p:strVal val="ppt_x"/>
                                          </p:val>
                                        </p:tav>
                                        <p:tav tm="100000">
                                          <p:val>
                                            <p:strVal val="0-ppt_w/2"/>
                                          </p:val>
                                        </p:tav>
                                      </p:tavLst>
                                    </p:anim>
                                    <p:anim calcmode="lin" valueType="num">
                                      <p:cBhvr additive="base">
                                        <p:cTn id="83" dur="3000"/>
                                        <p:tgtEl>
                                          <p:spTgt spid="12"/>
                                        </p:tgtEl>
                                        <p:attrNameLst>
                                          <p:attrName>ppt_y</p:attrName>
                                        </p:attrNameLst>
                                      </p:cBhvr>
                                      <p:tavLst>
                                        <p:tav tm="0">
                                          <p:val>
                                            <p:strVal val="ppt_y"/>
                                          </p:val>
                                        </p:tav>
                                        <p:tav tm="100000">
                                          <p:val>
                                            <p:strVal val="ppt_y"/>
                                          </p:val>
                                        </p:tav>
                                      </p:tavLst>
                                    </p:anim>
                                    <p:set>
                                      <p:cBhvr>
                                        <p:cTn id="84" dur="1" fill="hold">
                                          <p:stCondLst>
                                            <p:cond delay="2999"/>
                                          </p:stCondLst>
                                        </p:cTn>
                                        <p:tgtEl>
                                          <p:spTgt spid="12"/>
                                        </p:tgtEl>
                                        <p:attrNameLst>
                                          <p:attrName>style.visibility</p:attrName>
                                        </p:attrNameLst>
                                      </p:cBhvr>
                                      <p:to>
                                        <p:strVal val="hidden"/>
                                      </p:to>
                                    </p:set>
                                  </p:childTnLst>
                                </p:cTn>
                              </p:par>
                              <p:par>
                                <p:cTn id="85" presetID="2" presetClass="exit" presetSubtype="8" fill="hold" grpId="2" nodeType="withEffect">
                                  <p:stCondLst>
                                    <p:cond delay="0"/>
                                  </p:stCondLst>
                                  <p:childTnLst>
                                    <p:anim calcmode="lin" valueType="num">
                                      <p:cBhvr additive="base">
                                        <p:cTn id="86" dur="3000"/>
                                        <p:tgtEl>
                                          <p:spTgt spid="13"/>
                                        </p:tgtEl>
                                        <p:attrNameLst>
                                          <p:attrName>ppt_x</p:attrName>
                                        </p:attrNameLst>
                                      </p:cBhvr>
                                      <p:tavLst>
                                        <p:tav tm="0">
                                          <p:val>
                                            <p:strVal val="ppt_x"/>
                                          </p:val>
                                        </p:tav>
                                        <p:tav tm="100000">
                                          <p:val>
                                            <p:strVal val="0-ppt_w/2"/>
                                          </p:val>
                                        </p:tav>
                                      </p:tavLst>
                                    </p:anim>
                                    <p:anim calcmode="lin" valueType="num">
                                      <p:cBhvr additive="base">
                                        <p:cTn id="87" dur="3000"/>
                                        <p:tgtEl>
                                          <p:spTgt spid="13"/>
                                        </p:tgtEl>
                                        <p:attrNameLst>
                                          <p:attrName>ppt_y</p:attrName>
                                        </p:attrNameLst>
                                      </p:cBhvr>
                                      <p:tavLst>
                                        <p:tav tm="0">
                                          <p:val>
                                            <p:strVal val="ppt_y"/>
                                          </p:val>
                                        </p:tav>
                                        <p:tav tm="100000">
                                          <p:val>
                                            <p:strVal val="ppt_y"/>
                                          </p:val>
                                        </p:tav>
                                      </p:tavLst>
                                    </p:anim>
                                    <p:set>
                                      <p:cBhvr>
                                        <p:cTn id="88" dur="1" fill="hold">
                                          <p:stCondLst>
                                            <p:cond delay="2999"/>
                                          </p:stCondLst>
                                        </p:cTn>
                                        <p:tgtEl>
                                          <p:spTgt spid="13"/>
                                        </p:tgtEl>
                                        <p:attrNameLst>
                                          <p:attrName>style.visibility</p:attrName>
                                        </p:attrNameLst>
                                      </p:cBhvr>
                                      <p:to>
                                        <p:strVal val="hidden"/>
                                      </p:to>
                                    </p:set>
                                  </p:childTnLst>
                                </p:cTn>
                              </p:par>
                              <p:par>
                                <p:cTn id="89" presetID="17" presetClass="entr" presetSubtype="10" fill="hold" nodeType="withEffect">
                                  <p:stCondLst>
                                    <p:cond delay="0"/>
                                  </p:stCondLst>
                                  <p:childTnLst>
                                    <p:set>
                                      <p:cBhvr>
                                        <p:cTn id="90" dur="1" fill="hold">
                                          <p:stCondLst>
                                            <p:cond delay="0"/>
                                          </p:stCondLst>
                                        </p:cTn>
                                        <p:tgtEl>
                                          <p:spTgt spid="4"/>
                                        </p:tgtEl>
                                        <p:attrNameLst>
                                          <p:attrName>style.visibility</p:attrName>
                                        </p:attrNameLst>
                                      </p:cBhvr>
                                      <p:to>
                                        <p:strVal val="visible"/>
                                      </p:to>
                                    </p:set>
                                    <p:anim calcmode="lin" valueType="num">
                                      <p:cBhvr>
                                        <p:cTn id="91" dur="3000" fill="hold"/>
                                        <p:tgtEl>
                                          <p:spTgt spid="4"/>
                                        </p:tgtEl>
                                        <p:attrNameLst>
                                          <p:attrName>ppt_w</p:attrName>
                                        </p:attrNameLst>
                                      </p:cBhvr>
                                      <p:tavLst>
                                        <p:tav tm="0">
                                          <p:val>
                                            <p:fltVal val="0"/>
                                          </p:val>
                                        </p:tav>
                                        <p:tav tm="100000">
                                          <p:val>
                                            <p:strVal val="#ppt_w"/>
                                          </p:val>
                                        </p:tav>
                                      </p:tavLst>
                                    </p:anim>
                                    <p:anim calcmode="lin" valueType="num">
                                      <p:cBhvr>
                                        <p:cTn id="92" dur="3000" fill="hold"/>
                                        <p:tgtEl>
                                          <p:spTgt spid="4"/>
                                        </p:tgtEl>
                                        <p:attrNameLst>
                                          <p:attrName>ppt_h</p:attrName>
                                        </p:attrNameLst>
                                      </p:cBhvr>
                                      <p:tavLst>
                                        <p:tav tm="0">
                                          <p:val>
                                            <p:strVal val="#ppt_h"/>
                                          </p:val>
                                        </p:tav>
                                        <p:tav tm="100000">
                                          <p:val>
                                            <p:strVal val="#ppt_h"/>
                                          </p:val>
                                        </p:tav>
                                      </p:tavLst>
                                    </p:anim>
                                  </p:childTnLst>
                                </p:cTn>
                              </p:par>
                              <p:par>
                                <p:cTn id="93" presetID="16" presetClass="entr" presetSubtype="37" fill="hold" nodeType="withEffect">
                                  <p:stCondLst>
                                    <p:cond delay="0"/>
                                  </p:stCondLst>
                                  <p:childTnLst>
                                    <p:set>
                                      <p:cBhvr>
                                        <p:cTn id="94" dur="1" fill="hold">
                                          <p:stCondLst>
                                            <p:cond delay="0"/>
                                          </p:stCondLst>
                                        </p:cTn>
                                        <p:tgtEl>
                                          <p:spTgt spid="4"/>
                                        </p:tgtEl>
                                        <p:attrNameLst>
                                          <p:attrName>style.visibility</p:attrName>
                                        </p:attrNameLst>
                                      </p:cBhvr>
                                      <p:to>
                                        <p:strVal val="visible"/>
                                      </p:to>
                                    </p:set>
                                    <p:animEffect transition="in" filter="barn(outVertical)">
                                      <p:cBhvr>
                                        <p:cTn id="9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ff.jpg"/>
          <p:cNvPicPr>
            <a:picLocks noChangeAspect="1"/>
          </p:cNvPicPr>
          <p:nvPr/>
        </p:nvPicPr>
        <p:blipFill>
          <a:blip r:embed="rId2"/>
          <a:stretch>
            <a:fillRect/>
          </a:stretch>
        </p:blipFill>
        <p:spPr>
          <a:xfrm>
            <a:off x="0" y="6684"/>
            <a:ext cx="9144000" cy="6844632"/>
          </a:xfrm>
          <a:prstGeom prst="rect">
            <a:avLst/>
          </a:prstGeom>
        </p:spPr>
      </p:pic>
      <p:sp>
        <p:nvSpPr>
          <p:cNvPr id="5" name="4 Rectángulo"/>
          <p:cNvSpPr/>
          <p:nvPr/>
        </p:nvSpPr>
        <p:spPr>
          <a:xfrm>
            <a:off x="1000132" y="0"/>
            <a:ext cx="500034" cy="1928802"/>
          </a:xfrm>
          <a:prstGeom prst="rect">
            <a:avLst/>
          </a:prstGeom>
          <a:gradFill flip="none" rotWithShape="1">
            <a:gsLst>
              <a:gs pos="53000">
                <a:srgbClr val="FF6600"/>
              </a:gs>
              <a:gs pos="30000">
                <a:srgbClr val="D49E6C"/>
              </a:gs>
              <a:gs pos="70000">
                <a:srgbClr val="A65528"/>
              </a:gs>
              <a:gs pos="100000">
                <a:srgbClr val="663012"/>
              </a:gs>
            </a:gsLst>
            <a:lin ang="108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7143768" y="0"/>
            <a:ext cx="500034" cy="1928802"/>
          </a:xfrm>
          <a:prstGeom prst="rect">
            <a:avLst/>
          </a:prstGeom>
          <a:gradFill flip="none" rotWithShape="1">
            <a:gsLst>
              <a:gs pos="53000">
                <a:srgbClr val="FF6600"/>
              </a:gs>
              <a:gs pos="30000">
                <a:srgbClr val="D49E6C"/>
              </a:gs>
              <a:gs pos="70000">
                <a:srgbClr val="A65528"/>
              </a:gs>
              <a:gs pos="100000">
                <a:srgbClr val="663012"/>
              </a:gs>
            </a:gsLst>
            <a:lin ang="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500166" y="1000108"/>
            <a:ext cx="500034" cy="1928802"/>
          </a:xfrm>
          <a:prstGeom prst="rect">
            <a:avLst/>
          </a:prstGeom>
          <a:gradFill flip="none" rotWithShape="1">
            <a:gsLst>
              <a:gs pos="53000">
                <a:srgbClr val="FF6600"/>
              </a:gs>
              <a:gs pos="30000">
                <a:srgbClr val="D49E6C"/>
              </a:gs>
              <a:gs pos="70000">
                <a:srgbClr val="A65528"/>
              </a:gs>
              <a:gs pos="100000">
                <a:srgbClr val="663012"/>
              </a:gs>
            </a:gsLst>
            <a:lin ang="108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6643702" y="1071546"/>
            <a:ext cx="500034" cy="1928802"/>
          </a:xfrm>
          <a:prstGeom prst="rect">
            <a:avLst/>
          </a:prstGeom>
          <a:gradFill flip="none" rotWithShape="1">
            <a:gsLst>
              <a:gs pos="53000">
                <a:srgbClr val="FF6600"/>
              </a:gs>
              <a:gs pos="30000">
                <a:srgbClr val="D49E6C"/>
              </a:gs>
              <a:gs pos="70000">
                <a:srgbClr val="A65528"/>
              </a:gs>
              <a:gs pos="100000">
                <a:srgbClr val="663012"/>
              </a:gs>
            </a:gsLst>
            <a:lin ang="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000264" y="2000264"/>
            <a:ext cx="500034" cy="1928802"/>
          </a:xfrm>
          <a:prstGeom prst="rect">
            <a:avLst/>
          </a:prstGeom>
          <a:gradFill flip="none" rotWithShape="1">
            <a:gsLst>
              <a:gs pos="53000">
                <a:srgbClr val="FF6600"/>
              </a:gs>
              <a:gs pos="30000">
                <a:srgbClr val="D49E6C"/>
              </a:gs>
              <a:gs pos="70000">
                <a:srgbClr val="A65528"/>
              </a:gs>
              <a:gs pos="100000">
                <a:srgbClr val="663012"/>
              </a:gs>
            </a:gsLst>
            <a:lin ang="108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2500298" y="3000372"/>
            <a:ext cx="500034" cy="1928802"/>
          </a:xfrm>
          <a:prstGeom prst="rect">
            <a:avLst/>
          </a:prstGeom>
          <a:gradFill flip="none" rotWithShape="1">
            <a:gsLst>
              <a:gs pos="53000">
                <a:srgbClr val="FF6600"/>
              </a:gs>
              <a:gs pos="30000">
                <a:srgbClr val="D49E6C"/>
              </a:gs>
              <a:gs pos="70000">
                <a:srgbClr val="A65528"/>
              </a:gs>
              <a:gs pos="100000">
                <a:srgbClr val="663012"/>
              </a:gs>
            </a:gsLst>
            <a:lin ang="108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6143636" y="2000240"/>
            <a:ext cx="500034" cy="1928802"/>
          </a:xfrm>
          <a:prstGeom prst="rect">
            <a:avLst/>
          </a:prstGeom>
          <a:gradFill flip="none" rotWithShape="1">
            <a:gsLst>
              <a:gs pos="53000">
                <a:srgbClr val="FF6600"/>
              </a:gs>
              <a:gs pos="30000">
                <a:srgbClr val="D49E6C"/>
              </a:gs>
              <a:gs pos="70000">
                <a:srgbClr val="A65528"/>
              </a:gs>
              <a:gs pos="100000">
                <a:srgbClr val="663012"/>
              </a:gs>
            </a:gsLst>
            <a:lin ang="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5643570" y="3071810"/>
            <a:ext cx="500034" cy="1928802"/>
          </a:xfrm>
          <a:prstGeom prst="rect">
            <a:avLst/>
          </a:prstGeom>
          <a:gradFill flip="none" rotWithShape="1">
            <a:gsLst>
              <a:gs pos="53000">
                <a:srgbClr val="FF6600"/>
              </a:gs>
              <a:gs pos="30000">
                <a:srgbClr val="D49E6C"/>
              </a:gs>
              <a:gs pos="70000">
                <a:srgbClr val="A65528"/>
              </a:gs>
              <a:gs pos="100000">
                <a:srgbClr val="663012"/>
              </a:gs>
            </a:gsLst>
            <a:lin ang="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3000396" y="3857628"/>
            <a:ext cx="500034" cy="1928802"/>
          </a:xfrm>
          <a:prstGeom prst="rect">
            <a:avLst/>
          </a:prstGeom>
          <a:gradFill flip="none" rotWithShape="1">
            <a:gsLst>
              <a:gs pos="53000">
                <a:srgbClr val="FF6600"/>
              </a:gs>
              <a:gs pos="30000">
                <a:srgbClr val="D49E6C"/>
              </a:gs>
              <a:gs pos="70000">
                <a:srgbClr val="A65528"/>
              </a:gs>
              <a:gs pos="100000">
                <a:srgbClr val="663012"/>
              </a:gs>
            </a:gsLst>
            <a:lin ang="108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3500430" y="4857736"/>
            <a:ext cx="500034" cy="1928802"/>
          </a:xfrm>
          <a:prstGeom prst="rect">
            <a:avLst/>
          </a:prstGeom>
          <a:gradFill flip="none" rotWithShape="1">
            <a:gsLst>
              <a:gs pos="53000">
                <a:srgbClr val="FF6600"/>
              </a:gs>
              <a:gs pos="30000">
                <a:srgbClr val="D49E6C"/>
              </a:gs>
              <a:gs pos="70000">
                <a:srgbClr val="A65528"/>
              </a:gs>
              <a:gs pos="100000">
                <a:srgbClr val="663012"/>
              </a:gs>
            </a:gsLst>
            <a:lin ang="108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4000496" y="5357826"/>
            <a:ext cx="500034" cy="1500174"/>
          </a:xfrm>
          <a:prstGeom prst="rect">
            <a:avLst/>
          </a:prstGeom>
          <a:gradFill flip="none" rotWithShape="1">
            <a:gsLst>
              <a:gs pos="53000">
                <a:srgbClr val="FF6600"/>
              </a:gs>
              <a:gs pos="30000">
                <a:srgbClr val="D49E6C"/>
              </a:gs>
              <a:gs pos="70000">
                <a:srgbClr val="A65528"/>
              </a:gs>
              <a:gs pos="100000">
                <a:srgbClr val="663012"/>
              </a:gs>
            </a:gsLst>
            <a:lin ang="108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5143504" y="4286256"/>
            <a:ext cx="500034" cy="1928802"/>
          </a:xfrm>
          <a:prstGeom prst="rect">
            <a:avLst/>
          </a:prstGeom>
          <a:gradFill flip="none" rotWithShape="1">
            <a:gsLst>
              <a:gs pos="53000">
                <a:srgbClr val="FF6600"/>
              </a:gs>
              <a:gs pos="30000">
                <a:srgbClr val="D49E6C"/>
              </a:gs>
              <a:gs pos="70000">
                <a:srgbClr val="A65528"/>
              </a:gs>
              <a:gs pos="100000">
                <a:srgbClr val="663012"/>
              </a:gs>
            </a:gsLst>
            <a:lin ang="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4643438" y="5357826"/>
            <a:ext cx="500034" cy="1500174"/>
          </a:xfrm>
          <a:prstGeom prst="rect">
            <a:avLst/>
          </a:prstGeom>
          <a:gradFill flip="none" rotWithShape="1">
            <a:gsLst>
              <a:gs pos="53000">
                <a:srgbClr val="FF6600"/>
              </a:gs>
              <a:gs pos="30000">
                <a:srgbClr val="D49E6C"/>
              </a:gs>
              <a:gs pos="70000">
                <a:srgbClr val="A65528"/>
              </a:gs>
              <a:gs pos="100000">
                <a:srgbClr val="663012"/>
              </a:gs>
            </a:gsLst>
            <a:lin ang="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CuadroTexto"/>
          <p:cNvSpPr txBox="1"/>
          <p:nvPr/>
        </p:nvSpPr>
        <p:spPr>
          <a:xfrm>
            <a:off x="6072198" y="3786190"/>
            <a:ext cx="3071802" cy="1938992"/>
          </a:xfrm>
          <a:prstGeom prst="rect">
            <a:avLst/>
          </a:prstGeom>
          <a:noFill/>
        </p:spPr>
        <p:txBody>
          <a:bodyPr wrap="square" rtlCol="0">
            <a:spAutoFit/>
          </a:bodyPr>
          <a:lstStyle/>
          <a:p>
            <a:pPr algn="ctr"/>
            <a:r>
              <a:rPr lang="es-ES" sz="2400" b="1" dirty="0" smtClean="0">
                <a:solidFill>
                  <a:srgbClr val="FFC000"/>
                </a:solidFill>
                <a:effectLst>
                  <a:outerShdw blurRad="38100" dist="38100" dir="2700000" algn="tl">
                    <a:srgbClr val="000000">
                      <a:alpha val="43137"/>
                    </a:srgbClr>
                  </a:outerShdw>
                </a:effectLst>
                <a:latin typeface="Agency FB" pitchFamily="34" charset="0"/>
              </a:rPr>
              <a:t>La oscuridad es tu aliada,</a:t>
            </a:r>
          </a:p>
          <a:p>
            <a:pPr algn="ctr"/>
            <a:r>
              <a:rPr lang="es-ES" sz="2400" b="1" dirty="0" smtClean="0">
                <a:solidFill>
                  <a:srgbClr val="FFC000"/>
                </a:solidFill>
                <a:effectLst>
                  <a:outerShdw blurRad="38100" dist="38100" dir="2700000" algn="tl">
                    <a:srgbClr val="000000">
                      <a:alpha val="43137"/>
                    </a:srgbClr>
                  </a:outerShdw>
                </a:effectLst>
                <a:latin typeface="Agency FB" pitchFamily="34" charset="0"/>
              </a:rPr>
              <a:t>tus sentidos se agudizan,</a:t>
            </a:r>
          </a:p>
          <a:p>
            <a:pPr algn="ctr"/>
            <a:r>
              <a:rPr lang="es-ES" sz="2400" b="1" dirty="0" smtClean="0">
                <a:solidFill>
                  <a:srgbClr val="FFC000"/>
                </a:solidFill>
                <a:effectLst>
                  <a:outerShdw blurRad="38100" dist="38100" dir="2700000" algn="tl">
                    <a:srgbClr val="000000">
                      <a:alpha val="43137"/>
                    </a:srgbClr>
                  </a:outerShdw>
                </a:effectLst>
                <a:latin typeface="Agency FB" pitchFamily="34" charset="0"/>
              </a:rPr>
              <a:t>tus ojos se agrandan</a:t>
            </a:r>
          </a:p>
          <a:p>
            <a:pPr algn="ctr"/>
            <a:r>
              <a:rPr lang="es-ES" sz="2400" b="1" dirty="0" smtClean="0">
                <a:solidFill>
                  <a:srgbClr val="FFC000"/>
                </a:solidFill>
                <a:effectLst>
                  <a:outerShdw blurRad="38100" dist="38100" dir="2700000" algn="tl">
                    <a:srgbClr val="000000">
                      <a:alpha val="43137"/>
                    </a:srgbClr>
                  </a:outerShdw>
                </a:effectLst>
                <a:latin typeface="Agency FB" pitchFamily="34" charset="0"/>
              </a:rPr>
              <a:t>y ves más que cualquier otro ser</a:t>
            </a:r>
            <a:endParaRPr lang="es-ES" sz="2400" b="1" dirty="0">
              <a:solidFill>
                <a:srgbClr val="FFC000"/>
              </a:solidFill>
              <a:effectLst>
                <a:outerShdw blurRad="38100" dist="38100" dir="2700000" algn="tl">
                  <a:srgbClr val="000000">
                    <a:alpha val="43137"/>
                  </a:srgbClr>
                </a:outerShdw>
              </a:effectLst>
              <a:latin typeface="Agency FB" pitchFamily="34" charset="0"/>
            </a:endParaRPr>
          </a:p>
        </p:txBody>
      </p:sp>
      <p:sp>
        <p:nvSpPr>
          <p:cNvPr id="19" name="18 Rectángulo"/>
          <p:cNvSpPr/>
          <p:nvPr/>
        </p:nvSpPr>
        <p:spPr>
          <a:xfrm>
            <a:off x="0" y="0"/>
            <a:ext cx="9144000" cy="6858000"/>
          </a:xfrm>
          <a:prstGeom prst="rect">
            <a:avLst/>
          </a:prstGeom>
          <a:gradFill>
            <a:gsLst>
              <a:gs pos="0">
                <a:srgbClr val="D6B19C"/>
              </a:gs>
              <a:gs pos="30000">
                <a:srgbClr val="D49E6C"/>
              </a:gs>
              <a:gs pos="70000">
                <a:srgbClr val="A65528"/>
              </a:gs>
              <a:gs pos="100000">
                <a:srgbClr val="663012"/>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9"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0-#ppt_w/2"/>
                                          </p:val>
                                        </p:tav>
                                        <p:tav tm="100000">
                                          <p:val>
                                            <p:strVal val="#ppt_x"/>
                                          </p:val>
                                        </p:tav>
                                      </p:tavLst>
                                    </p:anim>
                                    <p:anim calcmode="lin" valueType="num">
                                      <p:cBhvr additive="base">
                                        <p:cTn id="19" dur="3000" fill="hold"/>
                                        <p:tgtEl>
                                          <p:spTgt spid="9"/>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3000" fill="hold"/>
                                        <p:tgtEl>
                                          <p:spTgt spid="10"/>
                                        </p:tgtEl>
                                        <p:attrNameLst>
                                          <p:attrName>ppt_x</p:attrName>
                                        </p:attrNameLst>
                                      </p:cBhvr>
                                      <p:tavLst>
                                        <p:tav tm="0">
                                          <p:val>
                                            <p:strVal val="0-#ppt_w/2"/>
                                          </p:val>
                                        </p:tav>
                                        <p:tav tm="100000">
                                          <p:val>
                                            <p:strVal val="#ppt_x"/>
                                          </p:val>
                                        </p:tav>
                                      </p:tavLst>
                                    </p:anim>
                                    <p:anim calcmode="lin" valueType="num">
                                      <p:cBhvr additive="base">
                                        <p:cTn id="23" dur="3000" fill="hold"/>
                                        <p:tgtEl>
                                          <p:spTgt spid="10"/>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0-#ppt_w/2"/>
                                          </p:val>
                                        </p:tav>
                                        <p:tav tm="100000">
                                          <p:val>
                                            <p:strVal val="#ppt_x"/>
                                          </p:val>
                                        </p:tav>
                                      </p:tavLst>
                                    </p:anim>
                                    <p:anim calcmode="lin" valueType="num">
                                      <p:cBhvr additive="base">
                                        <p:cTn id="27" dur="3000" fill="hold"/>
                                        <p:tgtEl>
                                          <p:spTgt spid="13"/>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additive="base">
                                        <p:cTn id="30" dur="3000" fill="hold"/>
                                        <p:tgtEl>
                                          <p:spTgt spid="14"/>
                                        </p:tgtEl>
                                        <p:attrNameLst>
                                          <p:attrName>ppt_x</p:attrName>
                                        </p:attrNameLst>
                                      </p:cBhvr>
                                      <p:tavLst>
                                        <p:tav tm="0">
                                          <p:val>
                                            <p:strVal val="0-#ppt_w/2"/>
                                          </p:val>
                                        </p:tav>
                                        <p:tav tm="100000">
                                          <p:val>
                                            <p:strVal val="#ppt_x"/>
                                          </p:val>
                                        </p:tav>
                                      </p:tavLst>
                                    </p:anim>
                                    <p:anim calcmode="lin" valueType="num">
                                      <p:cBhvr additive="base">
                                        <p:cTn id="31" dur="3000" fill="hold"/>
                                        <p:tgtEl>
                                          <p:spTgt spid="14"/>
                                        </p:tgtEl>
                                        <p:attrNameLst>
                                          <p:attrName>ppt_y</p:attrName>
                                        </p:attrNameLst>
                                      </p:cBhvr>
                                      <p:tavLst>
                                        <p:tav tm="0">
                                          <p:val>
                                            <p:strVal val="0-#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additive="base">
                                        <p:cTn id="34" dur="3000" fill="hold"/>
                                        <p:tgtEl>
                                          <p:spTgt spid="15"/>
                                        </p:tgtEl>
                                        <p:attrNameLst>
                                          <p:attrName>ppt_x</p:attrName>
                                        </p:attrNameLst>
                                      </p:cBhvr>
                                      <p:tavLst>
                                        <p:tav tm="0">
                                          <p:val>
                                            <p:strVal val="0-#ppt_w/2"/>
                                          </p:val>
                                        </p:tav>
                                        <p:tav tm="100000">
                                          <p:val>
                                            <p:strVal val="#ppt_x"/>
                                          </p:val>
                                        </p:tav>
                                      </p:tavLst>
                                    </p:anim>
                                    <p:anim calcmode="lin" valueType="num">
                                      <p:cBhvr additive="base">
                                        <p:cTn id="35" dur="3000" fill="hold"/>
                                        <p:tgtEl>
                                          <p:spTgt spid="15"/>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additive="base">
                                        <p:cTn id="38" dur="3000" fill="hold"/>
                                        <p:tgtEl>
                                          <p:spTgt spid="6"/>
                                        </p:tgtEl>
                                        <p:attrNameLst>
                                          <p:attrName>ppt_x</p:attrName>
                                        </p:attrNameLst>
                                      </p:cBhvr>
                                      <p:tavLst>
                                        <p:tav tm="0">
                                          <p:val>
                                            <p:strVal val="1+#ppt_w/2"/>
                                          </p:val>
                                        </p:tav>
                                        <p:tav tm="100000">
                                          <p:val>
                                            <p:strVal val="#ppt_x"/>
                                          </p:val>
                                        </p:tav>
                                      </p:tavLst>
                                    </p:anim>
                                    <p:anim calcmode="lin" valueType="num">
                                      <p:cBhvr additive="base">
                                        <p:cTn id="39" dur="3000" fill="hold"/>
                                        <p:tgtEl>
                                          <p:spTgt spid="6"/>
                                        </p:tgtEl>
                                        <p:attrNameLst>
                                          <p:attrName>ppt_y</p:attrName>
                                        </p:attrNameLst>
                                      </p:cBhvr>
                                      <p:tavLst>
                                        <p:tav tm="0">
                                          <p:val>
                                            <p:strVal val="0-#ppt_h/2"/>
                                          </p:val>
                                        </p:tav>
                                        <p:tav tm="100000">
                                          <p:val>
                                            <p:strVal val="#ppt_y"/>
                                          </p:val>
                                        </p:tav>
                                      </p:tavLst>
                                    </p:anim>
                                  </p:childTnLst>
                                </p:cTn>
                              </p:par>
                              <p:par>
                                <p:cTn id="40" presetID="2" presetClass="entr" presetSubtype="3" fill="hold" grpId="0"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additive="base">
                                        <p:cTn id="42" dur="3000" fill="hold"/>
                                        <p:tgtEl>
                                          <p:spTgt spid="8"/>
                                        </p:tgtEl>
                                        <p:attrNameLst>
                                          <p:attrName>ppt_x</p:attrName>
                                        </p:attrNameLst>
                                      </p:cBhvr>
                                      <p:tavLst>
                                        <p:tav tm="0">
                                          <p:val>
                                            <p:strVal val="1+#ppt_w/2"/>
                                          </p:val>
                                        </p:tav>
                                        <p:tav tm="100000">
                                          <p:val>
                                            <p:strVal val="#ppt_x"/>
                                          </p:val>
                                        </p:tav>
                                      </p:tavLst>
                                    </p:anim>
                                    <p:anim calcmode="lin" valueType="num">
                                      <p:cBhvr additive="base">
                                        <p:cTn id="43" dur="3000" fill="hold"/>
                                        <p:tgtEl>
                                          <p:spTgt spid="8"/>
                                        </p:tgtEl>
                                        <p:attrNameLst>
                                          <p:attrName>ppt_y</p:attrName>
                                        </p:attrNameLst>
                                      </p:cBhvr>
                                      <p:tavLst>
                                        <p:tav tm="0">
                                          <p:val>
                                            <p:strVal val="0-#ppt_h/2"/>
                                          </p:val>
                                        </p:tav>
                                        <p:tav tm="100000">
                                          <p:val>
                                            <p:strVal val="#ppt_y"/>
                                          </p:val>
                                        </p:tav>
                                      </p:tavLst>
                                    </p:anim>
                                  </p:childTnLst>
                                </p:cTn>
                              </p:par>
                              <p:par>
                                <p:cTn id="44" presetID="2" presetClass="entr" presetSubtype="3"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additive="base">
                                        <p:cTn id="46" dur="3000" fill="hold"/>
                                        <p:tgtEl>
                                          <p:spTgt spid="11"/>
                                        </p:tgtEl>
                                        <p:attrNameLst>
                                          <p:attrName>ppt_x</p:attrName>
                                        </p:attrNameLst>
                                      </p:cBhvr>
                                      <p:tavLst>
                                        <p:tav tm="0">
                                          <p:val>
                                            <p:strVal val="1+#ppt_w/2"/>
                                          </p:val>
                                        </p:tav>
                                        <p:tav tm="100000">
                                          <p:val>
                                            <p:strVal val="#ppt_x"/>
                                          </p:val>
                                        </p:tav>
                                      </p:tavLst>
                                    </p:anim>
                                    <p:anim calcmode="lin" valueType="num">
                                      <p:cBhvr additive="base">
                                        <p:cTn id="47" dur="3000" fill="hold"/>
                                        <p:tgtEl>
                                          <p:spTgt spid="11"/>
                                        </p:tgtEl>
                                        <p:attrNameLst>
                                          <p:attrName>ppt_y</p:attrName>
                                        </p:attrNameLst>
                                      </p:cBhvr>
                                      <p:tavLst>
                                        <p:tav tm="0">
                                          <p:val>
                                            <p:strVal val="0-#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12"/>
                                        </p:tgtEl>
                                        <p:attrNameLst>
                                          <p:attrName>style.visibility</p:attrName>
                                        </p:attrNameLst>
                                      </p:cBhvr>
                                      <p:to>
                                        <p:strVal val="visible"/>
                                      </p:to>
                                    </p:set>
                                    <p:anim calcmode="lin" valueType="num">
                                      <p:cBhvr additive="base">
                                        <p:cTn id="50" dur="3000" fill="hold"/>
                                        <p:tgtEl>
                                          <p:spTgt spid="12"/>
                                        </p:tgtEl>
                                        <p:attrNameLst>
                                          <p:attrName>ppt_x</p:attrName>
                                        </p:attrNameLst>
                                      </p:cBhvr>
                                      <p:tavLst>
                                        <p:tav tm="0">
                                          <p:val>
                                            <p:strVal val="1+#ppt_w/2"/>
                                          </p:val>
                                        </p:tav>
                                        <p:tav tm="100000">
                                          <p:val>
                                            <p:strVal val="#ppt_x"/>
                                          </p:val>
                                        </p:tav>
                                      </p:tavLst>
                                    </p:anim>
                                    <p:anim calcmode="lin" valueType="num">
                                      <p:cBhvr additive="base">
                                        <p:cTn id="51" dur="3000" fill="hold"/>
                                        <p:tgtEl>
                                          <p:spTgt spid="12"/>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1+#ppt_w/2"/>
                                          </p:val>
                                        </p:tav>
                                        <p:tav tm="100000">
                                          <p:val>
                                            <p:strVal val="#ppt_x"/>
                                          </p:val>
                                        </p:tav>
                                      </p:tavLst>
                                    </p:anim>
                                    <p:anim calcmode="lin" valueType="num">
                                      <p:cBhvr additive="base">
                                        <p:cTn id="55" dur="3000" fill="hold"/>
                                        <p:tgtEl>
                                          <p:spTgt spid="16"/>
                                        </p:tgtEl>
                                        <p:attrNameLst>
                                          <p:attrName>ppt_y</p:attrName>
                                        </p:attrNameLst>
                                      </p:cBhvr>
                                      <p:tavLst>
                                        <p:tav tm="0">
                                          <p:val>
                                            <p:strVal val="0-#ppt_h/2"/>
                                          </p:val>
                                        </p:tav>
                                        <p:tav tm="100000">
                                          <p:val>
                                            <p:strVal val="#ppt_y"/>
                                          </p:val>
                                        </p:tav>
                                      </p:tavLst>
                                    </p:anim>
                                  </p:childTnLst>
                                </p:cTn>
                              </p:par>
                              <p:par>
                                <p:cTn id="56" presetID="2" presetClass="entr" presetSubtype="3"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1+#ppt_w/2"/>
                                          </p:val>
                                        </p:tav>
                                        <p:tav tm="100000">
                                          <p:val>
                                            <p:strVal val="#ppt_x"/>
                                          </p:val>
                                        </p:tav>
                                      </p:tavLst>
                                    </p:anim>
                                    <p:anim calcmode="lin" valueType="num">
                                      <p:cBhvr additive="base">
                                        <p:cTn id="59" dur="3000" fill="hold"/>
                                        <p:tgtEl>
                                          <p:spTgt spid="17"/>
                                        </p:tgtEl>
                                        <p:attrNameLst>
                                          <p:attrName>ppt_y</p:attrName>
                                        </p:attrNameLst>
                                      </p:cBhvr>
                                      <p:tavLst>
                                        <p:tav tm="0">
                                          <p:val>
                                            <p:strVal val="0-#ppt_h/2"/>
                                          </p:val>
                                        </p:tav>
                                        <p:tav tm="100000">
                                          <p:val>
                                            <p:strVal val="#ppt_y"/>
                                          </p:val>
                                        </p:tav>
                                      </p:tavLst>
                                    </p:anim>
                                  </p:childTnLst>
                                </p:cTn>
                              </p:par>
                              <p:par>
                                <p:cTn id="60" presetID="3" presetClass="entr" presetSubtype="10" fill="hold" grpId="1" nodeType="withEffect">
                                  <p:stCondLst>
                                    <p:cond delay="0"/>
                                  </p:stCondLst>
                                  <p:childTnLst>
                                    <p:set>
                                      <p:cBhvr>
                                        <p:cTn id="61" dur="1" fill="hold">
                                          <p:stCondLst>
                                            <p:cond delay="0"/>
                                          </p:stCondLst>
                                        </p:cTn>
                                        <p:tgtEl>
                                          <p:spTgt spid="5"/>
                                        </p:tgtEl>
                                        <p:attrNameLst>
                                          <p:attrName>style.visibility</p:attrName>
                                        </p:attrNameLst>
                                      </p:cBhvr>
                                      <p:to>
                                        <p:strVal val="visible"/>
                                      </p:to>
                                    </p:set>
                                    <p:animEffect transition="in" filter="blinds(horizontal)">
                                      <p:cBhvr>
                                        <p:cTn id="62" dur="3000"/>
                                        <p:tgtEl>
                                          <p:spTgt spid="5"/>
                                        </p:tgtEl>
                                      </p:cBhvr>
                                    </p:animEffect>
                                  </p:childTnLst>
                                </p:cTn>
                              </p:par>
                              <p:par>
                                <p:cTn id="63" presetID="3" presetClass="entr" presetSubtype="10" fill="hold" grpId="1" nodeType="withEffect">
                                  <p:stCondLst>
                                    <p:cond delay="0"/>
                                  </p:stCondLst>
                                  <p:childTnLst>
                                    <p:set>
                                      <p:cBhvr>
                                        <p:cTn id="64" dur="1" fill="hold">
                                          <p:stCondLst>
                                            <p:cond delay="0"/>
                                          </p:stCondLst>
                                        </p:cTn>
                                        <p:tgtEl>
                                          <p:spTgt spid="7"/>
                                        </p:tgtEl>
                                        <p:attrNameLst>
                                          <p:attrName>style.visibility</p:attrName>
                                        </p:attrNameLst>
                                      </p:cBhvr>
                                      <p:to>
                                        <p:strVal val="visible"/>
                                      </p:to>
                                    </p:set>
                                    <p:animEffect transition="in" filter="blinds(horizontal)">
                                      <p:cBhvr>
                                        <p:cTn id="65" dur="3000"/>
                                        <p:tgtEl>
                                          <p:spTgt spid="7"/>
                                        </p:tgtEl>
                                      </p:cBhvr>
                                    </p:animEffect>
                                  </p:childTnLst>
                                </p:cTn>
                              </p:par>
                              <p:par>
                                <p:cTn id="66" presetID="3" presetClass="entr" presetSubtype="10" fill="hold" grpId="1" nodeType="withEffect">
                                  <p:stCondLst>
                                    <p:cond delay="0"/>
                                  </p:stCondLst>
                                  <p:childTnLst>
                                    <p:set>
                                      <p:cBhvr>
                                        <p:cTn id="67" dur="1" fill="hold">
                                          <p:stCondLst>
                                            <p:cond delay="0"/>
                                          </p:stCondLst>
                                        </p:cTn>
                                        <p:tgtEl>
                                          <p:spTgt spid="9"/>
                                        </p:tgtEl>
                                        <p:attrNameLst>
                                          <p:attrName>style.visibility</p:attrName>
                                        </p:attrNameLst>
                                      </p:cBhvr>
                                      <p:to>
                                        <p:strVal val="visible"/>
                                      </p:to>
                                    </p:set>
                                    <p:animEffect transition="in" filter="blinds(horizontal)">
                                      <p:cBhvr>
                                        <p:cTn id="68" dur="3000"/>
                                        <p:tgtEl>
                                          <p:spTgt spid="9"/>
                                        </p:tgtEl>
                                      </p:cBhvr>
                                    </p:animEffect>
                                  </p:childTnLst>
                                </p:cTn>
                              </p:par>
                              <p:par>
                                <p:cTn id="69" presetID="3" presetClass="entr" presetSubtype="10" fill="hold" grpId="1" nodeType="withEffect">
                                  <p:stCondLst>
                                    <p:cond delay="0"/>
                                  </p:stCondLst>
                                  <p:childTnLst>
                                    <p:set>
                                      <p:cBhvr>
                                        <p:cTn id="70" dur="1" fill="hold">
                                          <p:stCondLst>
                                            <p:cond delay="0"/>
                                          </p:stCondLst>
                                        </p:cTn>
                                        <p:tgtEl>
                                          <p:spTgt spid="10"/>
                                        </p:tgtEl>
                                        <p:attrNameLst>
                                          <p:attrName>style.visibility</p:attrName>
                                        </p:attrNameLst>
                                      </p:cBhvr>
                                      <p:to>
                                        <p:strVal val="visible"/>
                                      </p:to>
                                    </p:set>
                                    <p:animEffect transition="in" filter="blinds(horizontal)">
                                      <p:cBhvr>
                                        <p:cTn id="71" dur="3000"/>
                                        <p:tgtEl>
                                          <p:spTgt spid="10"/>
                                        </p:tgtEl>
                                      </p:cBhvr>
                                    </p:animEffect>
                                  </p:childTnLst>
                                </p:cTn>
                              </p:par>
                              <p:par>
                                <p:cTn id="72" presetID="3" presetClass="entr" presetSubtype="10" fill="hold" grpId="1" nodeType="withEffect">
                                  <p:stCondLst>
                                    <p:cond delay="0"/>
                                  </p:stCondLst>
                                  <p:childTnLst>
                                    <p:set>
                                      <p:cBhvr>
                                        <p:cTn id="73" dur="1" fill="hold">
                                          <p:stCondLst>
                                            <p:cond delay="0"/>
                                          </p:stCondLst>
                                        </p:cTn>
                                        <p:tgtEl>
                                          <p:spTgt spid="13"/>
                                        </p:tgtEl>
                                        <p:attrNameLst>
                                          <p:attrName>style.visibility</p:attrName>
                                        </p:attrNameLst>
                                      </p:cBhvr>
                                      <p:to>
                                        <p:strVal val="visible"/>
                                      </p:to>
                                    </p:set>
                                    <p:animEffect transition="in" filter="blinds(horizontal)">
                                      <p:cBhvr>
                                        <p:cTn id="74" dur="3000"/>
                                        <p:tgtEl>
                                          <p:spTgt spid="13"/>
                                        </p:tgtEl>
                                      </p:cBhvr>
                                    </p:animEffect>
                                  </p:childTnLst>
                                </p:cTn>
                              </p:par>
                              <p:par>
                                <p:cTn id="75" presetID="3" presetClass="entr" presetSubtype="10" fill="hold" grpId="1" nodeType="withEffect">
                                  <p:stCondLst>
                                    <p:cond delay="0"/>
                                  </p:stCondLst>
                                  <p:childTnLst>
                                    <p:set>
                                      <p:cBhvr>
                                        <p:cTn id="76" dur="1" fill="hold">
                                          <p:stCondLst>
                                            <p:cond delay="0"/>
                                          </p:stCondLst>
                                        </p:cTn>
                                        <p:tgtEl>
                                          <p:spTgt spid="14"/>
                                        </p:tgtEl>
                                        <p:attrNameLst>
                                          <p:attrName>style.visibility</p:attrName>
                                        </p:attrNameLst>
                                      </p:cBhvr>
                                      <p:to>
                                        <p:strVal val="visible"/>
                                      </p:to>
                                    </p:set>
                                    <p:animEffect transition="in" filter="blinds(horizontal)">
                                      <p:cBhvr>
                                        <p:cTn id="77" dur="3000"/>
                                        <p:tgtEl>
                                          <p:spTgt spid="14"/>
                                        </p:tgtEl>
                                      </p:cBhvr>
                                    </p:animEffect>
                                  </p:childTnLst>
                                </p:cTn>
                              </p:par>
                              <p:par>
                                <p:cTn id="78" presetID="3" presetClass="entr" presetSubtype="10" fill="hold" grpId="1" nodeType="withEffect">
                                  <p:stCondLst>
                                    <p:cond delay="0"/>
                                  </p:stCondLst>
                                  <p:childTnLst>
                                    <p:set>
                                      <p:cBhvr>
                                        <p:cTn id="79" dur="1" fill="hold">
                                          <p:stCondLst>
                                            <p:cond delay="0"/>
                                          </p:stCondLst>
                                        </p:cTn>
                                        <p:tgtEl>
                                          <p:spTgt spid="15"/>
                                        </p:tgtEl>
                                        <p:attrNameLst>
                                          <p:attrName>style.visibility</p:attrName>
                                        </p:attrNameLst>
                                      </p:cBhvr>
                                      <p:to>
                                        <p:strVal val="visible"/>
                                      </p:to>
                                    </p:set>
                                    <p:animEffect transition="in" filter="blinds(horizontal)">
                                      <p:cBhvr>
                                        <p:cTn id="80" dur="3000"/>
                                        <p:tgtEl>
                                          <p:spTgt spid="15"/>
                                        </p:tgtEl>
                                      </p:cBhvr>
                                    </p:animEffect>
                                  </p:childTnLst>
                                </p:cTn>
                              </p:par>
                              <p:par>
                                <p:cTn id="81" presetID="3" presetClass="entr" presetSubtype="10" fill="hold" grpId="1" nodeType="withEffect">
                                  <p:stCondLst>
                                    <p:cond delay="0"/>
                                  </p:stCondLst>
                                  <p:childTnLst>
                                    <p:set>
                                      <p:cBhvr>
                                        <p:cTn id="82" dur="1" fill="hold">
                                          <p:stCondLst>
                                            <p:cond delay="0"/>
                                          </p:stCondLst>
                                        </p:cTn>
                                        <p:tgtEl>
                                          <p:spTgt spid="6"/>
                                        </p:tgtEl>
                                        <p:attrNameLst>
                                          <p:attrName>style.visibility</p:attrName>
                                        </p:attrNameLst>
                                      </p:cBhvr>
                                      <p:to>
                                        <p:strVal val="visible"/>
                                      </p:to>
                                    </p:set>
                                    <p:animEffect transition="in" filter="blinds(horizontal)">
                                      <p:cBhvr>
                                        <p:cTn id="83" dur="3000"/>
                                        <p:tgtEl>
                                          <p:spTgt spid="6"/>
                                        </p:tgtEl>
                                      </p:cBhvr>
                                    </p:animEffect>
                                  </p:childTnLst>
                                </p:cTn>
                              </p:par>
                              <p:par>
                                <p:cTn id="84" presetID="3" presetClass="entr" presetSubtype="10" fill="hold" grpId="1" nodeType="withEffect">
                                  <p:stCondLst>
                                    <p:cond delay="0"/>
                                  </p:stCondLst>
                                  <p:childTnLst>
                                    <p:set>
                                      <p:cBhvr>
                                        <p:cTn id="85" dur="1" fill="hold">
                                          <p:stCondLst>
                                            <p:cond delay="0"/>
                                          </p:stCondLst>
                                        </p:cTn>
                                        <p:tgtEl>
                                          <p:spTgt spid="8"/>
                                        </p:tgtEl>
                                        <p:attrNameLst>
                                          <p:attrName>style.visibility</p:attrName>
                                        </p:attrNameLst>
                                      </p:cBhvr>
                                      <p:to>
                                        <p:strVal val="visible"/>
                                      </p:to>
                                    </p:set>
                                    <p:animEffect transition="in" filter="blinds(horizontal)">
                                      <p:cBhvr>
                                        <p:cTn id="86" dur="3000"/>
                                        <p:tgtEl>
                                          <p:spTgt spid="8"/>
                                        </p:tgtEl>
                                      </p:cBhvr>
                                    </p:animEffect>
                                  </p:childTnLst>
                                </p:cTn>
                              </p:par>
                              <p:par>
                                <p:cTn id="87" presetID="3" presetClass="entr" presetSubtype="10" fill="hold" grpId="1" nodeType="withEffect">
                                  <p:stCondLst>
                                    <p:cond delay="0"/>
                                  </p:stCondLst>
                                  <p:childTnLst>
                                    <p:set>
                                      <p:cBhvr>
                                        <p:cTn id="88" dur="1" fill="hold">
                                          <p:stCondLst>
                                            <p:cond delay="0"/>
                                          </p:stCondLst>
                                        </p:cTn>
                                        <p:tgtEl>
                                          <p:spTgt spid="11"/>
                                        </p:tgtEl>
                                        <p:attrNameLst>
                                          <p:attrName>style.visibility</p:attrName>
                                        </p:attrNameLst>
                                      </p:cBhvr>
                                      <p:to>
                                        <p:strVal val="visible"/>
                                      </p:to>
                                    </p:set>
                                    <p:animEffect transition="in" filter="blinds(horizontal)">
                                      <p:cBhvr>
                                        <p:cTn id="89" dur="3000"/>
                                        <p:tgtEl>
                                          <p:spTgt spid="11"/>
                                        </p:tgtEl>
                                      </p:cBhvr>
                                    </p:animEffect>
                                  </p:childTnLst>
                                </p:cTn>
                              </p:par>
                              <p:par>
                                <p:cTn id="90" presetID="3" presetClass="entr" presetSubtype="10" fill="hold" grpId="1" nodeType="withEffect">
                                  <p:stCondLst>
                                    <p:cond delay="0"/>
                                  </p:stCondLst>
                                  <p:childTnLst>
                                    <p:set>
                                      <p:cBhvr>
                                        <p:cTn id="91" dur="1" fill="hold">
                                          <p:stCondLst>
                                            <p:cond delay="0"/>
                                          </p:stCondLst>
                                        </p:cTn>
                                        <p:tgtEl>
                                          <p:spTgt spid="12"/>
                                        </p:tgtEl>
                                        <p:attrNameLst>
                                          <p:attrName>style.visibility</p:attrName>
                                        </p:attrNameLst>
                                      </p:cBhvr>
                                      <p:to>
                                        <p:strVal val="visible"/>
                                      </p:to>
                                    </p:set>
                                    <p:animEffect transition="in" filter="blinds(horizontal)">
                                      <p:cBhvr>
                                        <p:cTn id="92" dur="3000"/>
                                        <p:tgtEl>
                                          <p:spTgt spid="12"/>
                                        </p:tgtEl>
                                      </p:cBhvr>
                                    </p:animEffect>
                                  </p:childTnLst>
                                </p:cTn>
                              </p:par>
                              <p:par>
                                <p:cTn id="93" presetID="3" presetClass="entr" presetSubtype="10" fill="hold" grpId="1" nodeType="withEffect">
                                  <p:stCondLst>
                                    <p:cond delay="0"/>
                                  </p:stCondLst>
                                  <p:childTnLst>
                                    <p:set>
                                      <p:cBhvr>
                                        <p:cTn id="94" dur="1" fill="hold">
                                          <p:stCondLst>
                                            <p:cond delay="0"/>
                                          </p:stCondLst>
                                        </p:cTn>
                                        <p:tgtEl>
                                          <p:spTgt spid="16"/>
                                        </p:tgtEl>
                                        <p:attrNameLst>
                                          <p:attrName>style.visibility</p:attrName>
                                        </p:attrNameLst>
                                      </p:cBhvr>
                                      <p:to>
                                        <p:strVal val="visible"/>
                                      </p:to>
                                    </p:set>
                                    <p:animEffect transition="in" filter="blinds(horizontal)">
                                      <p:cBhvr>
                                        <p:cTn id="95" dur="3000"/>
                                        <p:tgtEl>
                                          <p:spTgt spid="16"/>
                                        </p:tgtEl>
                                      </p:cBhvr>
                                    </p:animEffect>
                                  </p:childTnLst>
                                </p:cTn>
                              </p:par>
                              <p:par>
                                <p:cTn id="96" presetID="3" presetClass="entr" presetSubtype="10" fill="hold" grpId="1" nodeType="withEffect">
                                  <p:stCondLst>
                                    <p:cond delay="0"/>
                                  </p:stCondLst>
                                  <p:childTnLst>
                                    <p:set>
                                      <p:cBhvr>
                                        <p:cTn id="97" dur="1" fill="hold">
                                          <p:stCondLst>
                                            <p:cond delay="0"/>
                                          </p:stCondLst>
                                        </p:cTn>
                                        <p:tgtEl>
                                          <p:spTgt spid="17"/>
                                        </p:tgtEl>
                                        <p:attrNameLst>
                                          <p:attrName>style.visibility</p:attrName>
                                        </p:attrNameLst>
                                      </p:cBhvr>
                                      <p:to>
                                        <p:strVal val="visible"/>
                                      </p:to>
                                    </p:set>
                                    <p:animEffect transition="in" filter="blinds(horizontal)">
                                      <p:cBhvr>
                                        <p:cTn id="98" dur="3000"/>
                                        <p:tgtEl>
                                          <p:spTgt spid="17"/>
                                        </p:tgtEl>
                                      </p:cBhvr>
                                    </p:animEffect>
                                  </p:childTnLst>
                                </p:cTn>
                              </p:par>
                              <p:par>
                                <p:cTn id="99" presetID="8" presetClass="emph" presetSubtype="0" fill="hold" grpId="2" nodeType="withEffect">
                                  <p:stCondLst>
                                    <p:cond delay="0"/>
                                  </p:stCondLst>
                                  <p:childTnLst>
                                    <p:animRot by="21600000">
                                      <p:cBhvr>
                                        <p:cTn id="100" dur="3000" fill="hold"/>
                                        <p:tgtEl>
                                          <p:spTgt spid="5"/>
                                        </p:tgtEl>
                                        <p:attrNameLst>
                                          <p:attrName>r</p:attrName>
                                        </p:attrNameLst>
                                      </p:cBhvr>
                                    </p:animRot>
                                  </p:childTnLst>
                                </p:cTn>
                              </p:par>
                              <p:par>
                                <p:cTn id="101" presetID="8" presetClass="emph" presetSubtype="0" fill="hold" grpId="2" nodeType="withEffect">
                                  <p:stCondLst>
                                    <p:cond delay="0"/>
                                  </p:stCondLst>
                                  <p:childTnLst>
                                    <p:animRot by="21600000">
                                      <p:cBhvr>
                                        <p:cTn id="102" dur="3000" fill="hold"/>
                                        <p:tgtEl>
                                          <p:spTgt spid="7"/>
                                        </p:tgtEl>
                                        <p:attrNameLst>
                                          <p:attrName>r</p:attrName>
                                        </p:attrNameLst>
                                      </p:cBhvr>
                                    </p:animRot>
                                  </p:childTnLst>
                                </p:cTn>
                              </p:par>
                              <p:par>
                                <p:cTn id="103" presetID="8" presetClass="emph" presetSubtype="0" fill="hold" grpId="2" nodeType="withEffect">
                                  <p:stCondLst>
                                    <p:cond delay="0"/>
                                  </p:stCondLst>
                                  <p:childTnLst>
                                    <p:animRot by="21600000">
                                      <p:cBhvr>
                                        <p:cTn id="104" dur="3000" fill="hold"/>
                                        <p:tgtEl>
                                          <p:spTgt spid="9"/>
                                        </p:tgtEl>
                                        <p:attrNameLst>
                                          <p:attrName>r</p:attrName>
                                        </p:attrNameLst>
                                      </p:cBhvr>
                                    </p:animRot>
                                  </p:childTnLst>
                                </p:cTn>
                              </p:par>
                              <p:par>
                                <p:cTn id="105" presetID="8" presetClass="emph" presetSubtype="0" fill="hold" grpId="2" nodeType="withEffect">
                                  <p:stCondLst>
                                    <p:cond delay="0"/>
                                  </p:stCondLst>
                                  <p:childTnLst>
                                    <p:animRot by="21600000">
                                      <p:cBhvr>
                                        <p:cTn id="106" dur="3000" fill="hold"/>
                                        <p:tgtEl>
                                          <p:spTgt spid="10"/>
                                        </p:tgtEl>
                                        <p:attrNameLst>
                                          <p:attrName>r</p:attrName>
                                        </p:attrNameLst>
                                      </p:cBhvr>
                                    </p:animRot>
                                  </p:childTnLst>
                                </p:cTn>
                              </p:par>
                              <p:par>
                                <p:cTn id="107" presetID="8" presetClass="emph" presetSubtype="0" fill="hold" grpId="2" nodeType="withEffect">
                                  <p:stCondLst>
                                    <p:cond delay="0"/>
                                  </p:stCondLst>
                                  <p:childTnLst>
                                    <p:animRot by="21600000">
                                      <p:cBhvr>
                                        <p:cTn id="108" dur="3000" fill="hold"/>
                                        <p:tgtEl>
                                          <p:spTgt spid="13"/>
                                        </p:tgtEl>
                                        <p:attrNameLst>
                                          <p:attrName>r</p:attrName>
                                        </p:attrNameLst>
                                      </p:cBhvr>
                                    </p:animRot>
                                  </p:childTnLst>
                                </p:cTn>
                              </p:par>
                              <p:par>
                                <p:cTn id="109" presetID="8" presetClass="emph" presetSubtype="0" fill="hold" grpId="2" nodeType="withEffect">
                                  <p:stCondLst>
                                    <p:cond delay="0"/>
                                  </p:stCondLst>
                                  <p:childTnLst>
                                    <p:animRot by="21600000">
                                      <p:cBhvr>
                                        <p:cTn id="110" dur="3000" fill="hold"/>
                                        <p:tgtEl>
                                          <p:spTgt spid="14"/>
                                        </p:tgtEl>
                                        <p:attrNameLst>
                                          <p:attrName>r</p:attrName>
                                        </p:attrNameLst>
                                      </p:cBhvr>
                                    </p:animRot>
                                  </p:childTnLst>
                                </p:cTn>
                              </p:par>
                              <p:par>
                                <p:cTn id="111" presetID="8" presetClass="emph" presetSubtype="0" fill="hold" grpId="2" nodeType="withEffect">
                                  <p:stCondLst>
                                    <p:cond delay="0"/>
                                  </p:stCondLst>
                                  <p:childTnLst>
                                    <p:animRot by="21600000">
                                      <p:cBhvr>
                                        <p:cTn id="112" dur="3000" fill="hold"/>
                                        <p:tgtEl>
                                          <p:spTgt spid="15"/>
                                        </p:tgtEl>
                                        <p:attrNameLst>
                                          <p:attrName>r</p:attrName>
                                        </p:attrNameLst>
                                      </p:cBhvr>
                                    </p:animRot>
                                  </p:childTnLst>
                                </p:cTn>
                              </p:par>
                              <p:par>
                                <p:cTn id="113" presetID="8" presetClass="emph" presetSubtype="0" fill="hold" grpId="2" nodeType="withEffect">
                                  <p:stCondLst>
                                    <p:cond delay="0"/>
                                  </p:stCondLst>
                                  <p:childTnLst>
                                    <p:animRot by="-21600000">
                                      <p:cBhvr>
                                        <p:cTn id="114" dur="3000" fill="hold"/>
                                        <p:tgtEl>
                                          <p:spTgt spid="6"/>
                                        </p:tgtEl>
                                        <p:attrNameLst>
                                          <p:attrName>r</p:attrName>
                                        </p:attrNameLst>
                                      </p:cBhvr>
                                    </p:animRot>
                                  </p:childTnLst>
                                </p:cTn>
                              </p:par>
                              <p:par>
                                <p:cTn id="115" presetID="8" presetClass="emph" presetSubtype="0" fill="hold" grpId="2" nodeType="withEffect">
                                  <p:stCondLst>
                                    <p:cond delay="0"/>
                                  </p:stCondLst>
                                  <p:childTnLst>
                                    <p:animRot by="-21600000">
                                      <p:cBhvr>
                                        <p:cTn id="116" dur="3000" fill="hold"/>
                                        <p:tgtEl>
                                          <p:spTgt spid="8"/>
                                        </p:tgtEl>
                                        <p:attrNameLst>
                                          <p:attrName>r</p:attrName>
                                        </p:attrNameLst>
                                      </p:cBhvr>
                                    </p:animRot>
                                  </p:childTnLst>
                                </p:cTn>
                              </p:par>
                              <p:par>
                                <p:cTn id="117" presetID="8" presetClass="emph" presetSubtype="0" fill="hold" grpId="2" nodeType="withEffect">
                                  <p:stCondLst>
                                    <p:cond delay="0"/>
                                  </p:stCondLst>
                                  <p:childTnLst>
                                    <p:animRot by="-21600000">
                                      <p:cBhvr>
                                        <p:cTn id="118" dur="3000" fill="hold"/>
                                        <p:tgtEl>
                                          <p:spTgt spid="11"/>
                                        </p:tgtEl>
                                        <p:attrNameLst>
                                          <p:attrName>r</p:attrName>
                                        </p:attrNameLst>
                                      </p:cBhvr>
                                    </p:animRot>
                                  </p:childTnLst>
                                </p:cTn>
                              </p:par>
                              <p:par>
                                <p:cTn id="119" presetID="8" presetClass="emph" presetSubtype="0" fill="hold" grpId="2" nodeType="withEffect">
                                  <p:stCondLst>
                                    <p:cond delay="0"/>
                                  </p:stCondLst>
                                  <p:childTnLst>
                                    <p:animRot by="-21600000">
                                      <p:cBhvr>
                                        <p:cTn id="120" dur="3000" fill="hold"/>
                                        <p:tgtEl>
                                          <p:spTgt spid="12"/>
                                        </p:tgtEl>
                                        <p:attrNameLst>
                                          <p:attrName>r</p:attrName>
                                        </p:attrNameLst>
                                      </p:cBhvr>
                                    </p:animRot>
                                  </p:childTnLst>
                                </p:cTn>
                              </p:par>
                              <p:par>
                                <p:cTn id="121" presetID="8" presetClass="emph" presetSubtype="0" fill="hold" grpId="2" nodeType="withEffect">
                                  <p:stCondLst>
                                    <p:cond delay="0"/>
                                  </p:stCondLst>
                                  <p:childTnLst>
                                    <p:animRot by="-21600000">
                                      <p:cBhvr>
                                        <p:cTn id="122" dur="3000" fill="hold"/>
                                        <p:tgtEl>
                                          <p:spTgt spid="16"/>
                                        </p:tgtEl>
                                        <p:attrNameLst>
                                          <p:attrName>r</p:attrName>
                                        </p:attrNameLst>
                                      </p:cBhvr>
                                    </p:animRot>
                                  </p:childTnLst>
                                </p:cTn>
                              </p:par>
                              <p:par>
                                <p:cTn id="123" presetID="8" presetClass="emph" presetSubtype="0" fill="hold" grpId="2" nodeType="withEffect">
                                  <p:stCondLst>
                                    <p:cond delay="0"/>
                                  </p:stCondLst>
                                  <p:childTnLst>
                                    <p:animRot by="-21600000">
                                      <p:cBhvr>
                                        <p:cTn id="124" dur="3000" fill="hold"/>
                                        <p:tgtEl>
                                          <p:spTgt spid="17"/>
                                        </p:tgtEl>
                                        <p:attrNameLst>
                                          <p:attrName>r</p:attrName>
                                        </p:attrNameLst>
                                      </p:cBhvr>
                                    </p:animRot>
                                  </p:childTnLst>
                                </p:cTn>
                              </p:par>
                            </p:childTnLst>
                          </p:cTn>
                        </p:par>
                        <p:par>
                          <p:cTn id="125" fill="hold">
                            <p:stCondLst>
                              <p:cond delay="3000"/>
                            </p:stCondLst>
                            <p:childTnLst>
                              <p:par>
                                <p:cTn id="126" presetID="2" presetClass="exit" presetSubtype="9" fill="hold" grpId="3" nodeType="afterEffect">
                                  <p:stCondLst>
                                    <p:cond delay="0"/>
                                  </p:stCondLst>
                                  <p:childTnLst>
                                    <p:anim calcmode="lin" valueType="num">
                                      <p:cBhvr additive="base">
                                        <p:cTn id="127" dur="3000"/>
                                        <p:tgtEl>
                                          <p:spTgt spid="5"/>
                                        </p:tgtEl>
                                        <p:attrNameLst>
                                          <p:attrName>ppt_x</p:attrName>
                                        </p:attrNameLst>
                                      </p:cBhvr>
                                      <p:tavLst>
                                        <p:tav tm="0">
                                          <p:val>
                                            <p:strVal val="ppt_x"/>
                                          </p:val>
                                        </p:tav>
                                        <p:tav tm="100000">
                                          <p:val>
                                            <p:strVal val="0-ppt_w/2"/>
                                          </p:val>
                                        </p:tav>
                                      </p:tavLst>
                                    </p:anim>
                                    <p:anim calcmode="lin" valueType="num">
                                      <p:cBhvr additive="base">
                                        <p:cTn id="128" dur="3000"/>
                                        <p:tgtEl>
                                          <p:spTgt spid="5"/>
                                        </p:tgtEl>
                                        <p:attrNameLst>
                                          <p:attrName>ppt_y</p:attrName>
                                        </p:attrNameLst>
                                      </p:cBhvr>
                                      <p:tavLst>
                                        <p:tav tm="0">
                                          <p:val>
                                            <p:strVal val="ppt_y"/>
                                          </p:val>
                                        </p:tav>
                                        <p:tav tm="100000">
                                          <p:val>
                                            <p:strVal val="0-ppt_h/2"/>
                                          </p:val>
                                        </p:tav>
                                      </p:tavLst>
                                    </p:anim>
                                    <p:set>
                                      <p:cBhvr>
                                        <p:cTn id="129" dur="1" fill="hold">
                                          <p:stCondLst>
                                            <p:cond delay="2999"/>
                                          </p:stCondLst>
                                        </p:cTn>
                                        <p:tgtEl>
                                          <p:spTgt spid="5"/>
                                        </p:tgtEl>
                                        <p:attrNameLst>
                                          <p:attrName>style.visibility</p:attrName>
                                        </p:attrNameLst>
                                      </p:cBhvr>
                                      <p:to>
                                        <p:strVal val="hidden"/>
                                      </p:to>
                                    </p:set>
                                  </p:childTnLst>
                                </p:cTn>
                              </p:par>
                              <p:par>
                                <p:cTn id="130" presetID="2" presetClass="exit" presetSubtype="9" fill="hold" grpId="3" nodeType="withEffect">
                                  <p:stCondLst>
                                    <p:cond delay="0"/>
                                  </p:stCondLst>
                                  <p:childTnLst>
                                    <p:anim calcmode="lin" valueType="num">
                                      <p:cBhvr additive="base">
                                        <p:cTn id="131" dur="3000"/>
                                        <p:tgtEl>
                                          <p:spTgt spid="7"/>
                                        </p:tgtEl>
                                        <p:attrNameLst>
                                          <p:attrName>ppt_x</p:attrName>
                                        </p:attrNameLst>
                                      </p:cBhvr>
                                      <p:tavLst>
                                        <p:tav tm="0">
                                          <p:val>
                                            <p:strVal val="ppt_x"/>
                                          </p:val>
                                        </p:tav>
                                        <p:tav tm="100000">
                                          <p:val>
                                            <p:strVal val="0-ppt_w/2"/>
                                          </p:val>
                                        </p:tav>
                                      </p:tavLst>
                                    </p:anim>
                                    <p:anim calcmode="lin" valueType="num">
                                      <p:cBhvr additive="base">
                                        <p:cTn id="132" dur="3000"/>
                                        <p:tgtEl>
                                          <p:spTgt spid="7"/>
                                        </p:tgtEl>
                                        <p:attrNameLst>
                                          <p:attrName>ppt_y</p:attrName>
                                        </p:attrNameLst>
                                      </p:cBhvr>
                                      <p:tavLst>
                                        <p:tav tm="0">
                                          <p:val>
                                            <p:strVal val="ppt_y"/>
                                          </p:val>
                                        </p:tav>
                                        <p:tav tm="100000">
                                          <p:val>
                                            <p:strVal val="0-ppt_h/2"/>
                                          </p:val>
                                        </p:tav>
                                      </p:tavLst>
                                    </p:anim>
                                    <p:set>
                                      <p:cBhvr>
                                        <p:cTn id="133" dur="1" fill="hold">
                                          <p:stCondLst>
                                            <p:cond delay="2999"/>
                                          </p:stCondLst>
                                        </p:cTn>
                                        <p:tgtEl>
                                          <p:spTgt spid="7"/>
                                        </p:tgtEl>
                                        <p:attrNameLst>
                                          <p:attrName>style.visibility</p:attrName>
                                        </p:attrNameLst>
                                      </p:cBhvr>
                                      <p:to>
                                        <p:strVal val="hidden"/>
                                      </p:to>
                                    </p:set>
                                  </p:childTnLst>
                                </p:cTn>
                              </p:par>
                              <p:par>
                                <p:cTn id="134" presetID="2" presetClass="exit" presetSubtype="9" fill="hold" grpId="3" nodeType="withEffect">
                                  <p:stCondLst>
                                    <p:cond delay="0"/>
                                  </p:stCondLst>
                                  <p:childTnLst>
                                    <p:anim calcmode="lin" valueType="num">
                                      <p:cBhvr additive="base">
                                        <p:cTn id="135" dur="3000"/>
                                        <p:tgtEl>
                                          <p:spTgt spid="9"/>
                                        </p:tgtEl>
                                        <p:attrNameLst>
                                          <p:attrName>ppt_x</p:attrName>
                                        </p:attrNameLst>
                                      </p:cBhvr>
                                      <p:tavLst>
                                        <p:tav tm="0">
                                          <p:val>
                                            <p:strVal val="ppt_x"/>
                                          </p:val>
                                        </p:tav>
                                        <p:tav tm="100000">
                                          <p:val>
                                            <p:strVal val="0-ppt_w/2"/>
                                          </p:val>
                                        </p:tav>
                                      </p:tavLst>
                                    </p:anim>
                                    <p:anim calcmode="lin" valueType="num">
                                      <p:cBhvr additive="base">
                                        <p:cTn id="136" dur="3000"/>
                                        <p:tgtEl>
                                          <p:spTgt spid="9"/>
                                        </p:tgtEl>
                                        <p:attrNameLst>
                                          <p:attrName>ppt_y</p:attrName>
                                        </p:attrNameLst>
                                      </p:cBhvr>
                                      <p:tavLst>
                                        <p:tav tm="0">
                                          <p:val>
                                            <p:strVal val="ppt_y"/>
                                          </p:val>
                                        </p:tav>
                                        <p:tav tm="100000">
                                          <p:val>
                                            <p:strVal val="0-ppt_h/2"/>
                                          </p:val>
                                        </p:tav>
                                      </p:tavLst>
                                    </p:anim>
                                    <p:set>
                                      <p:cBhvr>
                                        <p:cTn id="137" dur="1" fill="hold">
                                          <p:stCondLst>
                                            <p:cond delay="2999"/>
                                          </p:stCondLst>
                                        </p:cTn>
                                        <p:tgtEl>
                                          <p:spTgt spid="9"/>
                                        </p:tgtEl>
                                        <p:attrNameLst>
                                          <p:attrName>style.visibility</p:attrName>
                                        </p:attrNameLst>
                                      </p:cBhvr>
                                      <p:to>
                                        <p:strVal val="hidden"/>
                                      </p:to>
                                    </p:set>
                                  </p:childTnLst>
                                </p:cTn>
                              </p:par>
                              <p:par>
                                <p:cTn id="138" presetID="2" presetClass="exit" presetSubtype="9" fill="hold" grpId="3" nodeType="withEffect">
                                  <p:stCondLst>
                                    <p:cond delay="0"/>
                                  </p:stCondLst>
                                  <p:childTnLst>
                                    <p:anim calcmode="lin" valueType="num">
                                      <p:cBhvr additive="base">
                                        <p:cTn id="139" dur="3000"/>
                                        <p:tgtEl>
                                          <p:spTgt spid="10"/>
                                        </p:tgtEl>
                                        <p:attrNameLst>
                                          <p:attrName>ppt_x</p:attrName>
                                        </p:attrNameLst>
                                      </p:cBhvr>
                                      <p:tavLst>
                                        <p:tav tm="0">
                                          <p:val>
                                            <p:strVal val="ppt_x"/>
                                          </p:val>
                                        </p:tav>
                                        <p:tav tm="100000">
                                          <p:val>
                                            <p:strVal val="0-ppt_w/2"/>
                                          </p:val>
                                        </p:tav>
                                      </p:tavLst>
                                    </p:anim>
                                    <p:anim calcmode="lin" valueType="num">
                                      <p:cBhvr additive="base">
                                        <p:cTn id="140" dur="3000"/>
                                        <p:tgtEl>
                                          <p:spTgt spid="10"/>
                                        </p:tgtEl>
                                        <p:attrNameLst>
                                          <p:attrName>ppt_y</p:attrName>
                                        </p:attrNameLst>
                                      </p:cBhvr>
                                      <p:tavLst>
                                        <p:tav tm="0">
                                          <p:val>
                                            <p:strVal val="ppt_y"/>
                                          </p:val>
                                        </p:tav>
                                        <p:tav tm="100000">
                                          <p:val>
                                            <p:strVal val="0-ppt_h/2"/>
                                          </p:val>
                                        </p:tav>
                                      </p:tavLst>
                                    </p:anim>
                                    <p:set>
                                      <p:cBhvr>
                                        <p:cTn id="141" dur="1" fill="hold">
                                          <p:stCondLst>
                                            <p:cond delay="2999"/>
                                          </p:stCondLst>
                                        </p:cTn>
                                        <p:tgtEl>
                                          <p:spTgt spid="10"/>
                                        </p:tgtEl>
                                        <p:attrNameLst>
                                          <p:attrName>style.visibility</p:attrName>
                                        </p:attrNameLst>
                                      </p:cBhvr>
                                      <p:to>
                                        <p:strVal val="hidden"/>
                                      </p:to>
                                    </p:set>
                                  </p:childTnLst>
                                </p:cTn>
                              </p:par>
                              <p:par>
                                <p:cTn id="142" presetID="2" presetClass="exit" presetSubtype="9" fill="hold" grpId="3" nodeType="withEffect">
                                  <p:stCondLst>
                                    <p:cond delay="0"/>
                                  </p:stCondLst>
                                  <p:childTnLst>
                                    <p:anim calcmode="lin" valueType="num">
                                      <p:cBhvr additive="base">
                                        <p:cTn id="143" dur="3000"/>
                                        <p:tgtEl>
                                          <p:spTgt spid="13"/>
                                        </p:tgtEl>
                                        <p:attrNameLst>
                                          <p:attrName>ppt_x</p:attrName>
                                        </p:attrNameLst>
                                      </p:cBhvr>
                                      <p:tavLst>
                                        <p:tav tm="0">
                                          <p:val>
                                            <p:strVal val="ppt_x"/>
                                          </p:val>
                                        </p:tav>
                                        <p:tav tm="100000">
                                          <p:val>
                                            <p:strVal val="0-ppt_w/2"/>
                                          </p:val>
                                        </p:tav>
                                      </p:tavLst>
                                    </p:anim>
                                    <p:anim calcmode="lin" valueType="num">
                                      <p:cBhvr additive="base">
                                        <p:cTn id="144" dur="3000"/>
                                        <p:tgtEl>
                                          <p:spTgt spid="13"/>
                                        </p:tgtEl>
                                        <p:attrNameLst>
                                          <p:attrName>ppt_y</p:attrName>
                                        </p:attrNameLst>
                                      </p:cBhvr>
                                      <p:tavLst>
                                        <p:tav tm="0">
                                          <p:val>
                                            <p:strVal val="ppt_y"/>
                                          </p:val>
                                        </p:tav>
                                        <p:tav tm="100000">
                                          <p:val>
                                            <p:strVal val="0-ppt_h/2"/>
                                          </p:val>
                                        </p:tav>
                                      </p:tavLst>
                                    </p:anim>
                                    <p:set>
                                      <p:cBhvr>
                                        <p:cTn id="145" dur="1" fill="hold">
                                          <p:stCondLst>
                                            <p:cond delay="2999"/>
                                          </p:stCondLst>
                                        </p:cTn>
                                        <p:tgtEl>
                                          <p:spTgt spid="13"/>
                                        </p:tgtEl>
                                        <p:attrNameLst>
                                          <p:attrName>style.visibility</p:attrName>
                                        </p:attrNameLst>
                                      </p:cBhvr>
                                      <p:to>
                                        <p:strVal val="hidden"/>
                                      </p:to>
                                    </p:set>
                                  </p:childTnLst>
                                </p:cTn>
                              </p:par>
                              <p:par>
                                <p:cTn id="146" presetID="2" presetClass="exit" presetSubtype="9" fill="hold" grpId="3" nodeType="withEffect">
                                  <p:stCondLst>
                                    <p:cond delay="0"/>
                                  </p:stCondLst>
                                  <p:childTnLst>
                                    <p:anim calcmode="lin" valueType="num">
                                      <p:cBhvr additive="base">
                                        <p:cTn id="147" dur="3000"/>
                                        <p:tgtEl>
                                          <p:spTgt spid="14"/>
                                        </p:tgtEl>
                                        <p:attrNameLst>
                                          <p:attrName>ppt_x</p:attrName>
                                        </p:attrNameLst>
                                      </p:cBhvr>
                                      <p:tavLst>
                                        <p:tav tm="0">
                                          <p:val>
                                            <p:strVal val="ppt_x"/>
                                          </p:val>
                                        </p:tav>
                                        <p:tav tm="100000">
                                          <p:val>
                                            <p:strVal val="0-ppt_w/2"/>
                                          </p:val>
                                        </p:tav>
                                      </p:tavLst>
                                    </p:anim>
                                    <p:anim calcmode="lin" valueType="num">
                                      <p:cBhvr additive="base">
                                        <p:cTn id="148" dur="3000"/>
                                        <p:tgtEl>
                                          <p:spTgt spid="14"/>
                                        </p:tgtEl>
                                        <p:attrNameLst>
                                          <p:attrName>ppt_y</p:attrName>
                                        </p:attrNameLst>
                                      </p:cBhvr>
                                      <p:tavLst>
                                        <p:tav tm="0">
                                          <p:val>
                                            <p:strVal val="ppt_y"/>
                                          </p:val>
                                        </p:tav>
                                        <p:tav tm="100000">
                                          <p:val>
                                            <p:strVal val="0-ppt_h/2"/>
                                          </p:val>
                                        </p:tav>
                                      </p:tavLst>
                                    </p:anim>
                                    <p:set>
                                      <p:cBhvr>
                                        <p:cTn id="149" dur="1" fill="hold">
                                          <p:stCondLst>
                                            <p:cond delay="2999"/>
                                          </p:stCondLst>
                                        </p:cTn>
                                        <p:tgtEl>
                                          <p:spTgt spid="14"/>
                                        </p:tgtEl>
                                        <p:attrNameLst>
                                          <p:attrName>style.visibility</p:attrName>
                                        </p:attrNameLst>
                                      </p:cBhvr>
                                      <p:to>
                                        <p:strVal val="hidden"/>
                                      </p:to>
                                    </p:set>
                                  </p:childTnLst>
                                </p:cTn>
                              </p:par>
                              <p:par>
                                <p:cTn id="150" presetID="2" presetClass="exit" presetSubtype="9" fill="hold" grpId="3" nodeType="withEffect">
                                  <p:stCondLst>
                                    <p:cond delay="0"/>
                                  </p:stCondLst>
                                  <p:childTnLst>
                                    <p:anim calcmode="lin" valueType="num">
                                      <p:cBhvr additive="base">
                                        <p:cTn id="151" dur="3000"/>
                                        <p:tgtEl>
                                          <p:spTgt spid="15"/>
                                        </p:tgtEl>
                                        <p:attrNameLst>
                                          <p:attrName>ppt_x</p:attrName>
                                        </p:attrNameLst>
                                      </p:cBhvr>
                                      <p:tavLst>
                                        <p:tav tm="0">
                                          <p:val>
                                            <p:strVal val="ppt_x"/>
                                          </p:val>
                                        </p:tav>
                                        <p:tav tm="100000">
                                          <p:val>
                                            <p:strVal val="0-ppt_w/2"/>
                                          </p:val>
                                        </p:tav>
                                      </p:tavLst>
                                    </p:anim>
                                    <p:anim calcmode="lin" valueType="num">
                                      <p:cBhvr additive="base">
                                        <p:cTn id="152" dur="3000"/>
                                        <p:tgtEl>
                                          <p:spTgt spid="15"/>
                                        </p:tgtEl>
                                        <p:attrNameLst>
                                          <p:attrName>ppt_y</p:attrName>
                                        </p:attrNameLst>
                                      </p:cBhvr>
                                      <p:tavLst>
                                        <p:tav tm="0">
                                          <p:val>
                                            <p:strVal val="ppt_y"/>
                                          </p:val>
                                        </p:tav>
                                        <p:tav tm="100000">
                                          <p:val>
                                            <p:strVal val="0-ppt_h/2"/>
                                          </p:val>
                                        </p:tav>
                                      </p:tavLst>
                                    </p:anim>
                                    <p:set>
                                      <p:cBhvr>
                                        <p:cTn id="153" dur="1" fill="hold">
                                          <p:stCondLst>
                                            <p:cond delay="2999"/>
                                          </p:stCondLst>
                                        </p:cTn>
                                        <p:tgtEl>
                                          <p:spTgt spid="15"/>
                                        </p:tgtEl>
                                        <p:attrNameLst>
                                          <p:attrName>style.visibility</p:attrName>
                                        </p:attrNameLst>
                                      </p:cBhvr>
                                      <p:to>
                                        <p:strVal val="hidden"/>
                                      </p:to>
                                    </p:set>
                                  </p:childTnLst>
                                </p:cTn>
                              </p:par>
                              <p:par>
                                <p:cTn id="154" presetID="2" presetClass="exit" presetSubtype="3" fill="hold" grpId="3" nodeType="withEffect">
                                  <p:stCondLst>
                                    <p:cond delay="0"/>
                                  </p:stCondLst>
                                  <p:childTnLst>
                                    <p:anim calcmode="lin" valueType="num">
                                      <p:cBhvr additive="base">
                                        <p:cTn id="155" dur="3000"/>
                                        <p:tgtEl>
                                          <p:spTgt spid="6"/>
                                        </p:tgtEl>
                                        <p:attrNameLst>
                                          <p:attrName>ppt_x</p:attrName>
                                        </p:attrNameLst>
                                      </p:cBhvr>
                                      <p:tavLst>
                                        <p:tav tm="0">
                                          <p:val>
                                            <p:strVal val="ppt_x"/>
                                          </p:val>
                                        </p:tav>
                                        <p:tav tm="100000">
                                          <p:val>
                                            <p:strVal val="1+ppt_w/2"/>
                                          </p:val>
                                        </p:tav>
                                      </p:tavLst>
                                    </p:anim>
                                    <p:anim calcmode="lin" valueType="num">
                                      <p:cBhvr additive="base">
                                        <p:cTn id="156" dur="3000"/>
                                        <p:tgtEl>
                                          <p:spTgt spid="6"/>
                                        </p:tgtEl>
                                        <p:attrNameLst>
                                          <p:attrName>ppt_y</p:attrName>
                                        </p:attrNameLst>
                                      </p:cBhvr>
                                      <p:tavLst>
                                        <p:tav tm="0">
                                          <p:val>
                                            <p:strVal val="ppt_y"/>
                                          </p:val>
                                        </p:tav>
                                        <p:tav tm="100000">
                                          <p:val>
                                            <p:strVal val="0-ppt_h/2"/>
                                          </p:val>
                                        </p:tav>
                                      </p:tavLst>
                                    </p:anim>
                                    <p:set>
                                      <p:cBhvr>
                                        <p:cTn id="157" dur="1" fill="hold">
                                          <p:stCondLst>
                                            <p:cond delay="2999"/>
                                          </p:stCondLst>
                                        </p:cTn>
                                        <p:tgtEl>
                                          <p:spTgt spid="6"/>
                                        </p:tgtEl>
                                        <p:attrNameLst>
                                          <p:attrName>style.visibility</p:attrName>
                                        </p:attrNameLst>
                                      </p:cBhvr>
                                      <p:to>
                                        <p:strVal val="hidden"/>
                                      </p:to>
                                    </p:set>
                                  </p:childTnLst>
                                </p:cTn>
                              </p:par>
                              <p:par>
                                <p:cTn id="158" presetID="2" presetClass="exit" presetSubtype="3" fill="hold" grpId="3" nodeType="withEffect">
                                  <p:stCondLst>
                                    <p:cond delay="0"/>
                                  </p:stCondLst>
                                  <p:childTnLst>
                                    <p:anim calcmode="lin" valueType="num">
                                      <p:cBhvr additive="base">
                                        <p:cTn id="159" dur="3000"/>
                                        <p:tgtEl>
                                          <p:spTgt spid="8"/>
                                        </p:tgtEl>
                                        <p:attrNameLst>
                                          <p:attrName>ppt_x</p:attrName>
                                        </p:attrNameLst>
                                      </p:cBhvr>
                                      <p:tavLst>
                                        <p:tav tm="0">
                                          <p:val>
                                            <p:strVal val="ppt_x"/>
                                          </p:val>
                                        </p:tav>
                                        <p:tav tm="100000">
                                          <p:val>
                                            <p:strVal val="1+ppt_w/2"/>
                                          </p:val>
                                        </p:tav>
                                      </p:tavLst>
                                    </p:anim>
                                    <p:anim calcmode="lin" valueType="num">
                                      <p:cBhvr additive="base">
                                        <p:cTn id="160" dur="3000"/>
                                        <p:tgtEl>
                                          <p:spTgt spid="8"/>
                                        </p:tgtEl>
                                        <p:attrNameLst>
                                          <p:attrName>ppt_y</p:attrName>
                                        </p:attrNameLst>
                                      </p:cBhvr>
                                      <p:tavLst>
                                        <p:tav tm="0">
                                          <p:val>
                                            <p:strVal val="ppt_y"/>
                                          </p:val>
                                        </p:tav>
                                        <p:tav tm="100000">
                                          <p:val>
                                            <p:strVal val="0-ppt_h/2"/>
                                          </p:val>
                                        </p:tav>
                                      </p:tavLst>
                                    </p:anim>
                                    <p:set>
                                      <p:cBhvr>
                                        <p:cTn id="161" dur="1" fill="hold">
                                          <p:stCondLst>
                                            <p:cond delay="2999"/>
                                          </p:stCondLst>
                                        </p:cTn>
                                        <p:tgtEl>
                                          <p:spTgt spid="8"/>
                                        </p:tgtEl>
                                        <p:attrNameLst>
                                          <p:attrName>style.visibility</p:attrName>
                                        </p:attrNameLst>
                                      </p:cBhvr>
                                      <p:to>
                                        <p:strVal val="hidden"/>
                                      </p:to>
                                    </p:set>
                                  </p:childTnLst>
                                </p:cTn>
                              </p:par>
                              <p:par>
                                <p:cTn id="162" presetID="2" presetClass="exit" presetSubtype="3" fill="hold" grpId="3" nodeType="withEffect">
                                  <p:stCondLst>
                                    <p:cond delay="0"/>
                                  </p:stCondLst>
                                  <p:childTnLst>
                                    <p:anim calcmode="lin" valueType="num">
                                      <p:cBhvr additive="base">
                                        <p:cTn id="163" dur="3000"/>
                                        <p:tgtEl>
                                          <p:spTgt spid="11"/>
                                        </p:tgtEl>
                                        <p:attrNameLst>
                                          <p:attrName>ppt_x</p:attrName>
                                        </p:attrNameLst>
                                      </p:cBhvr>
                                      <p:tavLst>
                                        <p:tav tm="0">
                                          <p:val>
                                            <p:strVal val="ppt_x"/>
                                          </p:val>
                                        </p:tav>
                                        <p:tav tm="100000">
                                          <p:val>
                                            <p:strVal val="1+ppt_w/2"/>
                                          </p:val>
                                        </p:tav>
                                      </p:tavLst>
                                    </p:anim>
                                    <p:anim calcmode="lin" valueType="num">
                                      <p:cBhvr additive="base">
                                        <p:cTn id="164" dur="3000"/>
                                        <p:tgtEl>
                                          <p:spTgt spid="11"/>
                                        </p:tgtEl>
                                        <p:attrNameLst>
                                          <p:attrName>ppt_y</p:attrName>
                                        </p:attrNameLst>
                                      </p:cBhvr>
                                      <p:tavLst>
                                        <p:tav tm="0">
                                          <p:val>
                                            <p:strVal val="ppt_y"/>
                                          </p:val>
                                        </p:tav>
                                        <p:tav tm="100000">
                                          <p:val>
                                            <p:strVal val="0-ppt_h/2"/>
                                          </p:val>
                                        </p:tav>
                                      </p:tavLst>
                                    </p:anim>
                                    <p:set>
                                      <p:cBhvr>
                                        <p:cTn id="165" dur="1" fill="hold">
                                          <p:stCondLst>
                                            <p:cond delay="2999"/>
                                          </p:stCondLst>
                                        </p:cTn>
                                        <p:tgtEl>
                                          <p:spTgt spid="11"/>
                                        </p:tgtEl>
                                        <p:attrNameLst>
                                          <p:attrName>style.visibility</p:attrName>
                                        </p:attrNameLst>
                                      </p:cBhvr>
                                      <p:to>
                                        <p:strVal val="hidden"/>
                                      </p:to>
                                    </p:set>
                                  </p:childTnLst>
                                </p:cTn>
                              </p:par>
                              <p:par>
                                <p:cTn id="166" presetID="2" presetClass="exit" presetSubtype="3" fill="hold" grpId="3" nodeType="withEffect">
                                  <p:stCondLst>
                                    <p:cond delay="0"/>
                                  </p:stCondLst>
                                  <p:childTnLst>
                                    <p:anim calcmode="lin" valueType="num">
                                      <p:cBhvr additive="base">
                                        <p:cTn id="167" dur="3000"/>
                                        <p:tgtEl>
                                          <p:spTgt spid="12"/>
                                        </p:tgtEl>
                                        <p:attrNameLst>
                                          <p:attrName>ppt_x</p:attrName>
                                        </p:attrNameLst>
                                      </p:cBhvr>
                                      <p:tavLst>
                                        <p:tav tm="0">
                                          <p:val>
                                            <p:strVal val="ppt_x"/>
                                          </p:val>
                                        </p:tav>
                                        <p:tav tm="100000">
                                          <p:val>
                                            <p:strVal val="1+ppt_w/2"/>
                                          </p:val>
                                        </p:tav>
                                      </p:tavLst>
                                    </p:anim>
                                    <p:anim calcmode="lin" valueType="num">
                                      <p:cBhvr additive="base">
                                        <p:cTn id="168" dur="3000"/>
                                        <p:tgtEl>
                                          <p:spTgt spid="12"/>
                                        </p:tgtEl>
                                        <p:attrNameLst>
                                          <p:attrName>ppt_y</p:attrName>
                                        </p:attrNameLst>
                                      </p:cBhvr>
                                      <p:tavLst>
                                        <p:tav tm="0">
                                          <p:val>
                                            <p:strVal val="ppt_y"/>
                                          </p:val>
                                        </p:tav>
                                        <p:tav tm="100000">
                                          <p:val>
                                            <p:strVal val="0-ppt_h/2"/>
                                          </p:val>
                                        </p:tav>
                                      </p:tavLst>
                                    </p:anim>
                                    <p:set>
                                      <p:cBhvr>
                                        <p:cTn id="169" dur="1" fill="hold">
                                          <p:stCondLst>
                                            <p:cond delay="2999"/>
                                          </p:stCondLst>
                                        </p:cTn>
                                        <p:tgtEl>
                                          <p:spTgt spid="12"/>
                                        </p:tgtEl>
                                        <p:attrNameLst>
                                          <p:attrName>style.visibility</p:attrName>
                                        </p:attrNameLst>
                                      </p:cBhvr>
                                      <p:to>
                                        <p:strVal val="hidden"/>
                                      </p:to>
                                    </p:set>
                                  </p:childTnLst>
                                </p:cTn>
                              </p:par>
                              <p:par>
                                <p:cTn id="170" presetID="2" presetClass="exit" presetSubtype="3" fill="hold" grpId="3" nodeType="withEffect">
                                  <p:stCondLst>
                                    <p:cond delay="0"/>
                                  </p:stCondLst>
                                  <p:childTnLst>
                                    <p:anim calcmode="lin" valueType="num">
                                      <p:cBhvr additive="base">
                                        <p:cTn id="171" dur="3000"/>
                                        <p:tgtEl>
                                          <p:spTgt spid="16"/>
                                        </p:tgtEl>
                                        <p:attrNameLst>
                                          <p:attrName>ppt_x</p:attrName>
                                        </p:attrNameLst>
                                      </p:cBhvr>
                                      <p:tavLst>
                                        <p:tav tm="0">
                                          <p:val>
                                            <p:strVal val="ppt_x"/>
                                          </p:val>
                                        </p:tav>
                                        <p:tav tm="100000">
                                          <p:val>
                                            <p:strVal val="1+ppt_w/2"/>
                                          </p:val>
                                        </p:tav>
                                      </p:tavLst>
                                    </p:anim>
                                    <p:anim calcmode="lin" valueType="num">
                                      <p:cBhvr additive="base">
                                        <p:cTn id="172" dur="3000"/>
                                        <p:tgtEl>
                                          <p:spTgt spid="16"/>
                                        </p:tgtEl>
                                        <p:attrNameLst>
                                          <p:attrName>ppt_y</p:attrName>
                                        </p:attrNameLst>
                                      </p:cBhvr>
                                      <p:tavLst>
                                        <p:tav tm="0">
                                          <p:val>
                                            <p:strVal val="ppt_y"/>
                                          </p:val>
                                        </p:tav>
                                        <p:tav tm="100000">
                                          <p:val>
                                            <p:strVal val="0-ppt_h/2"/>
                                          </p:val>
                                        </p:tav>
                                      </p:tavLst>
                                    </p:anim>
                                    <p:set>
                                      <p:cBhvr>
                                        <p:cTn id="173" dur="1" fill="hold">
                                          <p:stCondLst>
                                            <p:cond delay="2999"/>
                                          </p:stCondLst>
                                        </p:cTn>
                                        <p:tgtEl>
                                          <p:spTgt spid="16"/>
                                        </p:tgtEl>
                                        <p:attrNameLst>
                                          <p:attrName>style.visibility</p:attrName>
                                        </p:attrNameLst>
                                      </p:cBhvr>
                                      <p:to>
                                        <p:strVal val="hidden"/>
                                      </p:to>
                                    </p:set>
                                  </p:childTnLst>
                                </p:cTn>
                              </p:par>
                              <p:par>
                                <p:cTn id="174" presetID="2" presetClass="exit" presetSubtype="3" fill="hold" grpId="3" nodeType="withEffect">
                                  <p:stCondLst>
                                    <p:cond delay="0"/>
                                  </p:stCondLst>
                                  <p:childTnLst>
                                    <p:anim calcmode="lin" valueType="num">
                                      <p:cBhvr additive="base">
                                        <p:cTn id="175" dur="3000"/>
                                        <p:tgtEl>
                                          <p:spTgt spid="17"/>
                                        </p:tgtEl>
                                        <p:attrNameLst>
                                          <p:attrName>ppt_x</p:attrName>
                                        </p:attrNameLst>
                                      </p:cBhvr>
                                      <p:tavLst>
                                        <p:tav tm="0">
                                          <p:val>
                                            <p:strVal val="ppt_x"/>
                                          </p:val>
                                        </p:tav>
                                        <p:tav tm="100000">
                                          <p:val>
                                            <p:strVal val="1+ppt_w/2"/>
                                          </p:val>
                                        </p:tav>
                                      </p:tavLst>
                                    </p:anim>
                                    <p:anim calcmode="lin" valueType="num">
                                      <p:cBhvr additive="base">
                                        <p:cTn id="176" dur="3000"/>
                                        <p:tgtEl>
                                          <p:spTgt spid="17"/>
                                        </p:tgtEl>
                                        <p:attrNameLst>
                                          <p:attrName>ppt_y</p:attrName>
                                        </p:attrNameLst>
                                      </p:cBhvr>
                                      <p:tavLst>
                                        <p:tav tm="0">
                                          <p:val>
                                            <p:strVal val="ppt_y"/>
                                          </p:val>
                                        </p:tav>
                                        <p:tav tm="100000">
                                          <p:val>
                                            <p:strVal val="0-ppt_h/2"/>
                                          </p:val>
                                        </p:tav>
                                      </p:tavLst>
                                    </p:anim>
                                    <p:set>
                                      <p:cBhvr>
                                        <p:cTn id="177" dur="1" fill="hold">
                                          <p:stCondLst>
                                            <p:cond delay="2999"/>
                                          </p:stCondLst>
                                        </p:cTn>
                                        <p:tgtEl>
                                          <p:spTgt spid="17"/>
                                        </p:tgtEl>
                                        <p:attrNameLst>
                                          <p:attrName>style.visibility</p:attrName>
                                        </p:attrNameLst>
                                      </p:cBhvr>
                                      <p:to>
                                        <p:strVal val="hidden"/>
                                      </p:to>
                                    </p:set>
                                  </p:childTnLst>
                                </p:cTn>
                              </p:par>
                              <p:par>
                                <p:cTn id="178" presetID="19" presetClass="exit" presetSubtype="5" fill="hold" grpId="4" nodeType="withEffect">
                                  <p:stCondLst>
                                    <p:cond delay="0"/>
                                  </p:stCondLst>
                                  <p:childTnLst>
                                    <p:anim calcmode="lin" valueType="num">
                                      <p:cBhvr>
                                        <p:cTn id="179" dur="3000"/>
                                        <p:tgtEl>
                                          <p:spTgt spid="5"/>
                                        </p:tgtEl>
                                        <p:attrNameLst>
                                          <p:attrName>ppt_w</p:attrName>
                                        </p:attrNameLst>
                                      </p:cBhvr>
                                      <p:tavLst>
                                        <p:tav tm="0">
                                          <p:val>
                                            <p:strVal val="ppt_w"/>
                                          </p:val>
                                        </p:tav>
                                        <p:tav tm="100000">
                                          <p:val>
                                            <p:strVal val="ppt_w"/>
                                          </p:val>
                                        </p:tav>
                                      </p:tavLst>
                                    </p:anim>
                                    <p:anim calcmode="lin" valueType="num">
                                      <p:cBhvr>
                                        <p:cTn id="180"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1" dur="1" fill="hold">
                                          <p:stCondLst>
                                            <p:cond delay="2999"/>
                                          </p:stCondLst>
                                        </p:cTn>
                                        <p:tgtEl>
                                          <p:spTgt spid="5"/>
                                        </p:tgtEl>
                                        <p:attrNameLst>
                                          <p:attrName>style.visibility</p:attrName>
                                        </p:attrNameLst>
                                      </p:cBhvr>
                                      <p:to>
                                        <p:strVal val="hidden"/>
                                      </p:to>
                                    </p:set>
                                  </p:childTnLst>
                                </p:cTn>
                              </p:par>
                              <p:par>
                                <p:cTn id="182" presetID="19" presetClass="exit" presetSubtype="5" fill="hold" grpId="4" nodeType="withEffect">
                                  <p:stCondLst>
                                    <p:cond delay="0"/>
                                  </p:stCondLst>
                                  <p:childTnLst>
                                    <p:anim calcmode="lin" valueType="num">
                                      <p:cBhvr>
                                        <p:cTn id="183" dur="3000"/>
                                        <p:tgtEl>
                                          <p:spTgt spid="7"/>
                                        </p:tgtEl>
                                        <p:attrNameLst>
                                          <p:attrName>ppt_w</p:attrName>
                                        </p:attrNameLst>
                                      </p:cBhvr>
                                      <p:tavLst>
                                        <p:tav tm="0">
                                          <p:val>
                                            <p:strVal val="ppt_w"/>
                                          </p:val>
                                        </p:tav>
                                        <p:tav tm="100000">
                                          <p:val>
                                            <p:strVal val="ppt_w"/>
                                          </p:val>
                                        </p:tav>
                                      </p:tavLst>
                                    </p:anim>
                                    <p:anim calcmode="lin" valueType="num">
                                      <p:cBhvr>
                                        <p:cTn id="184"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5" dur="1" fill="hold">
                                          <p:stCondLst>
                                            <p:cond delay="2999"/>
                                          </p:stCondLst>
                                        </p:cTn>
                                        <p:tgtEl>
                                          <p:spTgt spid="7"/>
                                        </p:tgtEl>
                                        <p:attrNameLst>
                                          <p:attrName>style.visibility</p:attrName>
                                        </p:attrNameLst>
                                      </p:cBhvr>
                                      <p:to>
                                        <p:strVal val="hidden"/>
                                      </p:to>
                                    </p:set>
                                  </p:childTnLst>
                                </p:cTn>
                              </p:par>
                              <p:par>
                                <p:cTn id="186" presetID="19" presetClass="exit" presetSubtype="5" fill="hold" grpId="4" nodeType="withEffect">
                                  <p:stCondLst>
                                    <p:cond delay="0"/>
                                  </p:stCondLst>
                                  <p:childTnLst>
                                    <p:anim calcmode="lin" valueType="num">
                                      <p:cBhvr>
                                        <p:cTn id="187" dur="3000"/>
                                        <p:tgtEl>
                                          <p:spTgt spid="9"/>
                                        </p:tgtEl>
                                        <p:attrNameLst>
                                          <p:attrName>ppt_w</p:attrName>
                                        </p:attrNameLst>
                                      </p:cBhvr>
                                      <p:tavLst>
                                        <p:tav tm="0">
                                          <p:val>
                                            <p:strVal val="ppt_w"/>
                                          </p:val>
                                        </p:tav>
                                        <p:tav tm="100000">
                                          <p:val>
                                            <p:strVal val="ppt_w"/>
                                          </p:val>
                                        </p:tav>
                                      </p:tavLst>
                                    </p:anim>
                                    <p:anim calcmode="lin" valueType="num">
                                      <p:cBhvr>
                                        <p:cTn id="188"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9" dur="1" fill="hold">
                                          <p:stCondLst>
                                            <p:cond delay="2999"/>
                                          </p:stCondLst>
                                        </p:cTn>
                                        <p:tgtEl>
                                          <p:spTgt spid="9"/>
                                        </p:tgtEl>
                                        <p:attrNameLst>
                                          <p:attrName>style.visibility</p:attrName>
                                        </p:attrNameLst>
                                      </p:cBhvr>
                                      <p:to>
                                        <p:strVal val="hidden"/>
                                      </p:to>
                                    </p:set>
                                  </p:childTnLst>
                                </p:cTn>
                              </p:par>
                              <p:par>
                                <p:cTn id="190" presetID="19" presetClass="exit" presetSubtype="5" fill="hold" grpId="4" nodeType="withEffect">
                                  <p:stCondLst>
                                    <p:cond delay="0"/>
                                  </p:stCondLst>
                                  <p:childTnLst>
                                    <p:anim calcmode="lin" valueType="num">
                                      <p:cBhvr>
                                        <p:cTn id="191" dur="3000"/>
                                        <p:tgtEl>
                                          <p:spTgt spid="10"/>
                                        </p:tgtEl>
                                        <p:attrNameLst>
                                          <p:attrName>ppt_w</p:attrName>
                                        </p:attrNameLst>
                                      </p:cBhvr>
                                      <p:tavLst>
                                        <p:tav tm="0">
                                          <p:val>
                                            <p:strVal val="ppt_w"/>
                                          </p:val>
                                        </p:tav>
                                        <p:tav tm="100000">
                                          <p:val>
                                            <p:strVal val="ppt_w"/>
                                          </p:val>
                                        </p:tav>
                                      </p:tavLst>
                                    </p:anim>
                                    <p:anim calcmode="lin" valueType="num">
                                      <p:cBhvr>
                                        <p:cTn id="192"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3" dur="1" fill="hold">
                                          <p:stCondLst>
                                            <p:cond delay="2999"/>
                                          </p:stCondLst>
                                        </p:cTn>
                                        <p:tgtEl>
                                          <p:spTgt spid="10"/>
                                        </p:tgtEl>
                                        <p:attrNameLst>
                                          <p:attrName>style.visibility</p:attrName>
                                        </p:attrNameLst>
                                      </p:cBhvr>
                                      <p:to>
                                        <p:strVal val="hidden"/>
                                      </p:to>
                                    </p:set>
                                  </p:childTnLst>
                                </p:cTn>
                              </p:par>
                              <p:par>
                                <p:cTn id="194" presetID="19" presetClass="exit" presetSubtype="5" fill="hold" grpId="4" nodeType="withEffect">
                                  <p:stCondLst>
                                    <p:cond delay="0"/>
                                  </p:stCondLst>
                                  <p:childTnLst>
                                    <p:anim calcmode="lin" valueType="num">
                                      <p:cBhvr>
                                        <p:cTn id="195" dur="3000"/>
                                        <p:tgtEl>
                                          <p:spTgt spid="13"/>
                                        </p:tgtEl>
                                        <p:attrNameLst>
                                          <p:attrName>ppt_w</p:attrName>
                                        </p:attrNameLst>
                                      </p:cBhvr>
                                      <p:tavLst>
                                        <p:tav tm="0">
                                          <p:val>
                                            <p:strVal val="ppt_w"/>
                                          </p:val>
                                        </p:tav>
                                        <p:tav tm="100000">
                                          <p:val>
                                            <p:strVal val="ppt_w"/>
                                          </p:val>
                                        </p:tav>
                                      </p:tavLst>
                                    </p:anim>
                                    <p:anim calcmode="lin" valueType="num">
                                      <p:cBhvr>
                                        <p:cTn id="196"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7" dur="1" fill="hold">
                                          <p:stCondLst>
                                            <p:cond delay="2999"/>
                                          </p:stCondLst>
                                        </p:cTn>
                                        <p:tgtEl>
                                          <p:spTgt spid="13"/>
                                        </p:tgtEl>
                                        <p:attrNameLst>
                                          <p:attrName>style.visibility</p:attrName>
                                        </p:attrNameLst>
                                      </p:cBhvr>
                                      <p:to>
                                        <p:strVal val="hidden"/>
                                      </p:to>
                                    </p:set>
                                  </p:childTnLst>
                                </p:cTn>
                              </p:par>
                              <p:par>
                                <p:cTn id="198" presetID="19" presetClass="exit" presetSubtype="5" fill="hold" grpId="4" nodeType="withEffect">
                                  <p:stCondLst>
                                    <p:cond delay="0"/>
                                  </p:stCondLst>
                                  <p:childTnLst>
                                    <p:anim calcmode="lin" valueType="num">
                                      <p:cBhvr>
                                        <p:cTn id="199" dur="3000"/>
                                        <p:tgtEl>
                                          <p:spTgt spid="14"/>
                                        </p:tgtEl>
                                        <p:attrNameLst>
                                          <p:attrName>ppt_w</p:attrName>
                                        </p:attrNameLst>
                                      </p:cBhvr>
                                      <p:tavLst>
                                        <p:tav tm="0">
                                          <p:val>
                                            <p:strVal val="ppt_w"/>
                                          </p:val>
                                        </p:tav>
                                        <p:tav tm="100000">
                                          <p:val>
                                            <p:strVal val="ppt_w"/>
                                          </p:val>
                                        </p:tav>
                                      </p:tavLst>
                                    </p:anim>
                                    <p:anim calcmode="lin" valueType="num">
                                      <p:cBhvr>
                                        <p:cTn id="200" dur="3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1" dur="1" fill="hold">
                                          <p:stCondLst>
                                            <p:cond delay="2999"/>
                                          </p:stCondLst>
                                        </p:cTn>
                                        <p:tgtEl>
                                          <p:spTgt spid="14"/>
                                        </p:tgtEl>
                                        <p:attrNameLst>
                                          <p:attrName>style.visibility</p:attrName>
                                        </p:attrNameLst>
                                      </p:cBhvr>
                                      <p:to>
                                        <p:strVal val="hidden"/>
                                      </p:to>
                                    </p:set>
                                  </p:childTnLst>
                                </p:cTn>
                              </p:par>
                              <p:par>
                                <p:cTn id="202" presetID="19" presetClass="exit" presetSubtype="5" fill="hold" grpId="4" nodeType="withEffect">
                                  <p:stCondLst>
                                    <p:cond delay="0"/>
                                  </p:stCondLst>
                                  <p:childTnLst>
                                    <p:anim calcmode="lin" valueType="num">
                                      <p:cBhvr>
                                        <p:cTn id="203" dur="3000"/>
                                        <p:tgtEl>
                                          <p:spTgt spid="15"/>
                                        </p:tgtEl>
                                        <p:attrNameLst>
                                          <p:attrName>ppt_w</p:attrName>
                                        </p:attrNameLst>
                                      </p:cBhvr>
                                      <p:tavLst>
                                        <p:tav tm="0">
                                          <p:val>
                                            <p:strVal val="ppt_w"/>
                                          </p:val>
                                        </p:tav>
                                        <p:tav tm="100000">
                                          <p:val>
                                            <p:strVal val="ppt_w"/>
                                          </p:val>
                                        </p:tav>
                                      </p:tavLst>
                                    </p:anim>
                                    <p:anim calcmode="lin" valueType="num">
                                      <p:cBhvr>
                                        <p:cTn id="204" dur="3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5" dur="1" fill="hold">
                                          <p:stCondLst>
                                            <p:cond delay="2999"/>
                                          </p:stCondLst>
                                        </p:cTn>
                                        <p:tgtEl>
                                          <p:spTgt spid="15"/>
                                        </p:tgtEl>
                                        <p:attrNameLst>
                                          <p:attrName>style.visibility</p:attrName>
                                        </p:attrNameLst>
                                      </p:cBhvr>
                                      <p:to>
                                        <p:strVal val="hidden"/>
                                      </p:to>
                                    </p:set>
                                  </p:childTnLst>
                                </p:cTn>
                              </p:par>
                              <p:par>
                                <p:cTn id="206" presetID="19" presetClass="exit" presetSubtype="5" fill="hold" grpId="4" nodeType="withEffect">
                                  <p:stCondLst>
                                    <p:cond delay="0"/>
                                  </p:stCondLst>
                                  <p:childTnLst>
                                    <p:anim calcmode="lin" valueType="num">
                                      <p:cBhvr>
                                        <p:cTn id="207" dur="3000"/>
                                        <p:tgtEl>
                                          <p:spTgt spid="6"/>
                                        </p:tgtEl>
                                        <p:attrNameLst>
                                          <p:attrName>ppt_w</p:attrName>
                                        </p:attrNameLst>
                                      </p:cBhvr>
                                      <p:tavLst>
                                        <p:tav tm="0">
                                          <p:val>
                                            <p:strVal val="ppt_w"/>
                                          </p:val>
                                        </p:tav>
                                        <p:tav tm="100000">
                                          <p:val>
                                            <p:strVal val="ppt_w"/>
                                          </p:val>
                                        </p:tav>
                                      </p:tavLst>
                                    </p:anim>
                                    <p:anim calcmode="lin" valueType="num">
                                      <p:cBhvr>
                                        <p:cTn id="208"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9" dur="1" fill="hold">
                                          <p:stCondLst>
                                            <p:cond delay="2999"/>
                                          </p:stCondLst>
                                        </p:cTn>
                                        <p:tgtEl>
                                          <p:spTgt spid="6"/>
                                        </p:tgtEl>
                                        <p:attrNameLst>
                                          <p:attrName>style.visibility</p:attrName>
                                        </p:attrNameLst>
                                      </p:cBhvr>
                                      <p:to>
                                        <p:strVal val="hidden"/>
                                      </p:to>
                                    </p:set>
                                  </p:childTnLst>
                                </p:cTn>
                              </p:par>
                              <p:par>
                                <p:cTn id="210" presetID="19" presetClass="exit" presetSubtype="5" fill="hold" grpId="4" nodeType="withEffect">
                                  <p:stCondLst>
                                    <p:cond delay="0"/>
                                  </p:stCondLst>
                                  <p:childTnLst>
                                    <p:anim calcmode="lin" valueType="num">
                                      <p:cBhvr>
                                        <p:cTn id="211" dur="3000"/>
                                        <p:tgtEl>
                                          <p:spTgt spid="8"/>
                                        </p:tgtEl>
                                        <p:attrNameLst>
                                          <p:attrName>ppt_w</p:attrName>
                                        </p:attrNameLst>
                                      </p:cBhvr>
                                      <p:tavLst>
                                        <p:tav tm="0">
                                          <p:val>
                                            <p:strVal val="ppt_w"/>
                                          </p:val>
                                        </p:tav>
                                        <p:tav tm="100000">
                                          <p:val>
                                            <p:strVal val="ppt_w"/>
                                          </p:val>
                                        </p:tav>
                                      </p:tavLst>
                                    </p:anim>
                                    <p:anim calcmode="lin" valueType="num">
                                      <p:cBhvr>
                                        <p:cTn id="212"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13" dur="1" fill="hold">
                                          <p:stCondLst>
                                            <p:cond delay="2999"/>
                                          </p:stCondLst>
                                        </p:cTn>
                                        <p:tgtEl>
                                          <p:spTgt spid="8"/>
                                        </p:tgtEl>
                                        <p:attrNameLst>
                                          <p:attrName>style.visibility</p:attrName>
                                        </p:attrNameLst>
                                      </p:cBhvr>
                                      <p:to>
                                        <p:strVal val="hidden"/>
                                      </p:to>
                                    </p:set>
                                  </p:childTnLst>
                                </p:cTn>
                              </p:par>
                              <p:par>
                                <p:cTn id="214" presetID="19" presetClass="exit" presetSubtype="5" fill="hold" grpId="4" nodeType="withEffect">
                                  <p:stCondLst>
                                    <p:cond delay="0"/>
                                  </p:stCondLst>
                                  <p:childTnLst>
                                    <p:anim calcmode="lin" valueType="num">
                                      <p:cBhvr>
                                        <p:cTn id="215" dur="3000"/>
                                        <p:tgtEl>
                                          <p:spTgt spid="11"/>
                                        </p:tgtEl>
                                        <p:attrNameLst>
                                          <p:attrName>ppt_w</p:attrName>
                                        </p:attrNameLst>
                                      </p:cBhvr>
                                      <p:tavLst>
                                        <p:tav tm="0">
                                          <p:val>
                                            <p:strVal val="ppt_w"/>
                                          </p:val>
                                        </p:tav>
                                        <p:tav tm="100000">
                                          <p:val>
                                            <p:strVal val="ppt_w"/>
                                          </p:val>
                                        </p:tav>
                                      </p:tavLst>
                                    </p:anim>
                                    <p:anim calcmode="lin" valueType="num">
                                      <p:cBhvr>
                                        <p:cTn id="216"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17" dur="1" fill="hold">
                                          <p:stCondLst>
                                            <p:cond delay="2999"/>
                                          </p:stCondLst>
                                        </p:cTn>
                                        <p:tgtEl>
                                          <p:spTgt spid="11"/>
                                        </p:tgtEl>
                                        <p:attrNameLst>
                                          <p:attrName>style.visibility</p:attrName>
                                        </p:attrNameLst>
                                      </p:cBhvr>
                                      <p:to>
                                        <p:strVal val="hidden"/>
                                      </p:to>
                                    </p:set>
                                  </p:childTnLst>
                                </p:cTn>
                              </p:par>
                              <p:par>
                                <p:cTn id="218" presetID="19" presetClass="exit" presetSubtype="5" fill="hold" grpId="4" nodeType="withEffect">
                                  <p:stCondLst>
                                    <p:cond delay="0"/>
                                  </p:stCondLst>
                                  <p:childTnLst>
                                    <p:anim calcmode="lin" valueType="num">
                                      <p:cBhvr>
                                        <p:cTn id="219" dur="3000"/>
                                        <p:tgtEl>
                                          <p:spTgt spid="12"/>
                                        </p:tgtEl>
                                        <p:attrNameLst>
                                          <p:attrName>ppt_w</p:attrName>
                                        </p:attrNameLst>
                                      </p:cBhvr>
                                      <p:tavLst>
                                        <p:tav tm="0">
                                          <p:val>
                                            <p:strVal val="ppt_w"/>
                                          </p:val>
                                        </p:tav>
                                        <p:tav tm="100000">
                                          <p:val>
                                            <p:strVal val="ppt_w"/>
                                          </p:val>
                                        </p:tav>
                                      </p:tavLst>
                                    </p:anim>
                                    <p:anim calcmode="lin" valueType="num">
                                      <p:cBhvr>
                                        <p:cTn id="220"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1" dur="1" fill="hold">
                                          <p:stCondLst>
                                            <p:cond delay="2999"/>
                                          </p:stCondLst>
                                        </p:cTn>
                                        <p:tgtEl>
                                          <p:spTgt spid="12"/>
                                        </p:tgtEl>
                                        <p:attrNameLst>
                                          <p:attrName>style.visibility</p:attrName>
                                        </p:attrNameLst>
                                      </p:cBhvr>
                                      <p:to>
                                        <p:strVal val="hidden"/>
                                      </p:to>
                                    </p:set>
                                  </p:childTnLst>
                                </p:cTn>
                              </p:par>
                              <p:par>
                                <p:cTn id="222" presetID="19" presetClass="exit" presetSubtype="5" fill="hold" grpId="4" nodeType="withEffect">
                                  <p:stCondLst>
                                    <p:cond delay="0"/>
                                  </p:stCondLst>
                                  <p:childTnLst>
                                    <p:anim calcmode="lin" valueType="num">
                                      <p:cBhvr>
                                        <p:cTn id="223" dur="3000"/>
                                        <p:tgtEl>
                                          <p:spTgt spid="16"/>
                                        </p:tgtEl>
                                        <p:attrNameLst>
                                          <p:attrName>ppt_w</p:attrName>
                                        </p:attrNameLst>
                                      </p:cBhvr>
                                      <p:tavLst>
                                        <p:tav tm="0">
                                          <p:val>
                                            <p:strVal val="ppt_w"/>
                                          </p:val>
                                        </p:tav>
                                        <p:tav tm="100000">
                                          <p:val>
                                            <p:strVal val="ppt_w"/>
                                          </p:val>
                                        </p:tav>
                                      </p:tavLst>
                                    </p:anim>
                                    <p:anim calcmode="lin" valueType="num">
                                      <p:cBhvr>
                                        <p:cTn id="224" dur="3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5" dur="1" fill="hold">
                                          <p:stCondLst>
                                            <p:cond delay="2999"/>
                                          </p:stCondLst>
                                        </p:cTn>
                                        <p:tgtEl>
                                          <p:spTgt spid="16"/>
                                        </p:tgtEl>
                                        <p:attrNameLst>
                                          <p:attrName>style.visibility</p:attrName>
                                        </p:attrNameLst>
                                      </p:cBhvr>
                                      <p:to>
                                        <p:strVal val="hidden"/>
                                      </p:to>
                                    </p:set>
                                  </p:childTnLst>
                                </p:cTn>
                              </p:par>
                              <p:par>
                                <p:cTn id="226" presetID="19" presetClass="exit" presetSubtype="5" fill="hold" grpId="4" nodeType="withEffect">
                                  <p:stCondLst>
                                    <p:cond delay="0"/>
                                  </p:stCondLst>
                                  <p:childTnLst>
                                    <p:anim calcmode="lin" valueType="num">
                                      <p:cBhvr>
                                        <p:cTn id="227" dur="3000"/>
                                        <p:tgtEl>
                                          <p:spTgt spid="17"/>
                                        </p:tgtEl>
                                        <p:attrNameLst>
                                          <p:attrName>ppt_w</p:attrName>
                                        </p:attrNameLst>
                                      </p:cBhvr>
                                      <p:tavLst>
                                        <p:tav tm="0">
                                          <p:val>
                                            <p:strVal val="ppt_w"/>
                                          </p:val>
                                        </p:tav>
                                        <p:tav tm="100000">
                                          <p:val>
                                            <p:strVal val="ppt_w"/>
                                          </p:val>
                                        </p:tav>
                                      </p:tavLst>
                                    </p:anim>
                                    <p:anim calcmode="lin" valueType="num">
                                      <p:cBhvr>
                                        <p:cTn id="228" dur="3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9" dur="1" fill="hold">
                                          <p:stCondLst>
                                            <p:cond delay="2999"/>
                                          </p:stCondLst>
                                        </p:cTn>
                                        <p:tgtEl>
                                          <p:spTgt spid="17"/>
                                        </p:tgtEl>
                                        <p:attrNameLst>
                                          <p:attrName>style.visibility</p:attrName>
                                        </p:attrNameLst>
                                      </p:cBhvr>
                                      <p:to>
                                        <p:strVal val="hidden"/>
                                      </p:to>
                                    </p:set>
                                  </p:childTnLst>
                                </p:cTn>
                              </p:par>
                              <p:par>
                                <p:cTn id="230" presetID="2" presetClass="entr" presetSubtype="4" fill="hold" nodeType="withEffect">
                                  <p:stCondLst>
                                    <p:cond delay="0"/>
                                  </p:stCondLst>
                                  <p:childTnLst>
                                    <p:set>
                                      <p:cBhvr>
                                        <p:cTn id="231" dur="1" fill="hold">
                                          <p:stCondLst>
                                            <p:cond delay="0"/>
                                          </p:stCondLst>
                                        </p:cTn>
                                        <p:tgtEl>
                                          <p:spTgt spid="4"/>
                                        </p:tgtEl>
                                        <p:attrNameLst>
                                          <p:attrName>style.visibility</p:attrName>
                                        </p:attrNameLst>
                                      </p:cBhvr>
                                      <p:to>
                                        <p:strVal val="visible"/>
                                      </p:to>
                                    </p:set>
                                    <p:anim calcmode="lin" valueType="num">
                                      <p:cBhvr additive="base">
                                        <p:cTn id="232" dur="3000" fill="hold"/>
                                        <p:tgtEl>
                                          <p:spTgt spid="4"/>
                                        </p:tgtEl>
                                        <p:attrNameLst>
                                          <p:attrName>ppt_x</p:attrName>
                                        </p:attrNameLst>
                                      </p:cBhvr>
                                      <p:tavLst>
                                        <p:tav tm="0">
                                          <p:val>
                                            <p:strVal val="#ppt_x"/>
                                          </p:val>
                                        </p:tav>
                                        <p:tav tm="100000">
                                          <p:val>
                                            <p:strVal val="#ppt_x"/>
                                          </p:val>
                                        </p:tav>
                                      </p:tavLst>
                                    </p:anim>
                                    <p:anim calcmode="lin" valueType="num">
                                      <p:cBhvr additive="base">
                                        <p:cTn id="233" dur="3000" fill="hold"/>
                                        <p:tgtEl>
                                          <p:spTgt spid="4"/>
                                        </p:tgtEl>
                                        <p:attrNameLst>
                                          <p:attrName>ppt_y</p:attrName>
                                        </p:attrNameLst>
                                      </p:cBhvr>
                                      <p:tavLst>
                                        <p:tav tm="0">
                                          <p:val>
                                            <p:strVal val="1+#ppt_h/2"/>
                                          </p:val>
                                        </p:tav>
                                        <p:tav tm="100000">
                                          <p:val>
                                            <p:strVal val="#ppt_y"/>
                                          </p:val>
                                        </p:tav>
                                      </p:tavLst>
                                    </p:anim>
                                  </p:childTnLst>
                                </p:cTn>
                              </p:par>
                              <p:par>
                                <p:cTn id="234" presetID="16" presetClass="entr" presetSubtype="37" fill="hold" nodeType="withEffect">
                                  <p:stCondLst>
                                    <p:cond delay="0"/>
                                  </p:stCondLst>
                                  <p:childTnLst>
                                    <p:set>
                                      <p:cBhvr>
                                        <p:cTn id="235" dur="1" fill="hold">
                                          <p:stCondLst>
                                            <p:cond delay="0"/>
                                          </p:stCondLst>
                                        </p:cTn>
                                        <p:tgtEl>
                                          <p:spTgt spid="4"/>
                                        </p:tgtEl>
                                        <p:attrNameLst>
                                          <p:attrName>style.visibility</p:attrName>
                                        </p:attrNameLst>
                                      </p:cBhvr>
                                      <p:to>
                                        <p:strVal val="visible"/>
                                      </p:to>
                                    </p:set>
                                    <p:animEffect transition="in" filter="barn(outVertical)">
                                      <p:cBhvr>
                                        <p:cTn id="236" dur="2000"/>
                                        <p:tgtEl>
                                          <p:spTgt spid="4"/>
                                        </p:tgtEl>
                                      </p:cBhvr>
                                    </p:animEffect>
                                  </p:childTnLst>
                                </p:cTn>
                              </p:par>
                            </p:childTnLst>
                          </p:cTn>
                        </p:par>
                        <p:par>
                          <p:cTn id="237" fill="hold">
                            <p:stCondLst>
                              <p:cond delay="6000"/>
                            </p:stCondLst>
                            <p:childTnLst>
                              <p:par>
                                <p:cTn id="238" presetID="2" presetClass="entr" presetSubtype="2" fill="hold" grpId="0" nodeType="afterEffect">
                                  <p:stCondLst>
                                    <p:cond delay="0"/>
                                  </p:stCondLst>
                                  <p:iterate type="lt">
                                    <p:tmPct val="0"/>
                                  </p:iterate>
                                  <p:childTnLst>
                                    <p:set>
                                      <p:cBhvr>
                                        <p:cTn id="239" dur="1" fill="hold">
                                          <p:stCondLst>
                                            <p:cond delay="0"/>
                                          </p:stCondLst>
                                        </p:cTn>
                                        <p:tgtEl>
                                          <p:spTgt spid="18"/>
                                        </p:tgtEl>
                                        <p:attrNameLst>
                                          <p:attrName>style.visibility</p:attrName>
                                        </p:attrNameLst>
                                      </p:cBhvr>
                                      <p:to>
                                        <p:strVal val="visible"/>
                                      </p:to>
                                    </p:set>
                                    <p:anim calcmode="lin" valueType="num">
                                      <p:cBhvr additive="base">
                                        <p:cTn id="240" dur="2000" fill="hold"/>
                                        <p:tgtEl>
                                          <p:spTgt spid="18"/>
                                        </p:tgtEl>
                                        <p:attrNameLst>
                                          <p:attrName>ppt_x</p:attrName>
                                        </p:attrNameLst>
                                      </p:cBhvr>
                                      <p:tavLst>
                                        <p:tav tm="0">
                                          <p:val>
                                            <p:strVal val="1+#ppt_w/2"/>
                                          </p:val>
                                        </p:tav>
                                        <p:tav tm="100000">
                                          <p:val>
                                            <p:strVal val="#ppt_x"/>
                                          </p:val>
                                        </p:tav>
                                      </p:tavLst>
                                    </p:anim>
                                    <p:anim calcmode="lin" valueType="num">
                                      <p:cBhvr additive="base">
                                        <p:cTn id="241" dur="20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p:bldP spid="19"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gggg.jpg"/>
          <p:cNvPicPr>
            <a:picLocks noChangeAspect="1"/>
          </p:cNvPicPr>
          <p:nvPr/>
        </p:nvPicPr>
        <p:blipFill>
          <a:blip r:embed="rId2"/>
          <a:stretch>
            <a:fillRect/>
          </a:stretch>
        </p:blipFill>
        <p:spPr>
          <a:xfrm>
            <a:off x="0" y="6684"/>
            <a:ext cx="9144000" cy="6844632"/>
          </a:xfrm>
          <a:prstGeom prst="rect">
            <a:avLst/>
          </a:prstGeom>
        </p:spPr>
      </p:pic>
      <p:sp>
        <p:nvSpPr>
          <p:cNvPr id="6" name="5 Extracto"/>
          <p:cNvSpPr/>
          <p:nvPr/>
        </p:nvSpPr>
        <p:spPr>
          <a:xfrm>
            <a:off x="0" y="0"/>
            <a:ext cx="9144000" cy="1357298"/>
          </a:xfrm>
          <a:prstGeom prst="flowChartExtract">
            <a:avLst/>
          </a:prstGeom>
          <a:gradFill flip="none" rotWithShape="1">
            <a:gsLst>
              <a:gs pos="0">
                <a:srgbClr val="D6B19C"/>
              </a:gs>
              <a:gs pos="30000">
                <a:srgbClr val="D49E6C"/>
              </a:gs>
              <a:gs pos="70000">
                <a:srgbClr val="A65528"/>
              </a:gs>
              <a:gs pos="100000">
                <a:srgbClr val="66301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xtracto"/>
          <p:cNvSpPr/>
          <p:nvPr/>
        </p:nvSpPr>
        <p:spPr>
          <a:xfrm flipV="1">
            <a:off x="0" y="5429264"/>
            <a:ext cx="9144000" cy="1428736"/>
          </a:xfrm>
          <a:prstGeom prst="flowChartExtract">
            <a:avLst/>
          </a:prstGeom>
          <a:gradFill>
            <a:gsLst>
              <a:gs pos="0">
                <a:srgbClr val="D6B19C"/>
              </a:gs>
              <a:gs pos="30000">
                <a:srgbClr val="D49E6C"/>
              </a:gs>
              <a:gs pos="70000">
                <a:srgbClr val="A65528"/>
              </a:gs>
              <a:gs pos="100000">
                <a:srgbClr val="663012"/>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xtracto"/>
          <p:cNvSpPr/>
          <p:nvPr/>
        </p:nvSpPr>
        <p:spPr>
          <a:xfrm>
            <a:off x="0" y="285728"/>
            <a:ext cx="9144000" cy="1357298"/>
          </a:xfrm>
          <a:prstGeom prst="flowChartExtract">
            <a:avLst/>
          </a:prstGeom>
          <a:gradFill flip="none" rotWithShape="1">
            <a:gsLst>
              <a:gs pos="0">
                <a:srgbClr val="D6B19C"/>
              </a:gs>
              <a:gs pos="30000">
                <a:srgbClr val="D49E6C"/>
              </a:gs>
              <a:gs pos="70000">
                <a:srgbClr val="A65528"/>
              </a:gs>
              <a:gs pos="100000">
                <a:srgbClr val="66301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xtracto"/>
          <p:cNvSpPr/>
          <p:nvPr/>
        </p:nvSpPr>
        <p:spPr>
          <a:xfrm flipV="1">
            <a:off x="0" y="5143512"/>
            <a:ext cx="9144000" cy="1428736"/>
          </a:xfrm>
          <a:prstGeom prst="flowChartExtract">
            <a:avLst/>
          </a:prstGeom>
          <a:gradFill>
            <a:gsLst>
              <a:gs pos="0">
                <a:srgbClr val="D6B19C"/>
              </a:gs>
              <a:gs pos="30000">
                <a:srgbClr val="D49E6C"/>
              </a:gs>
              <a:gs pos="70000">
                <a:srgbClr val="A65528"/>
              </a:gs>
              <a:gs pos="100000">
                <a:srgbClr val="663012"/>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xtracto"/>
          <p:cNvSpPr/>
          <p:nvPr/>
        </p:nvSpPr>
        <p:spPr>
          <a:xfrm>
            <a:off x="0" y="642918"/>
            <a:ext cx="9144000" cy="1357298"/>
          </a:xfrm>
          <a:prstGeom prst="flowChartExtract">
            <a:avLst/>
          </a:prstGeom>
          <a:gradFill flip="none" rotWithShape="1">
            <a:gsLst>
              <a:gs pos="0">
                <a:srgbClr val="D6B19C"/>
              </a:gs>
              <a:gs pos="30000">
                <a:srgbClr val="D49E6C"/>
              </a:gs>
              <a:gs pos="70000">
                <a:srgbClr val="A65528"/>
              </a:gs>
              <a:gs pos="100000">
                <a:srgbClr val="66301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xtracto"/>
          <p:cNvSpPr/>
          <p:nvPr/>
        </p:nvSpPr>
        <p:spPr>
          <a:xfrm flipV="1">
            <a:off x="0" y="4786322"/>
            <a:ext cx="9144000" cy="1428736"/>
          </a:xfrm>
          <a:prstGeom prst="flowChartExtract">
            <a:avLst/>
          </a:prstGeom>
          <a:gradFill>
            <a:gsLst>
              <a:gs pos="0">
                <a:srgbClr val="D6B19C"/>
              </a:gs>
              <a:gs pos="30000">
                <a:srgbClr val="D49E6C"/>
              </a:gs>
              <a:gs pos="70000">
                <a:srgbClr val="A65528"/>
              </a:gs>
              <a:gs pos="100000">
                <a:srgbClr val="663012"/>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xtracto"/>
          <p:cNvSpPr/>
          <p:nvPr/>
        </p:nvSpPr>
        <p:spPr>
          <a:xfrm>
            <a:off x="0" y="1000108"/>
            <a:ext cx="9144000" cy="1357298"/>
          </a:xfrm>
          <a:prstGeom prst="flowChartExtract">
            <a:avLst/>
          </a:prstGeom>
          <a:gradFill flip="none" rotWithShape="1">
            <a:gsLst>
              <a:gs pos="0">
                <a:srgbClr val="D6B19C"/>
              </a:gs>
              <a:gs pos="30000">
                <a:srgbClr val="D49E6C"/>
              </a:gs>
              <a:gs pos="70000">
                <a:srgbClr val="A65528"/>
              </a:gs>
              <a:gs pos="100000">
                <a:srgbClr val="66301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Extracto"/>
          <p:cNvSpPr/>
          <p:nvPr/>
        </p:nvSpPr>
        <p:spPr>
          <a:xfrm flipV="1">
            <a:off x="0" y="4429132"/>
            <a:ext cx="9144000" cy="1428736"/>
          </a:xfrm>
          <a:prstGeom prst="flowChartExtract">
            <a:avLst/>
          </a:prstGeom>
          <a:gradFill>
            <a:gsLst>
              <a:gs pos="0">
                <a:srgbClr val="D6B19C"/>
              </a:gs>
              <a:gs pos="30000">
                <a:srgbClr val="D49E6C"/>
              </a:gs>
              <a:gs pos="70000">
                <a:srgbClr val="A65528"/>
              </a:gs>
              <a:gs pos="100000">
                <a:srgbClr val="663012"/>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xtracto"/>
          <p:cNvSpPr/>
          <p:nvPr/>
        </p:nvSpPr>
        <p:spPr>
          <a:xfrm>
            <a:off x="0" y="1428736"/>
            <a:ext cx="9144000" cy="1357298"/>
          </a:xfrm>
          <a:prstGeom prst="flowChartExtract">
            <a:avLst/>
          </a:prstGeom>
          <a:gradFill flip="none" rotWithShape="1">
            <a:gsLst>
              <a:gs pos="0">
                <a:srgbClr val="D6B19C"/>
              </a:gs>
              <a:gs pos="30000">
                <a:srgbClr val="D49E6C"/>
              </a:gs>
              <a:gs pos="70000">
                <a:srgbClr val="A65528"/>
              </a:gs>
              <a:gs pos="100000">
                <a:srgbClr val="66301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xtracto"/>
          <p:cNvSpPr/>
          <p:nvPr/>
        </p:nvSpPr>
        <p:spPr>
          <a:xfrm flipV="1">
            <a:off x="0" y="4071942"/>
            <a:ext cx="9144000" cy="1428736"/>
          </a:xfrm>
          <a:prstGeom prst="flowChartExtract">
            <a:avLst/>
          </a:prstGeom>
          <a:gradFill>
            <a:gsLst>
              <a:gs pos="0">
                <a:srgbClr val="D6B19C"/>
              </a:gs>
              <a:gs pos="30000">
                <a:srgbClr val="D49E6C"/>
              </a:gs>
              <a:gs pos="70000">
                <a:srgbClr val="A65528"/>
              </a:gs>
              <a:gs pos="100000">
                <a:srgbClr val="663012"/>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Extracto"/>
          <p:cNvSpPr/>
          <p:nvPr/>
        </p:nvSpPr>
        <p:spPr>
          <a:xfrm flipV="1">
            <a:off x="0" y="3643314"/>
            <a:ext cx="9144000" cy="1428736"/>
          </a:xfrm>
          <a:prstGeom prst="flowChartExtract">
            <a:avLst/>
          </a:prstGeom>
          <a:gradFill>
            <a:gsLst>
              <a:gs pos="0">
                <a:srgbClr val="D6B19C"/>
              </a:gs>
              <a:gs pos="30000">
                <a:srgbClr val="D49E6C"/>
              </a:gs>
              <a:gs pos="70000">
                <a:srgbClr val="A65528"/>
              </a:gs>
              <a:gs pos="100000">
                <a:srgbClr val="663012"/>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Extracto"/>
          <p:cNvSpPr/>
          <p:nvPr/>
        </p:nvSpPr>
        <p:spPr>
          <a:xfrm>
            <a:off x="0" y="1785926"/>
            <a:ext cx="9144000" cy="1357298"/>
          </a:xfrm>
          <a:prstGeom prst="flowChartExtract">
            <a:avLst/>
          </a:prstGeom>
          <a:gradFill flip="none" rotWithShape="1">
            <a:gsLst>
              <a:gs pos="0">
                <a:srgbClr val="D6B19C"/>
              </a:gs>
              <a:gs pos="30000">
                <a:srgbClr val="D49E6C"/>
              </a:gs>
              <a:gs pos="70000">
                <a:srgbClr val="A65528"/>
              </a:gs>
              <a:gs pos="100000">
                <a:srgbClr val="66301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Extracto"/>
          <p:cNvSpPr/>
          <p:nvPr/>
        </p:nvSpPr>
        <p:spPr>
          <a:xfrm>
            <a:off x="0" y="2143116"/>
            <a:ext cx="9144000" cy="1357298"/>
          </a:xfrm>
          <a:prstGeom prst="flowChartExtract">
            <a:avLst/>
          </a:prstGeom>
          <a:gradFill flip="none" rotWithShape="1">
            <a:gsLst>
              <a:gs pos="0">
                <a:srgbClr val="D6B19C"/>
              </a:gs>
              <a:gs pos="30000">
                <a:srgbClr val="D49E6C"/>
              </a:gs>
              <a:gs pos="70000">
                <a:srgbClr val="A65528"/>
              </a:gs>
              <a:gs pos="100000">
                <a:srgbClr val="66301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Extracto"/>
          <p:cNvSpPr/>
          <p:nvPr/>
        </p:nvSpPr>
        <p:spPr>
          <a:xfrm flipV="1">
            <a:off x="0" y="3500438"/>
            <a:ext cx="9144000" cy="1428736"/>
          </a:xfrm>
          <a:prstGeom prst="flowChartExtract">
            <a:avLst/>
          </a:prstGeom>
          <a:gradFill>
            <a:gsLst>
              <a:gs pos="0">
                <a:srgbClr val="D6B19C"/>
              </a:gs>
              <a:gs pos="30000">
                <a:srgbClr val="D49E6C"/>
              </a:gs>
              <a:gs pos="70000">
                <a:srgbClr val="A65528"/>
              </a:gs>
              <a:gs pos="100000">
                <a:srgbClr val="663012"/>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0" y="0"/>
            <a:ext cx="9144000" cy="6858000"/>
          </a:xfrm>
          <a:prstGeom prst="rect">
            <a:avLst/>
          </a:prstGeom>
          <a:gradFill>
            <a:gsLst>
              <a:gs pos="0">
                <a:srgbClr val="D6B19C"/>
              </a:gs>
              <a:gs pos="30000">
                <a:srgbClr val="D49E6C"/>
              </a:gs>
              <a:gs pos="70000">
                <a:srgbClr val="A65528"/>
              </a:gs>
              <a:gs pos="100000">
                <a:srgbClr val="663012"/>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ircle(in)">
                                      <p:cBhvr>
                                        <p:cTn id="10" dur="3000"/>
                                        <p:tgtEl>
                                          <p:spTgt spid="6"/>
                                        </p:tgtEl>
                                      </p:cBhvr>
                                    </p:animEffect>
                                  </p:childTnLst>
                                </p:cTn>
                              </p:par>
                              <p:par>
                                <p:cTn id="11" presetID="6" presetClass="entr" presetSubtype="16"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circle(in)">
                                      <p:cBhvr>
                                        <p:cTn id="13" dur="3000"/>
                                        <p:tgtEl>
                                          <p:spTgt spid="8"/>
                                        </p:tgtEl>
                                      </p:cBhvr>
                                    </p:animEffect>
                                  </p:childTnLst>
                                </p:cTn>
                              </p:par>
                              <p:par>
                                <p:cTn id="14" presetID="6" presetClass="entr" presetSubtype="16" fill="hold" grpId="0"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circle(in)">
                                      <p:cBhvr>
                                        <p:cTn id="16" dur="3000"/>
                                        <p:tgtEl>
                                          <p:spTgt spid="10"/>
                                        </p:tgtEl>
                                      </p:cBhvr>
                                    </p:animEffect>
                                  </p:childTnLst>
                                </p:cTn>
                              </p:par>
                              <p:par>
                                <p:cTn id="17" presetID="6" presetClass="entr" presetSubtype="16"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circle(in)">
                                      <p:cBhvr>
                                        <p:cTn id="19" dur="3000"/>
                                        <p:tgtEl>
                                          <p:spTgt spid="12"/>
                                        </p:tgtEl>
                                      </p:cBhvr>
                                    </p:animEffect>
                                  </p:childTnLst>
                                </p:cTn>
                              </p:par>
                              <p:par>
                                <p:cTn id="20" presetID="6" presetClass="entr" presetSubtype="16" fill="hold" grpId="0" nodeType="with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circle(in)">
                                      <p:cBhvr>
                                        <p:cTn id="22" dur="3000"/>
                                        <p:tgtEl>
                                          <p:spTgt spid="14"/>
                                        </p:tgtEl>
                                      </p:cBhvr>
                                    </p:animEffect>
                                  </p:childTnLst>
                                </p:cTn>
                              </p:par>
                              <p:par>
                                <p:cTn id="23" presetID="6" presetClass="entr" presetSubtype="16" fill="hold" grpId="0" nodeType="with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circle(in)">
                                      <p:cBhvr>
                                        <p:cTn id="25" dur="3000"/>
                                        <p:tgtEl>
                                          <p:spTgt spid="17"/>
                                        </p:tgtEl>
                                      </p:cBhvr>
                                    </p:animEffect>
                                  </p:childTnLst>
                                </p:cTn>
                              </p:par>
                              <p:par>
                                <p:cTn id="26" presetID="6" presetClass="entr" presetSubtype="16" fill="hold" grpId="0" nodeType="with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circle(in)">
                                      <p:cBhvr>
                                        <p:cTn id="28" dur="3000"/>
                                        <p:tgtEl>
                                          <p:spTgt spid="18"/>
                                        </p:tgtEl>
                                      </p:cBhvr>
                                    </p:animEffect>
                                  </p:childTnLst>
                                </p:cTn>
                              </p:par>
                              <p:par>
                                <p:cTn id="29" presetID="6" presetClass="entr" presetSubtype="16" fill="hold" grpId="0" nodeType="with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circle(in)">
                                      <p:cBhvr>
                                        <p:cTn id="31" dur="3000"/>
                                        <p:tgtEl>
                                          <p:spTgt spid="7"/>
                                        </p:tgtEl>
                                      </p:cBhvr>
                                    </p:animEffect>
                                  </p:childTnLst>
                                </p:cTn>
                              </p:par>
                              <p:par>
                                <p:cTn id="32" presetID="6" presetClass="entr" presetSubtype="16"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Effect transition="in" filter="circle(in)">
                                      <p:cBhvr>
                                        <p:cTn id="34" dur="3000"/>
                                        <p:tgtEl>
                                          <p:spTgt spid="9"/>
                                        </p:tgtEl>
                                      </p:cBhvr>
                                    </p:animEffect>
                                  </p:childTnLst>
                                </p:cTn>
                              </p:par>
                              <p:par>
                                <p:cTn id="35" presetID="6" presetClass="entr" presetSubtype="16"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circle(in)">
                                      <p:cBhvr>
                                        <p:cTn id="37" dur="3000"/>
                                        <p:tgtEl>
                                          <p:spTgt spid="11"/>
                                        </p:tgtEl>
                                      </p:cBhvr>
                                    </p:animEffect>
                                  </p:childTnLst>
                                </p:cTn>
                              </p:par>
                              <p:par>
                                <p:cTn id="38" presetID="6" presetClass="entr" presetSubtype="16" fill="hold" grpId="0" nodeType="with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circle(in)">
                                      <p:cBhvr>
                                        <p:cTn id="40" dur="3000"/>
                                        <p:tgtEl>
                                          <p:spTgt spid="13"/>
                                        </p:tgtEl>
                                      </p:cBhvr>
                                    </p:animEffect>
                                  </p:childTnLst>
                                </p:cTn>
                              </p:par>
                              <p:par>
                                <p:cTn id="41" presetID="6" presetClass="entr" presetSubtype="16" fill="hold" grpId="0" nodeType="with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circle(in)">
                                      <p:cBhvr>
                                        <p:cTn id="43" dur="3000"/>
                                        <p:tgtEl>
                                          <p:spTgt spid="15"/>
                                        </p:tgtEl>
                                      </p:cBhvr>
                                    </p:animEffect>
                                  </p:childTnLst>
                                </p:cTn>
                              </p:par>
                              <p:par>
                                <p:cTn id="44" presetID="6" presetClass="entr" presetSubtype="16" fill="hold" grpId="0" nodeType="withEffect">
                                  <p:stCondLst>
                                    <p:cond delay="0"/>
                                  </p:stCondLst>
                                  <p:childTnLst>
                                    <p:set>
                                      <p:cBhvr>
                                        <p:cTn id="45" dur="1" fill="hold">
                                          <p:stCondLst>
                                            <p:cond delay="0"/>
                                          </p:stCondLst>
                                        </p:cTn>
                                        <p:tgtEl>
                                          <p:spTgt spid="16"/>
                                        </p:tgtEl>
                                        <p:attrNameLst>
                                          <p:attrName>style.visibility</p:attrName>
                                        </p:attrNameLst>
                                      </p:cBhvr>
                                      <p:to>
                                        <p:strVal val="visible"/>
                                      </p:to>
                                    </p:set>
                                    <p:animEffect transition="in" filter="circle(in)">
                                      <p:cBhvr>
                                        <p:cTn id="46" dur="3000"/>
                                        <p:tgtEl>
                                          <p:spTgt spid="16"/>
                                        </p:tgtEl>
                                      </p:cBhvr>
                                    </p:animEffect>
                                  </p:childTnLst>
                                </p:cTn>
                              </p:par>
                              <p:par>
                                <p:cTn id="47" presetID="6" presetClass="entr" presetSubtype="16" fill="hold" grpId="0" nodeType="withEffect">
                                  <p:stCondLst>
                                    <p:cond delay="0"/>
                                  </p:stCondLst>
                                  <p:childTnLst>
                                    <p:set>
                                      <p:cBhvr>
                                        <p:cTn id="48" dur="1" fill="hold">
                                          <p:stCondLst>
                                            <p:cond delay="0"/>
                                          </p:stCondLst>
                                        </p:cTn>
                                        <p:tgtEl>
                                          <p:spTgt spid="19"/>
                                        </p:tgtEl>
                                        <p:attrNameLst>
                                          <p:attrName>style.visibility</p:attrName>
                                        </p:attrNameLst>
                                      </p:cBhvr>
                                      <p:to>
                                        <p:strVal val="visible"/>
                                      </p:to>
                                    </p:set>
                                    <p:animEffect transition="in" filter="circle(in)">
                                      <p:cBhvr>
                                        <p:cTn id="49" dur="3000"/>
                                        <p:tgtEl>
                                          <p:spTgt spid="19"/>
                                        </p:tgtEl>
                                      </p:cBhvr>
                                    </p:animEffect>
                                  </p:childTnLst>
                                </p:cTn>
                              </p:par>
                              <p:par>
                                <p:cTn id="50" presetID="2" presetClass="entr" presetSubtype="4" fill="hold" grpId="1" nodeType="withEffect">
                                  <p:stCondLst>
                                    <p:cond delay="0"/>
                                  </p:stCondLst>
                                  <p:childTnLst>
                                    <p:set>
                                      <p:cBhvr>
                                        <p:cTn id="51" dur="1" fill="hold">
                                          <p:stCondLst>
                                            <p:cond delay="0"/>
                                          </p:stCondLst>
                                        </p:cTn>
                                        <p:tgtEl>
                                          <p:spTgt spid="6"/>
                                        </p:tgtEl>
                                        <p:attrNameLst>
                                          <p:attrName>style.visibility</p:attrName>
                                        </p:attrNameLst>
                                      </p:cBhvr>
                                      <p:to>
                                        <p:strVal val="visible"/>
                                      </p:to>
                                    </p:set>
                                    <p:anim calcmode="lin" valueType="num">
                                      <p:cBhvr additive="base">
                                        <p:cTn id="52" dur="3000" fill="hold"/>
                                        <p:tgtEl>
                                          <p:spTgt spid="6"/>
                                        </p:tgtEl>
                                        <p:attrNameLst>
                                          <p:attrName>ppt_x</p:attrName>
                                        </p:attrNameLst>
                                      </p:cBhvr>
                                      <p:tavLst>
                                        <p:tav tm="0">
                                          <p:val>
                                            <p:strVal val="#ppt_x"/>
                                          </p:val>
                                        </p:tav>
                                        <p:tav tm="100000">
                                          <p:val>
                                            <p:strVal val="#ppt_x"/>
                                          </p:val>
                                        </p:tav>
                                      </p:tavLst>
                                    </p:anim>
                                    <p:anim calcmode="lin" valueType="num">
                                      <p:cBhvr additive="base">
                                        <p:cTn id="53" dur="3000" fill="hold"/>
                                        <p:tgtEl>
                                          <p:spTgt spid="6"/>
                                        </p:tgtEl>
                                        <p:attrNameLst>
                                          <p:attrName>ppt_y</p:attrName>
                                        </p:attrNameLst>
                                      </p:cBhvr>
                                      <p:tavLst>
                                        <p:tav tm="0">
                                          <p:val>
                                            <p:strVal val="1+#ppt_h/2"/>
                                          </p:val>
                                        </p:tav>
                                        <p:tav tm="100000">
                                          <p:val>
                                            <p:strVal val="#ppt_y"/>
                                          </p:val>
                                        </p:tav>
                                      </p:tavLst>
                                    </p:anim>
                                  </p:childTnLst>
                                </p:cTn>
                              </p:par>
                              <p:par>
                                <p:cTn id="54" presetID="2" presetClass="entr" presetSubtype="4" fill="hold" grpId="1" nodeType="withEffect">
                                  <p:stCondLst>
                                    <p:cond delay="0"/>
                                  </p:stCondLst>
                                  <p:childTnLst>
                                    <p:set>
                                      <p:cBhvr>
                                        <p:cTn id="55" dur="1" fill="hold">
                                          <p:stCondLst>
                                            <p:cond delay="0"/>
                                          </p:stCondLst>
                                        </p:cTn>
                                        <p:tgtEl>
                                          <p:spTgt spid="8"/>
                                        </p:tgtEl>
                                        <p:attrNameLst>
                                          <p:attrName>style.visibility</p:attrName>
                                        </p:attrNameLst>
                                      </p:cBhvr>
                                      <p:to>
                                        <p:strVal val="visible"/>
                                      </p:to>
                                    </p:set>
                                    <p:anim calcmode="lin" valueType="num">
                                      <p:cBhvr additive="base">
                                        <p:cTn id="56" dur="3000" fill="hold"/>
                                        <p:tgtEl>
                                          <p:spTgt spid="8"/>
                                        </p:tgtEl>
                                        <p:attrNameLst>
                                          <p:attrName>ppt_x</p:attrName>
                                        </p:attrNameLst>
                                      </p:cBhvr>
                                      <p:tavLst>
                                        <p:tav tm="0">
                                          <p:val>
                                            <p:strVal val="#ppt_x"/>
                                          </p:val>
                                        </p:tav>
                                        <p:tav tm="100000">
                                          <p:val>
                                            <p:strVal val="#ppt_x"/>
                                          </p:val>
                                        </p:tav>
                                      </p:tavLst>
                                    </p:anim>
                                    <p:anim calcmode="lin" valueType="num">
                                      <p:cBhvr additive="base">
                                        <p:cTn id="57" dur="3000" fill="hold"/>
                                        <p:tgtEl>
                                          <p:spTgt spid="8"/>
                                        </p:tgtEl>
                                        <p:attrNameLst>
                                          <p:attrName>ppt_y</p:attrName>
                                        </p:attrNameLst>
                                      </p:cBhvr>
                                      <p:tavLst>
                                        <p:tav tm="0">
                                          <p:val>
                                            <p:strVal val="1+#ppt_h/2"/>
                                          </p:val>
                                        </p:tav>
                                        <p:tav tm="100000">
                                          <p:val>
                                            <p:strVal val="#ppt_y"/>
                                          </p:val>
                                        </p:tav>
                                      </p:tavLst>
                                    </p:anim>
                                  </p:childTnLst>
                                </p:cTn>
                              </p:par>
                              <p:par>
                                <p:cTn id="58" presetID="2" presetClass="entr" presetSubtype="4" fill="hold" grpId="1" nodeType="withEffect">
                                  <p:stCondLst>
                                    <p:cond delay="0"/>
                                  </p:stCondLst>
                                  <p:childTnLst>
                                    <p:set>
                                      <p:cBhvr>
                                        <p:cTn id="59" dur="1" fill="hold">
                                          <p:stCondLst>
                                            <p:cond delay="0"/>
                                          </p:stCondLst>
                                        </p:cTn>
                                        <p:tgtEl>
                                          <p:spTgt spid="10"/>
                                        </p:tgtEl>
                                        <p:attrNameLst>
                                          <p:attrName>style.visibility</p:attrName>
                                        </p:attrNameLst>
                                      </p:cBhvr>
                                      <p:to>
                                        <p:strVal val="visible"/>
                                      </p:to>
                                    </p:set>
                                    <p:anim calcmode="lin" valueType="num">
                                      <p:cBhvr additive="base">
                                        <p:cTn id="60" dur="3000" fill="hold"/>
                                        <p:tgtEl>
                                          <p:spTgt spid="10"/>
                                        </p:tgtEl>
                                        <p:attrNameLst>
                                          <p:attrName>ppt_x</p:attrName>
                                        </p:attrNameLst>
                                      </p:cBhvr>
                                      <p:tavLst>
                                        <p:tav tm="0">
                                          <p:val>
                                            <p:strVal val="#ppt_x"/>
                                          </p:val>
                                        </p:tav>
                                        <p:tav tm="100000">
                                          <p:val>
                                            <p:strVal val="#ppt_x"/>
                                          </p:val>
                                        </p:tav>
                                      </p:tavLst>
                                    </p:anim>
                                    <p:anim calcmode="lin" valueType="num">
                                      <p:cBhvr additive="base">
                                        <p:cTn id="61" dur="3000" fill="hold"/>
                                        <p:tgtEl>
                                          <p:spTgt spid="10"/>
                                        </p:tgtEl>
                                        <p:attrNameLst>
                                          <p:attrName>ppt_y</p:attrName>
                                        </p:attrNameLst>
                                      </p:cBhvr>
                                      <p:tavLst>
                                        <p:tav tm="0">
                                          <p:val>
                                            <p:strVal val="1+#ppt_h/2"/>
                                          </p:val>
                                        </p:tav>
                                        <p:tav tm="100000">
                                          <p:val>
                                            <p:strVal val="#ppt_y"/>
                                          </p:val>
                                        </p:tav>
                                      </p:tavLst>
                                    </p:anim>
                                  </p:childTnLst>
                                </p:cTn>
                              </p:par>
                              <p:par>
                                <p:cTn id="62" presetID="2" presetClass="entr" presetSubtype="4" fill="hold" grpId="1" nodeType="withEffect">
                                  <p:stCondLst>
                                    <p:cond delay="0"/>
                                  </p:stCondLst>
                                  <p:childTnLst>
                                    <p:set>
                                      <p:cBhvr>
                                        <p:cTn id="63" dur="1" fill="hold">
                                          <p:stCondLst>
                                            <p:cond delay="0"/>
                                          </p:stCondLst>
                                        </p:cTn>
                                        <p:tgtEl>
                                          <p:spTgt spid="12"/>
                                        </p:tgtEl>
                                        <p:attrNameLst>
                                          <p:attrName>style.visibility</p:attrName>
                                        </p:attrNameLst>
                                      </p:cBhvr>
                                      <p:to>
                                        <p:strVal val="visible"/>
                                      </p:to>
                                    </p:set>
                                    <p:anim calcmode="lin" valueType="num">
                                      <p:cBhvr additive="base">
                                        <p:cTn id="64" dur="3000" fill="hold"/>
                                        <p:tgtEl>
                                          <p:spTgt spid="12"/>
                                        </p:tgtEl>
                                        <p:attrNameLst>
                                          <p:attrName>ppt_x</p:attrName>
                                        </p:attrNameLst>
                                      </p:cBhvr>
                                      <p:tavLst>
                                        <p:tav tm="0">
                                          <p:val>
                                            <p:strVal val="#ppt_x"/>
                                          </p:val>
                                        </p:tav>
                                        <p:tav tm="100000">
                                          <p:val>
                                            <p:strVal val="#ppt_x"/>
                                          </p:val>
                                        </p:tav>
                                      </p:tavLst>
                                    </p:anim>
                                    <p:anim calcmode="lin" valueType="num">
                                      <p:cBhvr additive="base">
                                        <p:cTn id="65" dur="3000" fill="hold"/>
                                        <p:tgtEl>
                                          <p:spTgt spid="12"/>
                                        </p:tgtEl>
                                        <p:attrNameLst>
                                          <p:attrName>ppt_y</p:attrName>
                                        </p:attrNameLst>
                                      </p:cBhvr>
                                      <p:tavLst>
                                        <p:tav tm="0">
                                          <p:val>
                                            <p:strVal val="1+#ppt_h/2"/>
                                          </p:val>
                                        </p:tav>
                                        <p:tav tm="100000">
                                          <p:val>
                                            <p:strVal val="#ppt_y"/>
                                          </p:val>
                                        </p:tav>
                                      </p:tavLst>
                                    </p:anim>
                                  </p:childTnLst>
                                </p:cTn>
                              </p:par>
                              <p:par>
                                <p:cTn id="66" presetID="2" presetClass="entr" presetSubtype="4" fill="hold" grpId="1" nodeType="withEffect">
                                  <p:stCondLst>
                                    <p:cond delay="0"/>
                                  </p:stCondLst>
                                  <p:childTnLst>
                                    <p:set>
                                      <p:cBhvr>
                                        <p:cTn id="67" dur="1" fill="hold">
                                          <p:stCondLst>
                                            <p:cond delay="0"/>
                                          </p:stCondLst>
                                        </p:cTn>
                                        <p:tgtEl>
                                          <p:spTgt spid="14"/>
                                        </p:tgtEl>
                                        <p:attrNameLst>
                                          <p:attrName>style.visibility</p:attrName>
                                        </p:attrNameLst>
                                      </p:cBhvr>
                                      <p:to>
                                        <p:strVal val="visible"/>
                                      </p:to>
                                    </p:set>
                                    <p:anim calcmode="lin" valueType="num">
                                      <p:cBhvr additive="base">
                                        <p:cTn id="68" dur="3000" fill="hold"/>
                                        <p:tgtEl>
                                          <p:spTgt spid="14"/>
                                        </p:tgtEl>
                                        <p:attrNameLst>
                                          <p:attrName>ppt_x</p:attrName>
                                        </p:attrNameLst>
                                      </p:cBhvr>
                                      <p:tavLst>
                                        <p:tav tm="0">
                                          <p:val>
                                            <p:strVal val="#ppt_x"/>
                                          </p:val>
                                        </p:tav>
                                        <p:tav tm="100000">
                                          <p:val>
                                            <p:strVal val="#ppt_x"/>
                                          </p:val>
                                        </p:tav>
                                      </p:tavLst>
                                    </p:anim>
                                    <p:anim calcmode="lin" valueType="num">
                                      <p:cBhvr additive="base">
                                        <p:cTn id="69" dur="3000" fill="hold"/>
                                        <p:tgtEl>
                                          <p:spTgt spid="14"/>
                                        </p:tgtEl>
                                        <p:attrNameLst>
                                          <p:attrName>ppt_y</p:attrName>
                                        </p:attrNameLst>
                                      </p:cBhvr>
                                      <p:tavLst>
                                        <p:tav tm="0">
                                          <p:val>
                                            <p:strVal val="1+#ppt_h/2"/>
                                          </p:val>
                                        </p:tav>
                                        <p:tav tm="100000">
                                          <p:val>
                                            <p:strVal val="#ppt_y"/>
                                          </p:val>
                                        </p:tav>
                                      </p:tavLst>
                                    </p:anim>
                                  </p:childTnLst>
                                </p:cTn>
                              </p:par>
                              <p:par>
                                <p:cTn id="70" presetID="2" presetClass="entr" presetSubtype="4" fill="hold" grpId="1" nodeType="withEffect">
                                  <p:stCondLst>
                                    <p:cond delay="0"/>
                                  </p:stCondLst>
                                  <p:childTnLst>
                                    <p:set>
                                      <p:cBhvr>
                                        <p:cTn id="71" dur="1" fill="hold">
                                          <p:stCondLst>
                                            <p:cond delay="0"/>
                                          </p:stCondLst>
                                        </p:cTn>
                                        <p:tgtEl>
                                          <p:spTgt spid="17"/>
                                        </p:tgtEl>
                                        <p:attrNameLst>
                                          <p:attrName>style.visibility</p:attrName>
                                        </p:attrNameLst>
                                      </p:cBhvr>
                                      <p:to>
                                        <p:strVal val="visible"/>
                                      </p:to>
                                    </p:set>
                                    <p:anim calcmode="lin" valueType="num">
                                      <p:cBhvr additive="base">
                                        <p:cTn id="72" dur="3000" fill="hold"/>
                                        <p:tgtEl>
                                          <p:spTgt spid="17"/>
                                        </p:tgtEl>
                                        <p:attrNameLst>
                                          <p:attrName>ppt_x</p:attrName>
                                        </p:attrNameLst>
                                      </p:cBhvr>
                                      <p:tavLst>
                                        <p:tav tm="0">
                                          <p:val>
                                            <p:strVal val="#ppt_x"/>
                                          </p:val>
                                        </p:tav>
                                        <p:tav tm="100000">
                                          <p:val>
                                            <p:strVal val="#ppt_x"/>
                                          </p:val>
                                        </p:tav>
                                      </p:tavLst>
                                    </p:anim>
                                    <p:anim calcmode="lin" valueType="num">
                                      <p:cBhvr additive="base">
                                        <p:cTn id="73" dur="3000" fill="hold"/>
                                        <p:tgtEl>
                                          <p:spTgt spid="17"/>
                                        </p:tgtEl>
                                        <p:attrNameLst>
                                          <p:attrName>ppt_y</p:attrName>
                                        </p:attrNameLst>
                                      </p:cBhvr>
                                      <p:tavLst>
                                        <p:tav tm="0">
                                          <p:val>
                                            <p:strVal val="1+#ppt_h/2"/>
                                          </p:val>
                                        </p:tav>
                                        <p:tav tm="100000">
                                          <p:val>
                                            <p:strVal val="#ppt_y"/>
                                          </p:val>
                                        </p:tav>
                                      </p:tavLst>
                                    </p:anim>
                                  </p:childTnLst>
                                </p:cTn>
                              </p:par>
                              <p:par>
                                <p:cTn id="74" presetID="2" presetClass="entr" presetSubtype="4" fill="hold" grpId="1" nodeType="withEffect">
                                  <p:stCondLst>
                                    <p:cond delay="0"/>
                                  </p:stCondLst>
                                  <p:childTnLst>
                                    <p:set>
                                      <p:cBhvr>
                                        <p:cTn id="75" dur="1" fill="hold">
                                          <p:stCondLst>
                                            <p:cond delay="0"/>
                                          </p:stCondLst>
                                        </p:cTn>
                                        <p:tgtEl>
                                          <p:spTgt spid="18"/>
                                        </p:tgtEl>
                                        <p:attrNameLst>
                                          <p:attrName>style.visibility</p:attrName>
                                        </p:attrNameLst>
                                      </p:cBhvr>
                                      <p:to>
                                        <p:strVal val="visible"/>
                                      </p:to>
                                    </p:set>
                                    <p:anim calcmode="lin" valueType="num">
                                      <p:cBhvr additive="base">
                                        <p:cTn id="76" dur="3000" fill="hold"/>
                                        <p:tgtEl>
                                          <p:spTgt spid="18"/>
                                        </p:tgtEl>
                                        <p:attrNameLst>
                                          <p:attrName>ppt_x</p:attrName>
                                        </p:attrNameLst>
                                      </p:cBhvr>
                                      <p:tavLst>
                                        <p:tav tm="0">
                                          <p:val>
                                            <p:strVal val="#ppt_x"/>
                                          </p:val>
                                        </p:tav>
                                        <p:tav tm="100000">
                                          <p:val>
                                            <p:strVal val="#ppt_x"/>
                                          </p:val>
                                        </p:tav>
                                      </p:tavLst>
                                    </p:anim>
                                    <p:anim calcmode="lin" valueType="num">
                                      <p:cBhvr additive="base">
                                        <p:cTn id="77" dur="3000" fill="hold"/>
                                        <p:tgtEl>
                                          <p:spTgt spid="18"/>
                                        </p:tgtEl>
                                        <p:attrNameLst>
                                          <p:attrName>ppt_y</p:attrName>
                                        </p:attrNameLst>
                                      </p:cBhvr>
                                      <p:tavLst>
                                        <p:tav tm="0">
                                          <p:val>
                                            <p:strVal val="1+#ppt_h/2"/>
                                          </p:val>
                                        </p:tav>
                                        <p:tav tm="100000">
                                          <p:val>
                                            <p:strVal val="#ppt_y"/>
                                          </p:val>
                                        </p:tav>
                                      </p:tavLst>
                                    </p:anim>
                                  </p:childTnLst>
                                </p:cTn>
                              </p:par>
                              <p:par>
                                <p:cTn id="78" presetID="2" presetClass="entr" presetSubtype="1" fill="hold" grpId="1" nodeType="withEffect">
                                  <p:stCondLst>
                                    <p:cond delay="0"/>
                                  </p:stCondLst>
                                  <p:childTnLst>
                                    <p:set>
                                      <p:cBhvr>
                                        <p:cTn id="79" dur="1" fill="hold">
                                          <p:stCondLst>
                                            <p:cond delay="0"/>
                                          </p:stCondLst>
                                        </p:cTn>
                                        <p:tgtEl>
                                          <p:spTgt spid="7"/>
                                        </p:tgtEl>
                                        <p:attrNameLst>
                                          <p:attrName>style.visibility</p:attrName>
                                        </p:attrNameLst>
                                      </p:cBhvr>
                                      <p:to>
                                        <p:strVal val="visible"/>
                                      </p:to>
                                    </p:set>
                                    <p:anim calcmode="lin" valueType="num">
                                      <p:cBhvr additive="base">
                                        <p:cTn id="80" dur="3000" fill="hold"/>
                                        <p:tgtEl>
                                          <p:spTgt spid="7"/>
                                        </p:tgtEl>
                                        <p:attrNameLst>
                                          <p:attrName>ppt_x</p:attrName>
                                        </p:attrNameLst>
                                      </p:cBhvr>
                                      <p:tavLst>
                                        <p:tav tm="0">
                                          <p:val>
                                            <p:strVal val="#ppt_x"/>
                                          </p:val>
                                        </p:tav>
                                        <p:tav tm="100000">
                                          <p:val>
                                            <p:strVal val="#ppt_x"/>
                                          </p:val>
                                        </p:tav>
                                      </p:tavLst>
                                    </p:anim>
                                    <p:anim calcmode="lin" valueType="num">
                                      <p:cBhvr additive="base">
                                        <p:cTn id="81" dur="3000" fill="hold"/>
                                        <p:tgtEl>
                                          <p:spTgt spid="7"/>
                                        </p:tgtEl>
                                        <p:attrNameLst>
                                          <p:attrName>ppt_y</p:attrName>
                                        </p:attrNameLst>
                                      </p:cBhvr>
                                      <p:tavLst>
                                        <p:tav tm="0">
                                          <p:val>
                                            <p:strVal val="0-#ppt_h/2"/>
                                          </p:val>
                                        </p:tav>
                                        <p:tav tm="100000">
                                          <p:val>
                                            <p:strVal val="#ppt_y"/>
                                          </p:val>
                                        </p:tav>
                                      </p:tavLst>
                                    </p:anim>
                                  </p:childTnLst>
                                </p:cTn>
                              </p:par>
                              <p:par>
                                <p:cTn id="82" presetID="2" presetClass="entr" presetSubtype="1" fill="hold" grpId="1" nodeType="withEffect">
                                  <p:stCondLst>
                                    <p:cond delay="0"/>
                                  </p:stCondLst>
                                  <p:childTnLst>
                                    <p:set>
                                      <p:cBhvr>
                                        <p:cTn id="83" dur="1" fill="hold">
                                          <p:stCondLst>
                                            <p:cond delay="0"/>
                                          </p:stCondLst>
                                        </p:cTn>
                                        <p:tgtEl>
                                          <p:spTgt spid="9"/>
                                        </p:tgtEl>
                                        <p:attrNameLst>
                                          <p:attrName>style.visibility</p:attrName>
                                        </p:attrNameLst>
                                      </p:cBhvr>
                                      <p:to>
                                        <p:strVal val="visible"/>
                                      </p:to>
                                    </p:set>
                                    <p:anim calcmode="lin" valueType="num">
                                      <p:cBhvr additive="base">
                                        <p:cTn id="84" dur="3000" fill="hold"/>
                                        <p:tgtEl>
                                          <p:spTgt spid="9"/>
                                        </p:tgtEl>
                                        <p:attrNameLst>
                                          <p:attrName>ppt_x</p:attrName>
                                        </p:attrNameLst>
                                      </p:cBhvr>
                                      <p:tavLst>
                                        <p:tav tm="0">
                                          <p:val>
                                            <p:strVal val="#ppt_x"/>
                                          </p:val>
                                        </p:tav>
                                        <p:tav tm="100000">
                                          <p:val>
                                            <p:strVal val="#ppt_x"/>
                                          </p:val>
                                        </p:tav>
                                      </p:tavLst>
                                    </p:anim>
                                    <p:anim calcmode="lin" valueType="num">
                                      <p:cBhvr additive="base">
                                        <p:cTn id="85" dur="3000" fill="hold"/>
                                        <p:tgtEl>
                                          <p:spTgt spid="9"/>
                                        </p:tgtEl>
                                        <p:attrNameLst>
                                          <p:attrName>ppt_y</p:attrName>
                                        </p:attrNameLst>
                                      </p:cBhvr>
                                      <p:tavLst>
                                        <p:tav tm="0">
                                          <p:val>
                                            <p:strVal val="0-#ppt_h/2"/>
                                          </p:val>
                                        </p:tav>
                                        <p:tav tm="100000">
                                          <p:val>
                                            <p:strVal val="#ppt_y"/>
                                          </p:val>
                                        </p:tav>
                                      </p:tavLst>
                                    </p:anim>
                                  </p:childTnLst>
                                </p:cTn>
                              </p:par>
                              <p:par>
                                <p:cTn id="86" presetID="2" presetClass="entr" presetSubtype="1" fill="hold" grpId="1" nodeType="withEffect">
                                  <p:stCondLst>
                                    <p:cond delay="0"/>
                                  </p:stCondLst>
                                  <p:childTnLst>
                                    <p:set>
                                      <p:cBhvr>
                                        <p:cTn id="87" dur="1" fill="hold">
                                          <p:stCondLst>
                                            <p:cond delay="0"/>
                                          </p:stCondLst>
                                        </p:cTn>
                                        <p:tgtEl>
                                          <p:spTgt spid="11"/>
                                        </p:tgtEl>
                                        <p:attrNameLst>
                                          <p:attrName>style.visibility</p:attrName>
                                        </p:attrNameLst>
                                      </p:cBhvr>
                                      <p:to>
                                        <p:strVal val="visible"/>
                                      </p:to>
                                    </p:set>
                                    <p:anim calcmode="lin" valueType="num">
                                      <p:cBhvr additive="base">
                                        <p:cTn id="88" dur="3000" fill="hold"/>
                                        <p:tgtEl>
                                          <p:spTgt spid="11"/>
                                        </p:tgtEl>
                                        <p:attrNameLst>
                                          <p:attrName>ppt_x</p:attrName>
                                        </p:attrNameLst>
                                      </p:cBhvr>
                                      <p:tavLst>
                                        <p:tav tm="0">
                                          <p:val>
                                            <p:strVal val="#ppt_x"/>
                                          </p:val>
                                        </p:tav>
                                        <p:tav tm="100000">
                                          <p:val>
                                            <p:strVal val="#ppt_x"/>
                                          </p:val>
                                        </p:tav>
                                      </p:tavLst>
                                    </p:anim>
                                    <p:anim calcmode="lin" valueType="num">
                                      <p:cBhvr additive="base">
                                        <p:cTn id="89" dur="3000" fill="hold"/>
                                        <p:tgtEl>
                                          <p:spTgt spid="11"/>
                                        </p:tgtEl>
                                        <p:attrNameLst>
                                          <p:attrName>ppt_y</p:attrName>
                                        </p:attrNameLst>
                                      </p:cBhvr>
                                      <p:tavLst>
                                        <p:tav tm="0">
                                          <p:val>
                                            <p:strVal val="0-#ppt_h/2"/>
                                          </p:val>
                                        </p:tav>
                                        <p:tav tm="100000">
                                          <p:val>
                                            <p:strVal val="#ppt_y"/>
                                          </p:val>
                                        </p:tav>
                                      </p:tavLst>
                                    </p:anim>
                                  </p:childTnLst>
                                </p:cTn>
                              </p:par>
                              <p:par>
                                <p:cTn id="90" presetID="2" presetClass="entr" presetSubtype="1" fill="hold" grpId="1" nodeType="withEffect">
                                  <p:stCondLst>
                                    <p:cond delay="0"/>
                                  </p:stCondLst>
                                  <p:childTnLst>
                                    <p:set>
                                      <p:cBhvr>
                                        <p:cTn id="91" dur="1" fill="hold">
                                          <p:stCondLst>
                                            <p:cond delay="0"/>
                                          </p:stCondLst>
                                        </p:cTn>
                                        <p:tgtEl>
                                          <p:spTgt spid="13"/>
                                        </p:tgtEl>
                                        <p:attrNameLst>
                                          <p:attrName>style.visibility</p:attrName>
                                        </p:attrNameLst>
                                      </p:cBhvr>
                                      <p:to>
                                        <p:strVal val="visible"/>
                                      </p:to>
                                    </p:set>
                                    <p:anim calcmode="lin" valueType="num">
                                      <p:cBhvr additive="base">
                                        <p:cTn id="92" dur="3000" fill="hold"/>
                                        <p:tgtEl>
                                          <p:spTgt spid="13"/>
                                        </p:tgtEl>
                                        <p:attrNameLst>
                                          <p:attrName>ppt_x</p:attrName>
                                        </p:attrNameLst>
                                      </p:cBhvr>
                                      <p:tavLst>
                                        <p:tav tm="0">
                                          <p:val>
                                            <p:strVal val="#ppt_x"/>
                                          </p:val>
                                        </p:tav>
                                        <p:tav tm="100000">
                                          <p:val>
                                            <p:strVal val="#ppt_x"/>
                                          </p:val>
                                        </p:tav>
                                      </p:tavLst>
                                    </p:anim>
                                    <p:anim calcmode="lin" valueType="num">
                                      <p:cBhvr additive="base">
                                        <p:cTn id="93" dur="3000" fill="hold"/>
                                        <p:tgtEl>
                                          <p:spTgt spid="13"/>
                                        </p:tgtEl>
                                        <p:attrNameLst>
                                          <p:attrName>ppt_y</p:attrName>
                                        </p:attrNameLst>
                                      </p:cBhvr>
                                      <p:tavLst>
                                        <p:tav tm="0">
                                          <p:val>
                                            <p:strVal val="0-#ppt_h/2"/>
                                          </p:val>
                                        </p:tav>
                                        <p:tav tm="100000">
                                          <p:val>
                                            <p:strVal val="#ppt_y"/>
                                          </p:val>
                                        </p:tav>
                                      </p:tavLst>
                                    </p:anim>
                                  </p:childTnLst>
                                </p:cTn>
                              </p:par>
                              <p:par>
                                <p:cTn id="94" presetID="2" presetClass="entr" presetSubtype="1" fill="hold" grpId="1" nodeType="withEffect">
                                  <p:stCondLst>
                                    <p:cond delay="0"/>
                                  </p:stCondLst>
                                  <p:childTnLst>
                                    <p:set>
                                      <p:cBhvr>
                                        <p:cTn id="95" dur="1" fill="hold">
                                          <p:stCondLst>
                                            <p:cond delay="0"/>
                                          </p:stCondLst>
                                        </p:cTn>
                                        <p:tgtEl>
                                          <p:spTgt spid="15"/>
                                        </p:tgtEl>
                                        <p:attrNameLst>
                                          <p:attrName>style.visibility</p:attrName>
                                        </p:attrNameLst>
                                      </p:cBhvr>
                                      <p:to>
                                        <p:strVal val="visible"/>
                                      </p:to>
                                    </p:set>
                                    <p:anim calcmode="lin" valueType="num">
                                      <p:cBhvr additive="base">
                                        <p:cTn id="96" dur="3000" fill="hold"/>
                                        <p:tgtEl>
                                          <p:spTgt spid="15"/>
                                        </p:tgtEl>
                                        <p:attrNameLst>
                                          <p:attrName>ppt_x</p:attrName>
                                        </p:attrNameLst>
                                      </p:cBhvr>
                                      <p:tavLst>
                                        <p:tav tm="0">
                                          <p:val>
                                            <p:strVal val="#ppt_x"/>
                                          </p:val>
                                        </p:tav>
                                        <p:tav tm="100000">
                                          <p:val>
                                            <p:strVal val="#ppt_x"/>
                                          </p:val>
                                        </p:tav>
                                      </p:tavLst>
                                    </p:anim>
                                    <p:anim calcmode="lin" valueType="num">
                                      <p:cBhvr additive="base">
                                        <p:cTn id="97" dur="3000" fill="hold"/>
                                        <p:tgtEl>
                                          <p:spTgt spid="15"/>
                                        </p:tgtEl>
                                        <p:attrNameLst>
                                          <p:attrName>ppt_y</p:attrName>
                                        </p:attrNameLst>
                                      </p:cBhvr>
                                      <p:tavLst>
                                        <p:tav tm="0">
                                          <p:val>
                                            <p:strVal val="0-#ppt_h/2"/>
                                          </p:val>
                                        </p:tav>
                                        <p:tav tm="100000">
                                          <p:val>
                                            <p:strVal val="#ppt_y"/>
                                          </p:val>
                                        </p:tav>
                                      </p:tavLst>
                                    </p:anim>
                                  </p:childTnLst>
                                </p:cTn>
                              </p:par>
                              <p:par>
                                <p:cTn id="98" presetID="2" presetClass="entr" presetSubtype="1" fill="hold" grpId="1" nodeType="withEffect">
                                  <p:stCondLst>
                                    <p:cond delay="0"/>
                                  </p:stCondLst>
                                  <p:childTnLst>
                                    <p:set>
                                      <p:cBhvr>
                                        <p:cTn id="99" dur="1" fill="hold">
                                          <p:stCondLst>
                                            <p:cond delay="0"/>
                                          </p:stCondLst>
                                        </p:cTn>
                                        <p:tgtEl>
                                          <p:spTgt spid="16"/>
                                        </p:tgtEl>
                                        <p:attrNameLst>
                                          <p:attrName>style.visibility</p:attrName>
                                        </p:attrNameLst>
                                      </p:cBhvr>
                                      <p:to>
                                        <p:strVal val="visible"/>
                                      </p:to>
                                    </p:set>
                                    <p:anim calcmode="lin" valueType="num">
                                      <p:cBhvr additive="base">
                                        <p:cTn id="100" dur="3000" fill="hold"/>
                                        <p:tgtEl>
                                          <p:spTgt spid="16"/>
                                        </p:tgtEl>
                                        <p:attrNameLst>
                                          <p:attrName>ppt_x</p:attrName>
                                        </p:attrNameLst>
                                      </p:cBhvr>
                                      <p:tavLst>
                                        <p:tav tm="0">
                                          <p:val>
                                            <p:strVal val="#ppt_x"/>
                                          </p:val>
                                        </p:tav>
                                        <p:tav tm="100000">
                                          <p:val>
                                            <p:strVal val="#ppt_x"/>
                                          </p:val>
                                        </p:tav>
                                      </p:tavLst>
                                    </p:anim>
                                    <p:anim calcmode="lin" valueType="num">
                                      <p:cBhvr additive="base">
                                        <p:cTn id="101" dur="3000" fill="hold"/>
                                        <p:tgtEl>
                                          <p:spTgt spid="16"/>
                                        </p:tgtEl>
                                        <p:attrNameLst>
                                          <p:attrName>ppt_y</p:attrName>
                                        </p:attrNameLst>
                                      </p:cBhvr>
                                      <p:tavLst>
                                        <p:tav tm="0">
                                          <p:val>
                                            <p:strVal val="0-#ppt_h/2"/>
                                          </p:val>
                                        </p:tav>
                                        <p:tav tm="100000">
                                          <p:val>
                                            <p:strVal val="#ppt_y"/>
                                          </p:val>
                                        </p:tav>
                                      </p:tavLst>
                                    </p:anim>
                                  </p:childTnLst>
                                </p:cTn>
                              </p:par>
                              <p:par>
                                <p:cTn id="102" presetID="2" presetClass="entr" presetSubtype="1" fill="hold" grpId="1" nodeType="withEffect">
                                  <p:stCondLst>
                                    <p:cond delay="0"/>
                                  </p:stCondLst>
                                  <p:childTnLst>
                                    <p:set>
                                      <p:cBhvr>
                                        <p:cTn id="103" dur="1" fill="hold">
                                          <p:stCondLst>
                                            <p:cond delay="0"/>
                                          </p:stCondLst>
                                        </p:cTn>
                                        <p:tgtEl>
                                          <p:spTgt spid="19"/>
                                        </p:tgtEl>
                                        <p:attrNameLst>
                                          <p:attrName>style.visibility</p:attrName>
                                        </p:attrNameLst>
                                      </p:cBhvr>
                                      <p:to>
                                        <p:strVal val="visible"/>
                                      </p:to>
                                    </p:set>
                                    <p:anim calcmode="lin" valueType="num">
                                      <p:cBhvr additive="base">
                                        <p:cTn id="104" dur="3000" fill="hold"/>
                                        <p:tgtEl>
                                          <p:spTgt spid="19"/>
                                        </p:tgtEl>
                                        <p:attrNameLst>
                                          <p:attrName>ppt_x</p:attrName>
                                        </p:attrNameLst>
                                      </p:cBhvr>
                                      <p:tavLst>
                                        <p:tav tm="0">
                                          <p:val>
                                            <p:strVal val="#ppt_x"/>
                                          </p:val>
                                        </p:tav>
                                        <p:tav tm="100000">
                                          <p:val>
                                            <p:strVal val="#ppt_x"/>
                                          </p:val>
                                        </p:tav>
                                      </p:tavLst>
                                    </p:anim>
                                    <p:anim calcmode="lin" valueType="num">
                                      <p:cBhvr additive="base">
                                        <p:cTn id="105" dur="3000" fill="hold"/>
                                        <p:tgtEl>
                                          <p:spTgt spid="19"/>
                                        </p:tgtEl>
                                        <p:attrNameLst>
                                          <p:attrName>ppt_y</p:attrName>
                                        </p:attrNameLst>
                                      </p:cBhvr>
                                      <p:tavLst>
                                        <p:tav tm="0">
                                          <p:val>
                                            <p:strVal val="0-#ppt_h/2"/>
                                          </p:val>
                                        </p:tav>
                                        <p:tav tm="100000">
                                          <p:val>
                                            <p:strVal val="#ppt_y"/>
                                          </p:val>
                                        </p:tav>
                                      </p:tavLst>
                                    </p:anim>
                                  </p:childTnLst>
                                </p:cTn>
                              </p:par>
                            </p:childTnLst>
                          </p:cTn>
                        </p:par>
                        <p:par>
                          <p:cTn id="106" fill="hold">
                            <p:stCondLst>
                              <p:cond delay="3000"/>
                            </p:stCondLst>
                            <p:childTnLst>
                              <p:par>
                                <p:cTn id="107" presetID="2" presetClass="exit" presetSubtype="4" fill="hold" grpId="2" nodeType="afterEffect">
                                  <p:stCondLst>
                                    <p:cond delay="0"/>
                                  </p:stCondLst>
                                  <p:childTnLst>
                                    <p:anim calcmode="lin" valueType="num">
                                      <p:cBhvr additive="base">
                                        <p:cTn id="108" dur="3000"/>
                                        <p:tgtEl>
                                          <p:spTgt spid="6"/>
                                        </p:tgtEl>
                                        <p:attrNameLst>
                                          <p:attrName>ppt_x</p:attrName>
                                        </p:attrNameLst>
                                      </p:cBhvr>
                                      <p:tavLst>
                                        <p:tav tm="0">
                                          <p:val>
                                            <p:strVal val="ppt_x"/>
                                          </p:val>
                                        </p:tav>
                                        <p:tav tm="100000">
                                          <p:val>
                                            <p:strVal val="ppt_x"/>
                                          </p:val>
                                        </p:tav>
                                      </p:tavLst>
                                    </p:anim>
                                    <p:anim calcmode="lin" valueType="num">
                                      <p:cBhvr additive="base">
                                        <p:cTn id="109" dur="3000"/>
                                        <p:tgtEl>
                                          <p:spTgt spid="6"/>
                                        </p:tgtEl>
                                        <p:attrNameLst>
                                          <p:attrName>ppt_y</p:attrName>
                                        </p:attrNameLst>
                                      </p:cBhvr>
                                      <p:tavLst>
                                        <p:tav tm="0">
                                          <p:val>
                                            <p:strVal val="ppt_y"/>
                                          </p:val>
                                        </p:tav>
                                        <p:tav tm="100000">
                                          <p:val>
                                            <p:strVal val="1+ppt_h/2"/>
                                          </p:val>
                                        </p:tav>
                                      </p:tavLst>
                                    </p:anim>
                                    <p:set>
                                      <p:cBhvr>
                                        <p:cTn id="110" dur="1" fill="hold">
                                          <p:stCondLst>
                                            <p:cond delay="2999"/>
                                          </p:stCondLst>
                                        </p:cTn>
                                        <p:tgtEl>
                                          <p:spTgt spid="6"/>
                                        </p:tgtEl>
                                        <p:attrNameLst>
                                          <p:attrName>style.visibility</p:attrName>
                                        </p:attrNameLst>
                                      </p:cBhvr>
                                      <p:to>
                                        <p:strVal val="hidden"/>
                                      </p:to>
                                    </p:set>
                                  </p:childTnLst>
                                </p:cTn>
                              </p:par>
                              <p:par>
                                <p:cTn id="111" presetID="2" presetClass="exit" presetSubtype="4" fill="hold" grpId="2" nodeType="withEffect">
                                  <p:stCondLst>
                                    <p:cond delay="0"/>
                                  </p:stCondLst>
                                  <p:childTnLst>
                                    <p:anim calcmode="lin" valueType="num">
                                      <p:cBhvr additive="base">
                                        <p:cTn id="112" dur="3000"/>
                                        <p:tgtEl>
                                          <p:spTgt spid="8"/>
                                        </p:tgtEl>
                                        <p:attrNameLst>
                                          <p:attrName>ppt_x</p:attrName>
                                        </p:attrNameLst>
                                      </p:cBhvr>
                                      <p:tavLst>
                                        <p:tav tm="0">
                                          <p:val>
                                            <p:strVal val="ppt_x"/>
                                          </p:val>
                                        </p:tav>
                                        <p:tav tm="100000">
                                          <p:val>
                                            <p:strVal val="ppt_x"/>
                                          </p:val>
                                        </p:tav>
                                      </p:tavLst>
                                    </p:anim>
                                    <p:anim calcmode="lin" valueType="num">
                                      <p:cBhvr additive="base">
                                        <p:cTn id="113" dur="3000"/>
                                        <p:tgtEl>
                                          <p:spTgt spid="8"/>
                                        </p:tgtEl>
                                        <p:attrNameLst>
                                          <p:attrName>ppt_y</p:attrName>
                                        </p:attrNameLst>
                                      </p:cBhvr>
                                      <p:tavLst>
                                        <p:tav tm="0">
                                          <p:val>
                                            <p:strVal val="ppt_y"/>
                                          </p:val>
                                        </p:tav>
                                        <p:tav tm="100000">
                                          <p:val>
                                            <p:strVal val="1+ppt_h/2"/>
                                          </p:val>
                                        </p:tav>
                                      </p:tavLst>
                                    </p:anim>
                                    <p:set>
                                      <p:cBhvr>
                                        <p:cTn id="114" dur="1" fill="hold">
                                          <p:stCondLst>
                                            <p:cond delay="2999"/>
                                          </p:stCondLst>
                                        </p:cTn>
                                        <p:tgtEl>
                                          <p:spTgt spid="8"/>
                                        </p:tgtEl>
                                        <p:attrNameLst>
                                          <p:attrName>style.visibility</p:attrName>
                                        </p:attrNameLst>
                                      </p:cBhvr>
                                      <p:to>
                                        <p:strVal val="hidden"/>
                                      </p:to>
                                    </p:set>
                                  </p:childTnLst>
                                </p:cTn>
                              </p:par>
                              <p:par>
                                <p:cTn id="115" presetID="2" presetClass="exit" presetSubtype="4" fill="hold" grpId="2" nodeType="withEffect">
                                  <p:stCondLst>
                                    <p:cond delay="0"/>
                                  </p:stCondLst>
                                  <p:childTnLst>
                                    <p:anim calcmode="lin" valueType="num">
                                      <p:cBhvr additive="base">
                                        <p:cTn id="116" dur="3000"/>
                                        <p:tgtEl>
                                          <p:spTgt spid="10"/>
                                        </p:tgtEl>
                                        <p:attrNameLst>
                                          <p:attrName>ppt_x</p:attrName>
                                        </p:attrNameLst>
                                      </p:cBhvr>
                                      <p:tavLst>
                                        <p:tav tm="0">
                                          <p:val>
                                            <p:strVal val="ppt_x"/>
                                          </p:val>
                                        </p:tav>
                                        <p:tav tm="100000">
                                          <p:val>
                                            <p:strVal val="ppt_x"/>
                                          </p:val>
                                        </p:tav>
                                      </p:tavLst>
                                    </p:anim>
                                    <p:anim calcmode="lin" valueType="num">
                                      <p:cBhvr additive="base">
                                        <p:cTn id="117" dur="3000"/>
                                        <p:tgtEl>
                                          <p:spTgt spid="10"/>
                                        </p:tgtEl>
                                        <p:attrNameLst>
                                          <p:attrName>ppt_y</p:attrName>
                                        </p:attrNameLst>
                                      </p:cBhvr>
                                      <p:tavLst>
                                        <p:tav tm="0">
                                          <p:val>
                                            <p:strVal val="ppt_y"/>
                                          </p:val>
                                        </p:tav>
                                        <p:tav tm="100000">
                                          <p:val>
                                            <p:strVal val="1+ppt_h/2"/>
                                          </p:val>
                                        </p:tav>
                                      </p:tavLst>
                                    </p:anim>
                                    <p:set>
                                      <p:cBhvr>
                                        <p:cTn id="118" dur="1" fill="hold">
                                          <p:stCondLst>
                                            <p:cond delay="2999"/>
                                          </p:stCondLst>
                                        </p:cTn>
                                        <p:tgtEl>
                                          <p:spTgt spid="10"/>
                                        </p:tgtEl>
                                        <p:attrNameLst>
                                          <p:attrName>style.visibility</p:attrName>
                                        </p:attrNameLst>
                                      </p:cBhvr>
                                      <p:to>
                                        <p:strVal val="hidden"/>
                                      </p:to>
                                    </p:set>
                                  </p:childTnLst>
                                </p:cTn>
                              </p:par>
                              <p:par>
                                <p:cTn id="119" presetID="2" presetClass="exit" presetSubtype="4" fill="hold" grpId="2" nodeType="withEffect">
                                  <p:stCondLst>
                                    <p:cond delay="0"/>
                                  </p:stCondLst>
                                  <p:childTnLst>
                                    <p:anim calcmode="lin" valueType="num">
                                      <p:cBhvr additive="base">
                                        <p:cTn id="120" dur="3000"/>
                                        <p:tgtEl>
                                          <p:spTgt spid="12"/>
                                        </p:tgtEl>
                                        <p:attrNameLst>
                                          <p:attrName>ppt_x</p:attrName>
                                        </p:attrNameLst>
                                      </p:cBhvr>
                                      <p:tavLst>
                                        <p:tav tm="0">
                                          <p:val>
                                            <p:strVal val="ppt_x"/>
                                          </p:val>
                                        </p:tav>
                                        <p:tav tm="100000">
                                          <p:val>
                                            <p:strVal val="ppt_x"/>
                                          </p:val>
                                        </p:tav>
                                      </p:tavLst>
                                    </p:anim>
                                    <p:anim calcmode="lin" valueType="num">
                                      <p:cBhvr additive="base">
                                        <p:cTn id="121" dur="3000"/>
                                        <p:tgtEl>
                                          <p:spTgt spid="12"/>
                                        </p:tgtEl>
                                        <p:attrNameLst>
                                          <p:attrName>ppt_y</p:attrName>
                                        </p:attrNameLst>
                                      </p:cBhvr>
                                      <p:tavLst>
                                        <p:tav tm="0">
                                          <p:val>
                                            <p:strVal val="ppt_y"/>
                                          </p:val>
                                        </p:tav>
                                        <p:tav tm="100000">
                                          <p:val>
                                            <p:strVal val="1+ppt_h/2"/>
                                          </p:val>
                                        </p:tav>
                                      </p:tavLst>
                                    </p:anim>
                                    <p:set>
                                      <p:cBhvr>
                                        <p:cTn id="122" dur="1" fill="hold">
                                          <p:stCondLst>
                                            <p:cond delay="2999"/>
                                          </p:stCondLst>
                                        </p:cTn>
                                        <p:tgtEl>
                                          <p:spTgt spid="12"/>
                                        </p:tgtEl>
                                        <p:attrNameLst>
                                          <p:attrName>style.visibility</p:attrName>
                                        </p:attrNameLst>
                                      </p:cBhvr>
                                      <p:to>
                                        <p:strVal val="hidden"/>
                                      </p:to>
                                    </p:set>
                                  </p:childTnLst>
                                </p:cTn>
                              </p:par>
                              <p:par>
                                <p:cTn id="123" presetID="2" presetClass="exit" presetSubtype="4" fill="hold" grpId="2" nodeType="withEffect">
                                  <p:stCondLst>
                                    <p:cond delay="0"/>
                                  </p:stCondLst>
                                  <p:childTnLst>
                                    <p:anim calcmode="lin" valueType="num">
                                      <p:cBhvr additive="base">
                                        <p:cTn id="124" dur="3000"/>
                                        <p:tgtEl>
                                          <p:spTgt spid="14"/>
                                        </p:tgtEl>
                                        <p:attrNameLst>
                                          <p:attrName>ppt_x</p:attrName>
                                        </p:attrNameLst>
                                      </p:cBhvr>
                                      <p:tavLst>
                                        <p:tav tm="0">
                                          <p:val>
                                            <p:strVal val="ppt_x"/>
                                          </p:val>
                                        </p:tav>
                                        <p:tav tm="100000">
                                          <p:val>
                                            <p:strVal val="ppt_x"/>
                                          </p:val>
                                        </p:tav>
                                      </p:tavLst>
                                    </p:anim>
                                    <p:anim calcmode="lin" valueType="num">
                                      <p:cBhvr additive="base">
                                        <p:cTn id="125" dur="3000"/>
                                        <p:tgtEl>
                                          <p:spTgt spid="14"/>
                                        </p:tgtEl>
                                        <p:attrNameLst>
                                          <p:attrName>ppt_y</p:attrName>
                                        </p:attrNameLst>
                                      </p:cBhvr>
                                      <p:tavLst>
                                        <p:tav tm="0">
                                          <p:val>
                                            <p:strVal val="ppt_y"/>
                                          </p:val>
                                        </p:tav>
                                        <p:tav tm="100000">
                                          <p:val>
                                            <p:strVal val="1+ppt_h/2"/>
                                          </p:val>
                                        </p:tav>
                                      </p:tavLst>
                                    </p:anim>
                                    <p:set>
                                      <p:cBhvr>
                                        <p:cTn id="126" dur="1" fill="hold">
                                          <p:stCondLst>
                                            <p:cond delay="2999"/>
                                          </p:stCondLst>
                                        </p:cTn>
                                        <p:tgtEl>
                                          <p:spTgt spid="14"/>
                                        </p:tgtEl>
                                        <p:attrNameLst>
                                          <p:attrName>style.visibility</p:attrName>
                                        </p:attrNameLst>
                                      </p:cBhvr>
                                      <p:to>
                                        <p:strVal val="hidden"/>
                                      </p:to>
                                    </p:set>
                                  </p:childTnLst>
                                </p:cTn>
                              </p:par>
                              <p:par>
                                <p:cTn id="127" presetID="2" presetClass="exit" presetSubtype="4" fill="hold" grpId="2" nodeType="withEffect">
                                  <p:stCondLst>
                                    <p:cond delay="0"/>
                                  </p:stCondLst>
                                  <p:childTnLst>
                                    <p:anim calcmode="lin" valueType="num">
                                      <p:cBhvr additive="base">
                                        <p:cTn id="128" dur="3000"/>
                                        <p:tgtEl>
                                          <p:spTgt spid="17"/>
                                        </p:tgtEl>
                                        <p:attrNameLst>
                                          <p:attrName>ppt_x</p:attrName>
                                        </p:attrNameLst>
                                      </p:cBhvr>
                                      <p:tavLst>
                                        <p:tav tm="0">
                                          <p:val>
                                            <p:strVal val="ppt_x"/>
                                          </p:val>
                                        </p:tav>
                                        <p:tav tm="100000">
                                          <p:val>
                                            <p:strVal val="ppt_x"/>
                                          </p:val>
                                        </p:tav>
                                      </p:tavLst>
                                    </p:anim>
                                    <p:anim calcmode="lin" valueType="num">
                                      <p:cBhvr additive="base">
                                        <p:cTn id="129" dur="3000"/>
                                        <p:tgtEl>
                                          <p:spTgt spid="17"/>
                                        </p:tgtEl>
                                        <p:attrNameLst>
                                          <p:attrName>ppt_y</p:attrName>
                                        </p:attrNameLst>
                                      </p:cBhvr>
                                      <p:tavLst>
                                        <p:tav tm="0">
                                          <p:val>
                                            <p:strVal val="ppt_y"/>
                                          </p:val>
                                        </p:tav>
                                        <p:tav tm="100000">
                                          <p:val>
                                            <p:strVal val="1+ppt_h/2"/>
                                          </p:val>
                                        </p:tav>
                                      </p:tavLst>
                                    </p:anim>
                                    <p:set>
                                      <p:cBhvr>
                                        <p:cTn id="130" dur="1" fill="hold">
                                          <p:stCondLst>
                                            <p:cond delay="2999"/>
                                          </p:stCondLst>
                                        </p:cTn>
                                        <p:tgtEl>
                                          <p:spTgt spid="17"/>
                                        </p:tgtEl>
                                        <p:attrNameLst>
                                          <p:attrName>style.visibility</p:attrName>
                                        </p:attrNameLst>
                                      </p:cBhvr>
                                      <p:to>
                                        <p:strVal val="hidden"/>
                                      </p:to>
                                    </p:set>
                                  </p:childTnLst>
                                </p:cTn>
                              </p:par>
                              <p:par>
                                <p:cTn id="131" presetID="2" presetClass="exit" presetSubtype="4" fill="hold" grpId="2" nodeType="withEffect">
                                  <p:stCondLst>
                                    <p:cond delay="0"/>
                                  </p:stCondLst>
                                  <p:childTnLst>
                                    <p:anim calcmode="lin" valueType="num">
                                      <p:cBhvr additive="base">
                                        <p:cTn id="132" dur="3000"/>
                                        <p:tgtEl>
                                          <p:spTgt spid="18"/>
                                        </p:tgtEl>
                                        <p:attrNameLst>
                                          <p:attrName>ppt_x</p:attrName>
                                        </p:attrNameLst>
                                      </p:cBhvr>
                                      <p:tavLst>
                                        <p:tav tm="0">
                                          <p:val>
                                            <p:strVal val="ppt_x"/>
                                          </p:val>
                                        </p:tav>
                                        <p:tav tm="100000">
                                          <p:val>
                                            <p:strVal val="ppt_x"/>
                                          </p:val>
                                        </p:tav>
                                      </p:tavLst>
                                    </p:anim>
                                    <p:anim calcmode="lin" valueType="num">
                                      <p:cBhvr additive="base">
                                        <p:cTn id="133" dur="3000"/>
                                        <p:tgtEl>
                                          <p:spTgt spid="18"/>
                                        </p:tgtEl>
                                        <p:attrNameLst>
                                          <p:attrName>ppt_y</p:attrName>
                                        </p:attrNameLst>
                                      </p:cBhvr>
                                      <p:tavLst>
                                        <p:tav tm="0">
                                          <p:val>
                                            <p:strVal val="ppt_y"/>
                                          </p:val>
                                        </p:tav>
                                        <p:tav tm="100000">
                                          <p:val>
                                            <p:strVal val="1+ppt_h/2"/>
                                          </p:val>
                                        </p:tav>
                                      </p:tavLst>
                                    </p:anim>
                                    <p:set>
                                      <p:cBhvr>
                                        <p:cTn id="134" dur="1" fill="hold">
                                          <p:stCondLst>
                                            <p:cond delay="2999"/>
                                          </p:stCondLst>
                                        </p:cTn>
                                        <p:tgtEl>
                                          <p:spTgt spid="18"/>
                                        </p:tgtEl>
                                        <p:attrNameLst>
                                          <p:attrName>style.visibility</p:attrName>
                                        </p:attrNameLst>
                                      </p:cBhvr>
                                      <p:to>
                                        <p:strVal val="hidden"/>
                                      </p:to>
                                    </p:set>
                                  </p:childTnLst>
                                </p:cTn>
                              </p:par>
                              <p:par>
                                <p:cTn id="135" presetID="2" presetClass="exit" presetSubtype="1" fill="hold" grpId="2" nodeType="withEffect">
                                  <p:stCondLst>
                                    <p:cond delay="0"/>
                                  </p:stCondLst>
                                  <p:childTnLst>
                                    <p:anim calcmode="lin" valueType="num">
                                      <p:cBhvr additive="base">
                                        <p:cTn id="136" dur="3000"/>
                                        <p:tgtEl>
                                          <p:spTgt spid="7"/>
                                        </p:tgtEl>
                                        <p:attrNameLst>
                                          <p:attrName>ppt_x</p:attrName>
                                        </p:attrNameLst>
                                      </p:cBhvr>
                                      <p:tavLst>
                                        <p:tav tm="0">
                                          <p:val>
                                            <p:strVal val="ppt_x"/>
                                          </p:val>
                                        </p:tav>
                                        <p:tav tm="100000">
                                          <p:val>
                                            <p:strVal val="ppt_x"/>
                                          </p:val>
                                        </p:tav>
                                      </p:tavLst>
                                    </p:anim>
                                    <p:anim calcmode="lin" valueType="num">
                                      <p:cBhvr additive="base">
                                        <p:cTn id="137" dur="3000"/>
                                        <p:tgtEl>
                                          <p:spTgt spid="7"/>
                                        </p:tgtEl>
                                        <p:attrNameLst>
                                          <p:attrName>ppt_y</p:attrName>
                                        </p:attrNameLst>
                                      </p:cBhvr>
                                      <p:tavLst>
                                        <p:tav tm="0">
                                          <p:val>
                                            <p:strVal val="ppt_y"/>
                                          </p:val>
                                        </p:tav>
                                        <p:tav tm="100000">
                                          <p:val>
                                            <p:strVal val="0-ppt_h/2"/>
                                          </p:val>
                                        </p:tav>
                                      </p:tavLst>
                                    </p:anim>
                                    <p:set>
                                      <p:cBhvr>
                                        <p:cTn id="138" dur="1" fill="hold">
                                          <p:stCondLst>
                                            <p:cond delay="2999"/>
                                          </p:stCondLst>
                                        </p:cTn>
                                        <p:tgtEl>
                                          <p:spTgt spid="7"/>
                                        </p:tgtEl>
                                        <p:attrNameLst>
                                          <p:attrName>style.visibility</p:attrName>
                                        </p:attrNameLst>
                                      </p:cBhvr>
                                      <p:to>
                                        <p:strVal val="hidden"/>
                                      </p:to>
                                    </p:set>
                                  </p:childTnLst>
                                </p:cTn>
                              </p:par>
                              <p:par>
                                <p:cTn id="139" presetID="2" presetClass="exit" presetSubtype="1" fill="hold" grpId="2" nodeType="withEffect">
                                  <p:stCondLst>
                                    <p:cond delay="0"/>
                                  </p:stCondLst>
                                  <p:childTnLst>
                                    <p:anim calcmode="lin" valueType="num">
                                      <p:cBhvr additive="base">
                                        <p:cTn id="140" dur="3000"/>
                                        <p:tgtEl>
                                          <p:spTgt spid="9"/>
                                        </p:tgtEl>
                                        <p:attrNameLst>
                                          <p:attrName>ppt_x</p:attrName>
                                        </p:attrNameLst>
                                      </p:cBhvr>
                                      <p:tavLst>
                                        <p:tav tm="0">
                                          <p:val>
                                            <p:strVal val="ppt_x"/>
                                          </p:val>
                                        </p:tav>
                                        <p:tav tm="100000">
                                          <p:val>
                                            <p:strVal val="ppt_x"/>
                                          </p:val>
                                        </p:tav>
                                      </p:tavLst>
                                    </p:anim>
                                    <p:anim calcmode="lin" valueType="num">
                                      <p:cBhvr additive="base">
                                        <p:cTn id="141" dur="3000"/>
                                        <p:tgtEl>
                                          <p:spTgt spid="9"/>
                                        </p:tgtEl>
                                        <p:attrNameLst>
                                          <p:attrName>ppt_y</p:attrName>
                                        </p:attrNameLst>
                                      </p:cBhvr>
                                      <p:tavLst>
                                        <p:tav tm="0">
                                          <p:val>
                                            <p:strVal val="ppt_y"/>
                                          </p:val>
                                        </p:tav>
                                        <p:tav tm="100000">
                                          <p:val>
                                            <p:strVal val="0-ppt_h/2"/>
                                          </p:val>
                                        </p:tav>
                                      </p:tavLst>
                                    </p:anim>
                                    <p:set>
                                      <p:cBhvr>
                                        <p:cTn id="142" dur="1" fill="hold">
                                          <p:stCondLst>
                                            <p:cond delay="2999"/>
                                          </p:stCondLst>
                                        </p:cTn>
                                        <p:tgtEl>
                                          <p:spTgt spid="9"/>
                                        </p:tgtEl>
                                        <p:attrNameLst>
                                          <p:attrName>style.visibility</p:attrName>
                                        </p:attrNameLst>
                                      </p:cBhvr>
                                      <p:to>
                                        <p:strVal val="hidden"/>
                                      </p:to>
                                    </p:set>
                                  </p:childTnLst>
                                </p:cTn>
                              </p:par>
                              <p:par>
                                <p:cTn id="143" presetID="2" presetClass="exit" presetSubtype="1" fill="hold" grpId="2" nodeType="withEffect">
                                  <p:stCondLst>
                                    <p:cond delay="0"/>
                                  </p:stCondLst>
                                  <p:childTnLst>
                                    <p:anim calcmode="lin" valueType="num">
                                      <p:cBhvr additive="base">
                                        <p:cTn id="144" dur="3000"/>
                                        <p:tgtEl>
                                          <p:spTgt spid="11"/>
                                        </p:tgtEl>
                                        <p:attrNameLst>
                                          <p:attrName>ppt_x</p:attrName>
                                        </p:attrNameLst>
                                      </p:cBhvr>
                                      <p:tavLst>
                                        <p:tav tm="0">
                                          <p:val>
                                            <p:strVal val="ppt_x"/>
                                          </p:val>
                                        </p:tav>
                                        <p:tav tm="100000">
                                          <p:val>
                                            <p:strVal val="ppt_x"/>
                                          </p:val>
                                        </p:tav>
                                      </p:tavLst>
                                    </p:anim>
                                    <p:anim calcmode="lin" valueType="num">
                                      <p:cBhvr additive="base">
                                        <p:cTn id="145" dur="3000"/>
                                        <p:tgtEl>
                                          <p:spTgt spid="11"/>
                                        </p:tgtEl>
                                        <p:attrNameLst>
                                          <p:attrName>ppt_y</p:attrName>
                                        </p:attrNameLst>
                                      </p:cBhvr>
                                      <p:tavLst>
                                        <p:tav tm="0">
                                          <p:val>
                                            <p:strVal val="ppt_y"/>
                                          </p:val>
                                        </p:tav>
                                        <p:tav tm="100000">
                                          <p:val>
                                            <p:strVal val="0-ppt_h/2"/>
                                          </p:val>
                                        </p:tav>
                                      </p:tavLst>
                                    </p:anim>
                                    <p:set>
                                      <p:cBhvr>
                                        <p:cTn id="146" dur="1" fill="hold">
                                          <p:stCondLst>
                                            <p:cond delay="2999"/>
                                          </p:stCondLst>
                                        </p:cTn>
                                        <p:tgtEl>
                                          <p:spTgt spid="11"/>
                                        </p:tgtEl>
                                        <p:attrNameLst>
                                          <p:attrName>style.visibility</p:attrName>
                                        </p:attrNameLst>
                                      </p:cBhvr>
                                      <p:to>
                                        <p:strVal val="hidden"/>
                                      </p:to>
                                    </p:set>
                                  </p:childTnLst>
                                </p:cTn>
                              </p:par>
                              <p:par>
                                <p:cTn id="147" presetID="2" presetClass="exit" presetSubtype="1" fill="hold" grpId="2" nodeType="withEffect">
                                  <p:stCondLst>
                                    <p:cond delay="0"/>
                                  </p:stCondLst>
                                  <p:childTnLst>
                                    <p:anim calcmode="lin" valueType="num">
                                      <p:cBhvr additive="base">
                                        <p:cTn id="148" dur="3000"/>
                                        <p:tgtEl>
                                          <p:spTgt spid="13"/>
                                        </p:tgtEl>
                                        <p:attrNameLst>
                                          <p:attrName>ppt_x</p:attrName>
                                        </p:attrNameLst>
                                      </p:cBhvr>
                                      <p:tavLst>
                                        <p:tav tm="0">
                                          <p:val>
                                            <p:strVal val="ppt_x"/>
                                          </p:val>
                                        </p:tav>
                                        <p:tav tm="100000">
                                          <p:val>
                                            <p:strVal val="ppt_x"/>
                                          </p:val>
                                        </p:tav>
                                      </p:tavLst>
                                    </p:anim>
                                    <p:anim calcmode="lin" valueType="num">
                                      <p:cBhvr additive="base">
                                        <p:cTn id="149" dur="3000"/>
                                        <p:tgtEl>
                                          <p:spTgt spid="13"/>
                                        </p:tgtEl>
                                        <p:attrNameLst>
                                          <p:attrName>ppt_y</p:attrName>
                                        </p:attrNameLst>
                                      </p:cBhvr>
                                      <p:tavLst>
                                        <p:tav tm="0">
                                          <p:val>
                                            <p:strVal val="ppt_y"/>
                                          </p:val>
                                        </p:tav>
                                        <p:tav tm="100000">
                                          <p:val>
                                            <p:strVal val="0-ppt_h/2"/>
                                          </p:val>
                                        </p:tav>
                                      </p:tavLst>
                                    </p:anim>
                                    <p:set>
                                      <p:cBhvr>
                                        <p:cTn id="150" dur="1" fill="hold">
                                          <p:stCondLst>
                                            <p:cond delay="2999"/>
                                          </p:stCondLst>
                                        </p:cTn>
                                        <p:tgtEl>
                                          <p:spTgt spid="13"/>
                                        </p:tgtEl>
                                        <p:attrNameLst>
                                          <p:attrName>style.visibility</p:attrName>
                                        </p:attrNameLst>
                                      </p:cBhvr>
                                      <p:to>
                                        <p:strVal val="hidden"/>
                                      </p:to>
                                    </p:set>
                                  </p:childTnLst>
                                </p:cTn>
                              </p:par>
                              <p:par>
                                <p:cTn id="151" presetID="2" presetClass="exit" presetSubtype="1" fill="hold" grpId="2" nodeType="withEffect">
                                  <p:stCondLst>
                                    <p:cond delay="0"/>
                                  </p:stCondLst>
                                  <p:childTnLst>
                                    <p:anim calcmode="lin" valueType="num">
                                      <p:cBhvr additive="base">
                                        <p:cTn id="152" dur="3000"/>
                                        <p:tgtEl>
                                          <p:spTgt spid="15"/>
                                        </p:tgtEl>
                                        <p:attrNameLst>
                                          <p:attrName>ppt_x</p:attrName>
                                        </p:attrNameLst>
                                      </p:cBhvr>
                                      <p:tavLst>
                                        <p:tav tm="0">
                                          <p:val>
                                            <p:strVal val="ppt_x"/>
                                          </p:val>
                                        </p:tav>
                                        <p:tav tm="100000">
                                          <p:val>
                                            <p:strVal val="ppt_x"/>
                                          </p:val>
                                        </p:tav>
                                      </p:tavLst>
                                    </p:anim>
                                    <p:anim calcmode="lin" valueType="num">
                                      <p:cBhvr additive="base">
                                        <p:cTn id="153" dur="3000"/>
                                        <p:tgtEl>
                                          <p:spTgt spid="15"/>
                                        </p:tgtEl>
                                        <p:attrNameLst>
                                          <p:attrName>ppt_y</p:attrName>
                                        </p:attrNameLst>
                                      </p:cBhvr>
                                      <p:tavLst>
                                        <p:tav tm="0">
                                          <p:val>
                                            <p:strVal val="ppt_y"/>
                                          </p:val>
                                        </p:tav>
                                        <p:tav tm="100000">
                                          <p:val>
                                            <p:strVal val="0-ppt_h/2"/>
                                          </p:val>
                                        </p:tav>
                                      </p:tavLst>
                                    </p:anim>
                                    <p:set>
                                      <p:cBhvr>
                                        <p:cTn id="154" dur="1" fill="hold">
                                          <p:stCondLst>
                                            <p:cond delay="2999"/>
                                          </p:stCondLst>
                                        </p:cTn>
                                        <p:tgtEl>
                                          <p:spTgt spid="15"/>
                                        </p:tgtEl>
                                        <p:attrNameLst>
                                          <p:attrName>style.visibility</p:attrName>
                                        </p:attrNameLst>
                                      </p:cBhvr>
                                      <p:to>
                                        <p:strVal val="hidden"/>
                                      </p:to>
                                    </p:set>
                                  </p:childTnLst>
                                </p:cTn>
                              </p:par>
                              <p:par>
                                <p:cTn id="155" presetID="2" presetClass="exit" presetSubtype="1" fill="hold" grpId="2" nodeType="withEffect">
                                  <p:stCondLst>
                                    <p:cond delay="0"/>
                                  </p:stCondLst>
                                  <p:childTnLst>
                                    <p:anim calcmode="lin" valueType="num">
                                      <p:cBhvr additive="base">
                                        <p:cTn id="156" dur="3000"/>
                                        <p:tgtEl>
                                          <p:spTgt spid="16"/>
                                        </p:tgtEl>
                                        <p:attrNameLst>
                                          <p:attrName>ppt_x</p:attrName>
                                        </p:attrNameLst>
                                      </p:cBhvr>
                                      <p:tavLst>
                                        <p:tav tm="0">
                                          <p:val>
                                            <p:strVal val="ppt_x"/>
                                          </p:val>
                                        </p:tav>
                                        <p:tav tm="100000">
                                          <p:val>
                                            <p:strVal val="ppt_x"/>
                                          </p:val>
                                        </p:tav>
                                      </p:tavLst>
                                    </p:anim>
                                    <p:anim calcmode="lin" valueType="num">
                                      <p:cBhvr additive="base">
                                        <p:cTn id="157" dur="3000"/>
                                        <p:tgtEl>
                                          <p:spTgt spid="16"/>
                                        </p:tgtEl>
                                        <p:attrNameLst>
                                          <p:attrName>ppt_y</p:attrName>
                                        </p:attrNameLst>
                                      </p:cBhvr>
                                      <p:tavLst>
                                        <p:tav tm="0">
                                          <p:val>
                                            <p:strVal val="ppt_y"/>
                                          </p:val>
                                        </p:tav>
                                        <p:tav tm="100000">
                                          <p:val>
                                            <p:strVal val="0-ppt_h/2"/>
                                          </p:val>
                                        </p:tav>
                                      </p:tavLst>
                                    </p:anim>
                                    <p:set>
                                      <p:cBhvr>
                                        <p:cTn id="158" dur="1" fill="hold">
                                          <p:stCondLst>
                                            <p:cond delay="2999"/>
                                          </p:stCondLst>
                                        </p:cTn>
                                        <p:tgtEl>
                                          <p:spTgt spid="16"/>
                                        </p:tgtEl>
                                        <p:attrNameLst>
                                          <p:attrName>style.visibility</p:attrName>
                                        </p:attrNameLst>
                                      </p:cBhvr>
                                      <p:to>
                                        <p:strVal val="hidden"/>
                                      </p:to>
                                    </p:set>
                                  </p:childTnLst>
                                </p:cTn>
                              </p:par>
                              <p:par>
                                <p:cTn id="159" presetID="2" presetClass="exit" presetSubtype="1" fill="hold" grpId="2" nodeType="withEffect">
                                  <p:stCondLst>
                                    <p:cond delay="0"/>
                                  </p:stCondLst>
                                  <p:childTnLst>
                                    <p:anim calcmode="lin" valueType="num">
                                      <p:cBhvr additive="base">
                                        <p:cTn id="160" dur="3000"/>
                                        <p:tgtEl>
                                          <p:spTgt spid="19"/>
                                        </p:tgtEl>
                                        <p:attrNameLst>
                                          <p:attrName>ppt_x</p:attrName>
                                        </p:attrNameLst>
                                      </p:cBhvr>
                                      <p:tavLst>
                                        <p:tav tm="0">
                                          <p:val>
                                            <p:strVal val="ppt_x"/>
                                          </p:val>
                                        </p:tav>
                                        <p:tav tm="100000">
                                          <p:val>
                                            <p:strVal val="ppt_x"/>
                                          </p:val>
                                        </p:tav>
                                      </p:tavLst>
                                    </p:anim>
                                    <p:anim calcmode="lin" valueType="num">
                                      <p:cBhvr additive="base">
                                        <p:cTn id="161" dur="3000"/>
                                        <p:tgtEl>
                                          <p:spTgt spid="19"/>
                                        </p:tgtEl>
                                        <p:attrNameLst>
                                          <p:attrName>ppt_y</p:attrName>
                                        </p:attrNameLst>
                                      </p:cBhvr>
                                      <p:tavLst>
                                        <p:tav tm="0">
                                          <p:val>
                                            <p:strVal val="ppt_y"/>
                                          </p:val>
                                        </p:tav>
                                        <p:tav tm="100000">
                                          <p:val>
                                            <p:strVal val="0-ppt_h/2"/>
                                          </p:val>
                                        </p:tav>
                                      </p:tavLst>
                                    </p:anim>
                                    <p:set>
                                      <p:cBhvr>
                                        <p:cTn id="162" dur="1" fill="hold">
                                          <p:stCondLst>
                                            <p:cond delay="2999"/>
                                          </p:stCondLst>
                                        </p:cTn>
                                        <p:tgtEl>
                                          <p:spTgt spid="19"/>
                                        </p:tgtEl>
                                        <p:attrNameLst>
                                          <p:attrName>style.visibility</p:attrName>
                                        </p:attrNameLst>
                                      </p:cBhvr>
                                      <p:to>
                                        <p:strVal val="hidden"/>
                                      </p:to>
                                    </p:set>
                                  </p:childTnLst>
                                </p:cTn>
                              </p:par>
                              <p:par>
                                <p:cTn id="163" presetID="2" presetClass="exit" presetSubtype="1" fill="hold" grpId="3" nodeType="withEffect">
                                  <p:stCondLst>
                                    <p:cond delay="0"/>
                                  </p:stCondLst>
                                  <p:childTnLst>
                                    <p:anim calcmode="lin" valueType="num">
                                      <p:cBhvr additive="base">
                                        <p:cTn id="164" dur="3000"/>
                                        <p:tgtEl>
                                          <p:spTgt spid="7"/>
                                        </p:tgtEl>
                                        <p:attrNameLst>
                                          <p:attrName>ppt_x</p:attrName>
                                        </p:attrNameLst>
                                      </p:cBhvr>
                                      <p:tavLst>
                                        <p:tav tm="0">
                                          <p:val>
                                            <p:strVal val="ppt_x"/>
                                          </p:val>
                                        </p:tav>
                                        <p:tav tm="100000">
                                          <p:val>
                                            <p:strVal val="ppt_x"/>
                                          </p:val>
                                        </p:tav>
                                      </p:tavLst>
                                    </p:anim>
                                    <p:anim calcmode="lin" valueType="num">
                                      <p:cBhvr additive="base">
                                        <p:cTn id="165" dur="3000"/>
                                        <p:tgtEl>
                                          <p:spTgt spid="7"/>
                                        </p:tgtEl>
                                        <p:attrNameLst>
                                          <p:attrName>ppt_y</p:attrName>
                                        </p:attrNameLst>
                                      </p:cBhvr>
                                      <p:tavLst>
                                        <p:tav tm="0">
                                          <p:val>
                                            <p:strVal val="ppt_y"/>
                                          </p:val>
                                        </p:tav>
                                        <p:tav tm="100000">
                                          <p:val>
                                            <p:strVal val="0-ppt_h/2"/>
                                          </p:val>
                                        </p:tav>
                                      </p:tavLst>
                                    </p:anim>
                                    <p:set>
                                      <p:cBhvr>
                                        <p:cTn id="166" dur="1" fill="hold">
                                          <p:stCondLst>
                                            <p:cond delay="2999"/>
                                          </p:stCondLst>
                                        </p:cTn>
                                        <p:tgtEl>
                                          <p:spTgt spid="7"/>
                                        </p:tgtEl>
                                        <p:attrNameLst>
                                          <p:attrName>style.visibility</p:attrName>
                                        </p:attrNameLst>
                                      </p:cBhvr>
                                      <p:to>
                                        <p:strVal val="hidden"/>
                                      </p:to>
                                    </p:set>
                                  </p:childTnLst>
                                </p:cTn>
                              </p:par>
                              <p:par>
                                <p:cTn id="167" presetID="2" presetClass="exit" presetSubtype="1" fill="hold" grpId="3" nodeType="withEffect">
                                  <p:stCondLst>
                                    <p:cond delay="0"/>
                                  </p:stCondLst>
                                  <p:childTnLst>
                                    <p:anim calcmode="lin" valueType="num">
                                      <p:cBhvr additive="base">
                                        <p:cTn id="168" dur="3000"/>
                                        <p:tgtEl>
                                          <p:spTgt spid="9"/>
                                        </p:tgtEl>
                                        <p:attrNameLst>
                                          <p:attrName>ppt_x</p:attrName>
                                        </p:attrNameLst>
                                      </p:cBhvr>
                                      <p:tavLst>
                                        <p:tav tm="0">
                                          <p:val>
                                            <p:strVal val="ppt_x"/>
                                          </p:val>
                                        </p:tav>
                                        <p:tav tm="100000">
                                          <p:val>
                                            <p:strVal val="ppt_x"/>
                                          </p:val>
                                        </p:tav>
                                      </p:tavLst>
                                    </p:anim>
                                    <p:anim calcmode="lin" valueType="num">
                                      <p:cBhvr additive="base">
                                        <p:cTn id="169" dur="3000"/>
                                        <p:tgtEl>
                                          <p:spTgt spid="9"/>
                                        </p:tgtEl>
                                        <p:attrNameLst>
                                          <p:attrName>ppt_y</p:attrName>
                                        </p:attrNameLst>
                                      </p:cBhvr>
                                      <p:tavLst>
                                        <p:tav tm="0">
                                          <p:val>
                                            <p:strVal val="ppt_y"/>
                                          </p:val>
                                        </p:tav>
                                        <p:tav tm="100000">
                                          <p:val>
                                            <p:strVal val="0-ppt_h/2"/>
                                          </p:val>
                                        </p:tav>
                                      </p:tavLst>
                                    </p:anim>
                                    <p:set>
                                      <p:cBhvr>
                                        <p:cTn id="170" dur="1" fill="hold">
                                          <p:stCondLst>
                                            <p:cond delay="2999"/>
                                          </p:stCondLst>
                                        </p:cTn>
                                        <p:tgtEl>
                                          <p:spTgt spid="9"/>
                                        </p:tgtEl>
                                        <p:attrNameLst>
                                          <p:attrName>style.visibility</p:attrName>
                                        </p:attrNameLst>
                                      </p:cBhvr>
                                      <p:to>
                                        <p:strVal val="hidden"/>
                                      </p:to>
                                    </p:set>
                                  </p:childTnLst>
                                </p:cTn>
                              </p:par>
                              <p:par>
                                <p:cTn id="171" presetID="2" presetClass="exit" presetSubtype="1" fill="hold" grpId="3" nodeType="withEffect">
                                  <p:stCondLst>
                                    <p:cond delay="0"/>
                                  </p:stCondLst>
                                  <p:childTnLst>
                                    <p:anim calcmode="lin" valueType="num">
                                      <p:cBhvr additive="base">
                                        <p:cTn id="172" dur="3000"/>
                                        <p:tgtEl>
                                          <p:spTgt spid="11"/>
                                        </p:tgtEl>
                                        <p:attrNameLst>
                                          <p:attrName>ppt_x</p:attrName>
                                        </p:attrNameLst>
                                      </p:cBhvr>
                                      <p:tavLst>
                                        <p:tav tm="0">
                                          <p:val>
                                            <p:strVal val="ppt_x"/>
                                          </p:val>
                                        </p:tav>
                                        <p:tav tm="100000">
                                          <p:val>
                                            <p:strVal val="ppt_x"/>
                                          </p:val>
                                        </p:tav>
                                      </p:tavLst>
                                    </p:anim>
                                    <p:anim calcmode="lin" valueType="num">
                                      <p:cBhvr additive="base">
                                        <p:cTn id="173" dur="3000"/>
                                        <p:tgtEl>
                                          <p:spTgt spid="11"/>
                                        </p:tgtEl>
                                        <p:attrNameLst>
                                          <p:attrName>ppt_y</p:attrName>
                                        </p:attrNameLst>
                                      </p:cBhvr>
                                      <p:tavLst>
                                        <p:tav tm="0">
                                          <p:val>
                                            <p:strVal val="ppt_y"/>
                                          </p:val>
                                        </p:tav>
                                        <p:tav tm="100000">
                                          <p:val>
                                            <p:strVal val="0-ppt_h/2"/>
                                          </p:val>
                                        </p:tav>
                                      </p:tavLst>
                                    </p:anim>
                                    <p:set>
                                      <p:cBhvr>
                                        <p:cTn id="174" dur="1" fill="hold">
                                          <p:stCondLst>
                                            <p:cond delay="2999"/>
                                          </p:stCondLst>
                                        </p:cTn>
                                        <p:tgtEl>
                                          <p:spTgt spid="11"/>
                                        </p:tgtEl>
                                        <p:attrNameLst>
                                          <p:attrName>style.visibility</p:attrName>
                                        </p:attrNameLst>
                                      </p:cBhvr>
                                      <p:to>
                                        <p:strVal val="hidden"/>
                                      </p:to>
                                    </p:set>
                                  </p:childTnLst>
                                </p:cTn>
                              </p:par>
                              <p:par>
                                <p:cTn id="175" presetID="2" presetClass="exit" presetSubtype="1" fill="hold" grpId="3" nodeType="withEffect">
                                  <p:stCondLst>
                                    <p:cond delay="0"/>
                                  </p:stCondLst>
                                  <p:childTnLst>
                                    <p:anim calcmode="lin" valueType="num">
                                      <p:cBhvr additive="base">
                                        <p:cTn id="176" dur="3000"/>
                                        <p:tgtEl>
                                          <p:spTgt spid="13"/>
                                        </p:tgtEl>
                                        <p:attrNameLst>
                                          <p:attrName>ppt_x</p:attrName>
                                        </p:attrNameLst>
                                      </p:cBhvr>
                                      <p:tavLst>
                                        <p:tav tm="0">
                                          <p:val>
                                            <p:strVal val="ppt_x"/>
                                          </p:val>
                                        </p:tav>
                                        <p:tav tm="100000">
                                          <p:val>
                                            <p:strVal val="ppt_x"/>
                                          </p:val>
                                        </p:tav>
                                      </p:tavLst>
                                    </p:anim>
                                    <p:anim calcmode="lin" valueType="num">
                                      <p:cBhvr additive="base">
                                        <p:cTn id="177" dur="3000"/>
                                        <p:tgtEl>
                                          <p:spTgt spid="13"/>
                                        </p:tgtEl>
                                        <p:attrNameLst>
                                          <p:attrName>ppt_y</p:attrName>
                                        </p:attrNameLst>
                                      </p:cBhvr>
                                      <p:tavLst>
                                        <p:tav tm="0">
                                          <p:val>
                                            <p:strVal val="ppt_y"/>
                                          </p:val>
                                        </p:tav>
                                        <p:tav tm="100000">
                                          <p:val>
                                            <p:strVal val="0-ppt_h/2"/>
                                          </p:val>
                                        </p:tav>
                                      </p:tavLst>
                                    </p:anim>
                                    <p:set>
                                      <p:cBhvr>
                                        <p:cTn id="178" dur="1" fill="hold">
                                          <p:stCondLst>
                                            <p:cond delay="2999"/>
                                          </p:stCondLst>
                                        </p:cTn>
                                        <p:tgtEl>
                                          <p:spTgt spid="13"/>
                                        </p:tgtEl>
                                        <p:attrNameLst>
                                          <p:attrName>style.visibility</p:attrName>
                                        </p:attrNameLst>
                                      </p:cBhvr>
                                      <p:to>
                                        <p:strVal val="hidden"/>
                                      </p:to>
                                    </p:set>
                                  </p:childTnLst>
                                </p:cTn>
                              </p:par>
                              <p:par>
                                <p:cTn id="179" presetID="2" presetClass="exit" presetSubtype="1" fill="hold" grpId="3" nodeType="withEffect">
                                  <p:stCondLst>
                                    <p:cond delay="0"/>
                                  </p:stCondLst>
                                  <p:childTnLst>
                                    <p:anim calcmode="lin" valueType="num">
                                      <p:cBhvr additive="base">
                                        <p:cTn id="180" dur="3000"/>
                                        <p:tgtEl>
                                          <p:spTgt spid="15"/>
                                        </p:tgtEl>
                                        <p:attrNameLst>
                                          <p:attrName>ppt_x</p:attrName>
                                        </p:attrNameLst>
                                      </p:cBhvr>
                                      <p:tavLst>
                                        <p:tav tm="0">
                                          <p:val>
                                            <p:strVal val="ppt_x"/>
                                          </p:val>
                                        </p:tav>
                                        <p:tav tm="100000">
                                          <p:val>
                                            <p:strVal val="ppt_x"/>
                                          </p:val>
                                        </p:tav>
                                      </p:tavLst>
                                    </p:anim>
                                    <p:anim calcmode="lin" valueType="num">
                                      <p:cBhvr additive="base">
                                        <p:cTn id="181" dur="3000"/>
                                        <p:tgtEl>
                                          <p:spTgt spid="15"/>
                                        </p:tgtEl>
                                        <p:attrNameLst>
                                          <p:attrName>ppt_y</p:attrName>
                                        </p:attrNameLst>
                                      </p:cBhvr>
                                      <p:tavLst>
                                        <p:tav tm="0">
                                          <p:val>
                                            <p:strVal val="ppt_y"/>
                                          </p:val>
                                        </p:tav>
                                        <p:tav tm="100000">
                                          <p:val>
                                            <p:strVal val="0-ppt_h/2"/>
                                          </p:val>
                                        </p:tav>
                                      </p:tavLst>
                                    </p:anim>
                                    <p:set>
                                      <p:cBhvr>
                                        <p:cTn id="182" dur="1" fill="hold">
                                          <p:stCondLst>
                                            <p:cond delay="2999"/>
                                          </p:stCondLst>
                                        </p:cTn>
                                        <p:tgtEl>
                                          <p:spTgt spid="15"/>
                                        </p:tgtEl>
                                        <p:attrNameLst>
                                          <p:attrName>style.visibility</p:attrName>
                                        </p:attrNameLst>
                                      </p:cBhvr>
                                      <p:to>
                                        <p:strVal val="hidden"/>
                                      </p:to>
                                    </p:set>
                                  </p:childTnLst>
                                </p:cTn>
                              </p:par>
                              <p:par>
                                <p:cTn id="183" presetID="2" presetClass="exit" presetSubtype="1" fill="hold" grpId="3" nodeType="withEffect">
                                  <p:stCondLst>
                                    <p:cond delay="0"/>
                                  </p:stCondLst>
                                  <p:childTnLst>
                                    <p:anim calcmode="lin" valueType="num">
                                      <p:cBhvr additive="base">
                                        <p:cTn id="184" dur="3000"/>
                                        <p:tgtEl>
                                          <p:spTgt spid="16"/>
                                        </p:tgtEl>
                                        <p:attrNameLst>
                                          <p:attrName>ppt_x</p:attrName>
                                        </p:attrNameLst>
                                      </p:cBhvr>
                                      <p:tavLst>
                                        <p:tav tm="0">
                                          <p:val>
                                            <p:strVal val="ppt_x"/>
                                          </p:val>
                                        </p:tav>
                                        <p:tav tm="100000">
                                          <p:val>
                                            <p:strVal val="ppt_x"/>
                                          </p:val>
                                        </p:tav>
                                      </p:tavLst>
                                    </p:anim>
                                    <p:anim calcmode="lin" valueType="num">
                                      <p:cBhvr additive="base">
                                        <p:cTn id="185" dur="3000"/>
                                        <p:tgtEl>
                                          <p:spTgt spid="16"/>
                                        </p:tgtEl>
                                        <p:attrNameLst>
                                          <p:attrName>ppt_y</p:attrName>
                                        </p:attrNameLst>
                                      </p:cBhvr>
                                      <p:tavLst>
                                        <p:tav tm="0">
                                          <p:val>
                                            <p:strVal val="ppt_y"/>
                                          </p:val>
                                        </p:tav>
                                        <p:tav tm="100000">
                                          <p:val>
                                            <p:strVal val="0-ppt_h/2"/>
                                          </p:val>
                                        </p:tav>
                                      </p:tavLst>
                                    </p:anim>
                                    <p:set>
                                      <p:cBhvr>
                                        <p:cTn id="186" dur="1" fill="hold">
                                          <p:stCondLst>
                                            <p:cond delay="2999"/>
                                          </p:stCondLst>
                                        </p:cTn>
                                        <p:tgtEl>
                                          <p:spTgt spid="16"/>
                                        </p:tgtEl>
                                        <p:attrNameLst>
                                          <p:attrName>style.visibility</p:attrName>
                                        </p:attrNameLst>
                                      </p:cBhvr>
                                      <p:to>
                                        <p:strVal val="hidden"/>
                                      </p:to>
                                    </p:set>
                                  </p:childTnLst>
                                </p:cTn>
                              </p:par>
                              <p:par>
                                <p:cTn id="187" presetID="2" presetClass="exit" presetSubtype="1" fill="hold" grpId="3" nodeType="withEffect">
                                  <p:stCondLst>
                                    <p:cond delay="0"/>
                                  </p:stCondLst>
                                  <p:childTnLst>
                                    <p:anim calcmode="lin" valueType="num">
                                      <p:cBhvr additive="base">
                                        <p:cTn id="188" dur="3000"/>
                                        <p:tgtEl>
                                          <p:spTgt spid="19"/>
                                        </p:tgtEl>
                                        <p:attrNameLst>
                                          <p:attrName>ppt_x</p:attrName>
                                        </p:attrNameLst>
                                      </p:cBhvr>
                                      <p:tavLst>
                                        <p:tav tm="0">
                                          <p:val>
                                            <p:strVal val="ppt_x"/>
                                          </p:val>
                                        </p:tav>
                                        <p:tav tm="100000">
                                          <p:val>
                                            <p:strVal val="ppt_x"/>
                                          </p:val>
                                        </p:tav>
                                      </p:tavLst>
                                    </p:anim>
                                    <p:anim calcmode="lin" valueType="num">
                                      <p:cBhvr additive="base">
                                        <p:cTn id="189" dur="3000"/>
                                        <p:tgtEl>
                                          <p:spTgt spid="19"/>
                                        </p:tgtEl>
                                        <p:attrNameLst>
                                          <p:attrName>ppt_y</p:attrName>
                                        </p:attrNameLst>
                                      </p:cBhvr>
                                      <p:tavLst>
                                        <p:tav tm="0">
                                          <p:val>
                                            <p:strVal val="ppt_y"/>
                                          </p:val>
                                        </p:tav>
                                        <p:tav tm="100000">
                                          <p:val>
                                            <p:strVal val="0-ppt_h/2"/>
                                          </p:val>
                                        </p:tav>
                                      </p:tavLst>
                                    </p:anim>
                                    <p:set>
                                      <p:cBhvr>
                                        <p:cTn id="190" dur="1" fill="hold">
                                          <p:stCondLst>
                                            <p:cond delay="2999"/>
                                          </p:stCondLst>
                                        </p:cTn>
                                        <p:tgtEl>
                                          <p:spTgt spid="19"/>
                                        </p:tgtEl>
                                        <p:attrNameLst>
                                          <p:attrName>style.visibility</p:attrName>
                                        </p:attrNameLst>
                                      </p:cBhvr>
                                      <p:to>
                                        <p:strVal val="hidden"/>
                                      </p:to>
                                    </p:set>
                                  </p:childTnLst>
                                </p:cTn>
                              </p:par>
                              <p:par>
                                <p:cTn id="191" presetID="3" presetClass="exit" presetSubtype="10" fill="hold" grpId="3" nodeType="withEffect">
                                  <p:stCondLst>
                                    <p:cond delay="0"/>
                                  </p:stCondLst>
                                  <p:childTnLst>
                                    <p:animEffect transition="out" filter="blinds(horizontal)">
                                      <p:cBhvr>
                                        <p:cTn id="192" dur="3000"/>
                                        <p:tgtEl>
                                          <p:spTgt spid="6"/>
                                        </p:tgtEl>
                                      </p:cBhvr>
                                    </p:animEffect>
                                    <p:set>
                                      <p:cBhvr>
                                        <p:cTn id="193" dur="1" fill="hold">
                                          <p:stCondLst>
                                            <p:cond delay="2999"/>
                                          </p:stCondLst>
                                        </p:cTn>
                                        <p:tgtEl>
                                          <p:spTgt spid="6"/>
                                        </p:tgtEl>
                                        <p:attrNameLst>
                                          <p:attrName>style.visibility</p:attrName>
                                        </p:attrNameLst>
                                      </p:cBhvr>
                                      <p:to>
                                        <p:strVal val="hidden"/>
                                      </p:to>
                                    </p:set>
                                  </p:childTnLst>
                                </p:cTn>
                              </p:par>
                              <p:par>
                                <p:cTn id="194" presetID="3" presetClass="exit" presetSubtype="10" fill="hold" grpId="3" nodeType="withEffect">
                                  <p:stCondLst>
                                    <p:cond delay="0"/>
                                  </p:stCondLst>
                                  <p:childTnLst>
                                    <p:animEffect transition="out" filter="blinds(horizontal)">
                                      <p:cBhvr>
                                        <p:cTn id="195" dur="3000"/>
                                        <p:tgtEl>
                                          <p:spTgt spid="8"/>
                                        </p:tgtEl>
                                      </p:cBhvr>
                                    </p:animEffect>
                                    <p:set>
                                      <p:cBhvr>
                                        <p:cTn id="196" dur="1" fill="hold">
                                          <p:stCondLst>
                                            <p:cond delay="2999"/>
                                          </p:stCondLst>
                                        </p:cTn>
                                        <p:tgtEl>
                                          <p:spTgt spid="8"/>
                                        </p:tgtEl>
                                        <p:attrNameLst>
                                          <p:attrName>style.visibility</p:attrName>
                                        </p:attrNameLst>
                                      </p:cBhvr>
                                      <p:to>
                                        <p:strVal val="hidden"/>
                                      </p:to>
                                    </p:set>
                                  </p:childTnLst>
                                </p:cTn>
                              </p:par>
                              <p:par>
                                <p:cTn id="197" presetID="3" presetClass="exit" presetSubtype="10" fill="hold" grpId="3" nodeType="withEffect">
                                  <p:stCondLst>
                                    <p:cond delay="0"/>
                                  </p:stCondLst>
                                  <p:childTnLst>
                                    <p:animEffect transition="out" filter="blinds(horizontal)">
                                      <p:cBhvr>
                                        <p:cTn id="198" dur="3000"/>
                                        <p:tgtEl>
                                          <p:spTgt spid="10"/>
                                        </p:tgtEl>
                                      </p:cBhvr>
                                    </p:animEffect>
                                    <p:set>
                                      <p:cBhvr>
                                        <p:cTn id="199" dur="1" fill="hold">
                                          <p:stCondLst>
                                            <p:cond delay="2999"/>
                                          </p:stCondLst>
                                        </p:cTn>
                                        <p:tgtEl>
                                          <p:spTgt spid="10"/>
                                        </p:tgtEl>
                                        <p:attrNameLst>
                                          <p:attrName>style.visibility</p:attrName>
                                        </p:attrNameLst>
                                      </p:cBhvr>
                                      <p:to>
                                        <p:strVal val="hidden"/>
                                      </p:to>
                                    </p:set>
                                  </p:childTnLst>
                                </p:cTn>
                              </p:par>
                              <p:par>
                                <p:cTn id="200" presetID="3" presetClass="exit" presetSubtype="10" fill="hold" grpId="3" nodeType="withEffect">
                                  <p:stCondLst>
                                    <p:cond delay="0"/>
                                  </p:stCondLst>
                                  <p:childTnLst>
                                    <p:animEffect transition="out" filter="blinds(horizontal)">
                                      <p:cBhvr>
                                        <p:cTn id="201" dur="3000"/>
                                        <p:tgtEl>
                                          <p:spTgt spid="12"/>
                                        </p:tgtEl>
                                      </p:cBhvr>
                                    </p:animEffect>
                                    <p:set>
                                      <p:cBhvr>
                                        <p:cTn id="202" dur="1" fill="hold">
                                          <p:stCondLst>
                                            <p:cond delay="2999"/>
                                          </p:stCondLst>
                                        </p:cTn>
                                        <p:tgtEl>
                                          <p:spTgt spid="12"/>
                                        </p:tgtEl>
                                        <p:attrNameLst>
                                          <p:attrName>style.visibility</p:attrName>
                                        </p:attrNameLst>
                                      </p:cBhvr>
                                      <p:to>
                                        <p:strVal val="hidden"/>
                                      </p:to>
                                    </p:set>
                                  </p:childTnLst>
                                </p:cTn>
                              </p:par>
                              <p:par>
                                <p:cTn id="203" presetID="3" presetClass="exit" presetSubtype="10" fill="hold" grpId="3" nodeType="withEffect">
                                  <p:stCondLst>
                                    <p:cond delay="0"/>
                                  </p:stCondLst>
                                  <p:childTnLst>
                                    <p:animEffect transition="out" filter="blinds(horizontal)">
                                      <p:cBhvr>
                                        <p:cTn id="204" dur="3000"/>
                                        <p:tgtEl>
                                          <p:spTgt spid="14"/>
                                        </p:tgtEl>
                                      </p:cBhvr>
                                    </p:animEffect>
                                    <p:set>
                                      <p:cBhvr>
                                        <p:cTn id="205" dur="1" fill="hold">
                                          <p:stCondLst>
                                            <p:cond delay="2999"/>
                                          </p:stCondLst>
                                        </p:cTn>
                                        <p:tgtEl>
                                          <p:spTgt spid="14"/>
                                        </p:tgtEl>
                                        <p:attrNameLst>
                                          <p:attrName>style.visibility</p:attrName>
                                        </p:attrNameLst>
                                      </p:cBhvr>
                                      <p:to>
                                        <p:strVal val="hidden"/>
                                      </p:to>
                                    </p:set>
                                  </p:childTnLst>
                                </p:cTn>
                              </p:par>
                              <p:par>
                                <p:cTn id="206" presetID="3" presetClass="exit" presetSubtype="10" fill="hold" grpId="3" nodeType="withEffect">
                                  <p:stCondLst>
                                    <p:cond delay="0"/>
                                  </p:stCondLst>
                                  <p:childTnLst>
                                    <p:animEffect transition="out" filter="blinds(horizontal)">
                                      <p:cBhvr>
                                        <p:cTn id="207" dur="3000"/>
                                        <p:tgtEl>
                                          <p:spTgt spid="17"/>
                                        </p:tgtEl>
                                      </p:cBhvr>
                                    </p:animEffect>
                                    <p:set>
                                      <p:cBhvr>
                                        <p:cTn id="208" dur="1" fill="hold">
                                          <p:stCondLst>
                                            <p:cond delay="2999"/>
                                          </p:stCondLst>
                                        </p:cTn>
                                        <p:tgtEl>
                                          <p:spTgt spid="17"/>
                                        </p:tgtEl>
                                        <p:attrNameLst>
                                          <p:attrName>style.visibility</p:attrName>
                                        </p:attrNameLst>
                                      </p:cBhvr>
                                      <p:to>
                                        <p:strVal val="hidden"/>
                                      </p:to>
                                    </p:set>
                                  </p:childTnLst>
                                </p:cTn>
                              </p:par>
                              <p:par>
                                <p:cTn id="209" presetID="3" presetClass="exit" presetSubtype="10" fill="hold" grpId="3" nodeType="withEffect">
                                  <p:stCondLst>
                                    <p:cond delay="0"/>
                                  </p:stCondLst>
                                  <p:childTnLst>
                                    <p:animEffect transition="out" filter="blinds(horizontal)">
                                      <p:cBhvr>
                                        <p:cTn id="210" dur="3000"/>
                                        <p:tgtEl>
                                          <p:spTgt spid="18"/>
                                        </p:tgtEl>
                                      </p:cBhvr>
                                    </p:animEffect>
                                    <p:set>
                                      <p:cBhvr>
                                        <p:cTn id="211" dur="1" fill="hold">
                                          <p:stCondLst>
                                            <p:cond delay="2999"/>
                                          </p:stCondLst>
                                        </p:cTn>
                                        <p:tgtEl>
                                          <p:spTgt spid="18"/>
                                        </p:tgtEl>
                                        <p:attrNameLst>
                                          <p:attrName>style.visibility</p:attrName>
                                        </p:attrNameLst>
                                      </p:cBhvr>
                                      <p:to>
                                        <p:strVal val="hidden"/>
                                      </p:to>
                                    </p:set>
                                  </p:childTnLst>
                                </p:cTn>
                              </p:par>
                              <p:par>
                                <p:cTn id="212" presetID="3" presetClass="exit" presetSubtype="10" fill="hold" grpId="4" nodeType="withEffect">
                                  <p:stCondLst>
                                    <p:cond delay="0"/>
                                  </p:stCondLst>
                                  <p:childTnLst>
                                    <p:animEffect transition="out" filter="blinds(horizontal)">
                                      <p:cBhvr>
                                        <p:cTn id="213" dur="3000"/>
                                        <p:tgtEl>
                                          <p:spTgt spid="7"/>
                                        </p:tgtEl>
                                      </p:cBhvr>
                                    </p:animEffect>
                                    <p:set>
                                      <p:cBhvr>
                                        <p:cTn id="214" dur="1" fill="hold">
                                          <p:stCondLst>
                                            <p:cond delay="2999"/>
                                          </p:stCondLst>
                                        </p:cTn>
                                        <p:tgtEl>
                                          <p:spTgt spid="7"/>
                                        </p:tgtEl>
                                        <p:attrNameLst>
                                          <p:attrName>style.visibility</p:attrName>
                                        </p:attrNameLst>
                                      </p:cBhvr>
                                      <p:to>
                                        <p:strVal val="hidden"/>
                                      </p:to>
                                    </p:set>
                                  </p:childTnLst>
                                </p:cTn>
                              </p:par>
                              <p:par>
                                <p:cTn id="215" presetID="3" presetClass="exit" presetSubtype="10" fill="hold" grpId="4" nodeType="withEffect">
                                  <p:stCondLst>
                                    <p:cond delay="0"/>
                                  </p:stCondLst>
                                  <p:childTnLst>
                                    <p:animEffect transition="out" filter="blinds(horizontal)">
                                      <p:cBhvr>
                                        <p:cTn id="216" dur="3000"/>
                                        <p:tgtEl>
                                          <p:spTgt spid="9"/>
                                        </p:tgtEl>
                                      </p:cBhvr>
                                    </p:animEffect>
                                    <p:set>
                                      <p:cBhvr>
                                        <p:cTn id="217" dur="1" fill="hold">
                                          <p:stCondLst>
                                            <p:cond delay="2999"/>
                                          </p:stCondLst>
                                        </p:cTn>
                                        <p:tgtEl>
                                          <p:spTgt spid="9"/>
                                        </p:tgtEl>
                                        <p:attrNameLst>
                                          <p:attrName>style.visibility</p:attrName>
                                        </p:attrNameLst>
                                      </p:cBhvr>
                                      <p:to>
                                        <p:strVal val="hidden"/>
                                      </p:to>
                                    </p:set>
                                  </p:childTnLst>
                                </p:cTn>
                              </p:par>
                              <p:par>
                                <p:cTn id="218" presetID="3" presetClass="exit" presetSubtype="10" fill="hold" grpId="4" nodeType="withEffect">
                                  <p:stCondLst>
                                    <p:cond delay="0"/>
                                  </p:stCondLst>
                                  <p:childTnLst>
                                    <p:animEffect transition="out" filter="blinds(horizontal)">
                                      <p:cBhvr>
                                        <p:cTn id="219" dur="3000"/>
                                        <p:tgtEl>
                                          <p:spTgt spid="11"/>
                                        </p:tgtEl>
                                      </p:cBhvr>
                                    </p:animEffect>
                                    <p:set>
                                      <p:cBhvr>
                                        <p:cTn id="220" dur="1" fill="hold">
                                          <p:stCondLst>
                                            <p:cond delay="2999"/>
                                          </p:stCondLst>
                                        </p:cTn>
                                        <p:tgtEl>
                                          <p:spTgt spid="11"/>
                                        </p:tgtEl>
                                        <p:attrNameLst>
                                          <p:attrName>style.visibility</p:attrName>
                                        </p:attrNameLst>
                                      </p:cBhvr>
                                      <p:to>
                                        <p:strVal val="hidden"/>
                                      </p:to>
                                    </p:set>
                                  </p:childTnLst>
                                </p:cTn>
                              </p:par>
                              <p:par>
                                <p:cTn id="221" presetID="3" presetClass="exit" presetSubtype="10" fill="hold" grpId="4" nodeType="withEffect">
                                  <p:stCondLst>
                                    <p:cond delay="0"/>
                                  </p:stCondLst>
                                  <p:childTnLst>
                                    <p:animEffect transition="out" filter="blinds(horizontal)">
                                      <p:cBhvr>
                                        <p:cTn id="222" dur="3000"/>
                                        <p:tgtEl>
                                          <p:spTgt spid="13"/>
                                        </p:tgtEl>
                                      </p:cBhvr>
                                    </p:animEffect>
                                    <p:set>
                                      <p:cBhvr>
                                        <p:cTn id="223" dur="1" fill="hold">
                                          <p:stCondLst>
                                            <p:cond delay="2999"/>
                                          </p:stCondLst>
                                        </p:cTn>
                                        <p:tgtEl>
                                          <p:spTgt spid="13"/>
                                        </p:tgtEl>
                                        <p:attrNameLst>
                                          <p:attrName>style.visibility</p:attrName>
                                        </p:attrNameLst>
                                      </p:cBhvr>
                                      <p:to>
                                        <p:strVal val="hidden"/>
                                      </p:to>
                                    </p:set>
                                  </p:childTnLst>
                                </p:cTn>
                              </p:par>
                              <p:par>
                                <p:cTn id="224" presetID="3" presetClass="exit" presetSubtype="10" fill="hold" grpId="4" nodeType="withEffect">
                                  <p:stCondLst>
                                    <p:cond delay="0"/>
                                  </p:stCondLst>
                                  <p:childTnLst>
                                    <p:animEffect transition="out" filter="blinds(horizontal)">
                                      <p:cBhvr>
                                        <p:cTn id="225" dur="3000"/>
                                        <p:tgtEl>
                                          <p:spTgt spid="15"/>
                                        </p:tgtEl>
                                      </p:cBhvr>
                                    </p:animEffect>
                                    <p:set>
                                      <p:cBhvr>
                                        <p:cTn id="226" dur="1" fill="hold">
                                          <p:stCondLst>
                                            <p:cond delay="2999"/>
                                          </p:stCondLst>
                                        </p:cTn>
                                        <p:tgtEl>
                                          <p:spTgt spid="15"/>
                                        </p:tgtEl>
                                        <p:attrNameLst>
                                          <p:attrName>style.visibility</p:attrName>
                                        </p:attrNameLst>
                                      </p:cBhvr>
                                      <p:to>
                                        <p:strVal val="hidden"/>
                                      </p:to>
                                    </p:set>
                                  </p:childTnLst>
                                </p:cTn>
                              </p:par>
                              <p:par>
                                <p:cTn id="227" presetID="3" presetClass="exit" presetSubtype="10" fill="hold" grpId="4" nodeType="withEffect">
                                  <p:stCondLst>
                                    <p:cond delay="0"/>
                                  </p:stCondLst>
                                  <p:childTnLst>
                                    <p:animEffect transition="out" filter="blinds(horizontal)">
                                      <p:cBhvr>
                                        <p:cTn id="228" dur="3000"/>
                                        <p:tgtEl>
                                          <p:spTgt spid="16"/>
                                        </p:tgtEl>
                                      </p:cBhvr>
                                    </p:animEffect>
                                    <p:set>
                                      <p:cBhvr>
                                        <p:cTn id="229" dur="1" fill="hold">
                                          <p:stCondLst>
                                            <p:cond delay="2999"/>
                                          </p:stCondLst>
                                        </p:cTn>
                                        <p:tgtEl>
                                          <p:spTgt spid="16"/>
                                        </p:tgtEl>
                                        <p:attrNameLst>
                                          <p:attrName>style.visibility</p:attrName>
                                        </p:attrNameLst>
                                      </p:cBhvr>
                                      <p:to>
                                        <p:strVal val="hidden"/>
                                      </p:to>
                                    </p:set>
                                  </p:childTnLst>
                                </p:cTn>
                              </p:par>
                              <p:par>
                                <p:cTn id="230" presetID="3" presetClass="exit" presetSubtype="10" fill="hold" grpId="4" nodeType="withEffect">
                                  <p:stCondLst>
                                    <p:cond delay="0"/>
                                  </p:stCondLst>
                                  <p:childTnLst>
                                    <p:animEffect transition="out" filter="blinds(horizontal)">
                                      <p:cBhvr>
                                        <p:cTn id="231" dur="3000"/>
                                        <p:tgtEl>
                                          <p:spTgt spid="19"/>
                                        </p:tgtEl>
                                      </p:cBhvr>
                                    </p:animEffect>
                                    <p:set>
                                      <p:cBhvr>
                                        <p:cTn id="232" dur="1" fill="hold">
                                          <p:stCondLst>
                                            <p:cond delay="2999"/>
                                          </p:stCondLst>
                                        </p:cTn>
                                        <p:tgtEl>
                                          <p:spTgt spid="19"/>
                                        </p:tgtEl>
                                        <p:attrNameLst>
                                          <p:attrName>style.visibility</p:attrName>
                                        </p:attrNameLst>
                                      </p:cBhvr>
                                      <p:to>
                                        <p:strVal val="hidden"/>
                                      </p:to>
                                    </p:set>
                                  </p:childTnLst>
                                </p:cTn>
                              </p:par>
                              <p:par>
                                <p:cTn id="233" presetID="23" presetClass="entr" presetSubtype="272" fill="hold" nodeType="withEffect">
                                  <p:stCondLst>
                                    <p:cond delay="0"/>
                                  </p:stCondLst>
                                  <p:childTnLst>
                                    <p:set>
                                      <p:cBhvr>
                                        <p:cTn id="234" dur="1" fill="hold">
                                          <p:stCondLst>
                                            <p:cond delay="0"/>
                                          </p:stCondLst>
                                        </p:cTn>
                                        <p:tgtEl>
                                          <p:spTgt spid="4"/>
                                        </p:tgtEl>
                                        <p:attrNameLst>
                                          <p:attrName>style.visibility</p:attrName>
                                        </p:attrNameLst>
                                      </p:cBhvr>
                                      <p:to>
                                        <p:strVal val="visible"/>
                                      </p:to>
                                    </p:set>
                                    <p:anim calcmode="lin" valueType="num">
                                      <p:cBhvr>
                                        <p:cTn id="235" dur="3000" fill="hold"/>
                                        <p:tgtEl>
                                          <p:spTgt spid="4"/>
                                        </p:tgtEl>
                                        <p:attrNameLst>
                                          <p:attrName>ppt_w</p:attrName>
                                        </p:attrNameLst>
                                      </p:cBhvr>
                                      <p:tavLst>
                                        <p:tav tm="0">
                                          <p:val>
                                            <p:strVal val="2/3*#ppt_w"/>
                                          </p:val>
                                        </p:tav>
                                        <p:tav tm="100000">
                                          <p:val>
                                            <p:strVal val="#ppt_w"/>
                                          </p:val>
                                        </p:tav>
                                      </p:tavLst>
                                    </p:anim>
                                    <p:anim calcmode="lin" valueType="num">
                                      <p:cBhvr>
                                        <p:cTn id="236" dur="3000" fill="hold"/>
                                        <p:tgtEl>
                                          <p:spTgt spid="4"/>
                                        </p:tgtEl>
                                        <p:attrNameLst>
                                          <p:attrName>ppt_h</p:attrName>
                                        </p:attrNameLst>
                                      </p:cBhvr>
                                      <p:tavLst>
                                        <p:tav tm="0">
                                          <p:val>
                                            <p:strVal val="2/3*#ppt_h"/>
                                          </p:val>
                                        </p:tav>
                                        <p:tav tm="100000">
                                          <p:val>
                                            <p:strVal val="#ppt_h"/>
                                          </p:val>
                                        </p:tav>
                                      </p:tavLst>
                                    </p:anim>
                                  </p:childTnLst>
                                </p:cTn>
                              </p:par>
                              <p:par>
                                <p:cTn id="237" presetID="16" presetClass="entr" presetSubtype="42" fill="hold" nodeType="withEffect">
                                  <p:stCondLst>
                                    <p:cond delay="0"/>
                                  </p:stCondLst>
                                  <p:childTnLst>
                                    <p:set>
                                      <p:cBhvr>
                                        <p:cTn id="238" dur="1" fill="hold">
                                          <p:stCondLst>
                                            <p:cond delay="0"/>
                                          </p:stCondLst>
                                        </p:cTn>
                                        <p:tgtEl>
                                          <p:spTgt spid="4"/>
                                        </p:tgtEl>
                                        <p:attrNameLst>
                                          <p:attrName>style.visibility</p:attrName>
                                        </p:attrNameLst>
                                      </p:cBhvr>
                                      <p:to>
                                        <p:strVal val="visible"/>
                                      </p:to>
                                    </p:set>
                                    <p:animEffect transition="in" filter="barn(outHorizontal)">
                                      <p:cBhvr>
                                        <p:cTn id="23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7" grpId="4" animBg="1"/>
      <p:bldP spid="8" grpId="0" animBg="1"/>
      <p:bldP spid="8" grpId="1" animBg="1"/>
      <p:bldP spid="8" grpId="2" animBg="1"/>
      <p:bldP spid="8" grpId="3" animBg="1"/>
      <p:bldP spid="9" grpId="0" animBg="1"/>
      <p:bldP spid="9" grpId="1" animBg="1"/>
      <p:bldP spid="9" grpId="2" animBg="1"/>
      <p:bldP spid="9" grpId="3" animBg="1"/>
      <p:bldP spid="9" grpId="4" animBg="1"/>
      <p:bldP spid="10" grpId="0" animBg="1"/>
      <p:bldP spid="10" grpId="1" animBg="1"/>
      <p:bldP spid="10" grpId="2" animBg="1"/>
      <p:bldP spid="10" grpId="3" animBg="1"/>
      <p:bldP spid="11" grpId="0" animBg="1"/>
      <p:bldP spid="11" grpId="1" animBg="1"/>
      <p:bldP spid="11" grpId="2" animBg="1"/>
      <p:bldP spid="11" grpId="3" animBg="1"/>
      <p:bldP spid="11" grpId="4" animBg="1"/>
      <p:bldP spid="12" grpId="0" animBg="1"/>
      <p:bldP spid="12" grpId="1" animBg="1"/>
      <p:bldP spid="12" grpId="2" animBg="1"/>
      <p:bldP spid="12" grpId="3" animBg="1"/>
      <p:bldP spid="13" grpId="0" animBg="1"/>
      <p:bldP spid="13" grpId="1" animBg="1"/>
      <p:bldP spid="13" grpId="2" animBg="1"/>
      <p:bldP spid="13" grpId="3" animBg="1"/>
      <p:bldP spid="13" grpId="4" animBg="1"/>
      <p:bldP spid="14" grpId="0" animBg="1"/>
      <p:bldP spid="14" grpId="1" animBg="1"/>
      <p:bldP spid="14" grpId="2" animBg="1"/>
      <p:bldP spid="14" grpId="3"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19" grpId="4" animBg="1"/>
      <p:bldP spid="20"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htr.jpg"/>
          <p:cNvPicPr>
            <a:picLocks noChangeAspect="1"/>
          </p:cNvPicPr>
          <p:nvPr/>
        </p:nvPicPr>
        <p:blipFill>
          <a:blip r:embed="rId2"/>
          <a:stretch>
            <a:fillRect/>
          </a:stretch>
        </p:blipFill>
        <p:spPr>
          <a:xfrm>
            <a:off x="-4466" y="3345"/>
            <a:ext cx="9148466" cy="6854655"/>
          </a:xfrm>
          <a:prstGeom prst="rect">
            <a:avLst/>
          </a:prstGeom>
        </p:spPr>
      </p:pic>
      <p:sp>
        <p:nvSpPr>
          <p:cNvPr id="5" name="4 Lágrima"/>
          <p:cNvSpPr/>
          <p:nvPr/>
        </p:nvSpPr>
        <p:spPr>
          <a:xfrm>
            <a:off x="1071538" y="3428976"/>
            <a:ext cx="3500462" cy="3429024"/>
          </a:xfrm>
          <a:prstGeom prst="teardrop">
            <a:avLst/>
          </a:prstGeom>
          <a:gradFill flip="none" rotWithShape="1">
            <a:gsLst>
              <a:gs pos="45000">
                <a:schemeClr val="accent6">
                  <a:lumMod val="50000"/>
                </a:schemeClr>
              </a:gs>
              <a:gs pos="50000">
                <a:srgbClr val="E9CF87">
                  <a:shade val="67500"/>
                  <a:satMod val="115000"/>
                </a:srgbClr>
              </a:gs>
              <a:gs pos="100000">
                <a:srgbClr val="E9CF87">
                  <a:shade val="100000"/>
                  <a:satMod val="115000"/>
                </a:srgbClr>
              </a:gs>
            </a:gsLst>
            <a:path path="circle">
              <a:fillToRect l="100000" b="100000"/>
            </a:path>
            <a:tileRect t="-100000" r="-100000"/>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6200000">
            <a:off x="4536281" y="3393257"/>
            <a:ext cx="3500462" cy="3429024"/>
          </a:xfrm>
          <a:prstGeom prst="teardrop">
            <a:avLst/>
          </a:prstGeom>
          <a:gradFill flip="none" rotWithShape="1">
            <a:gsLst>
              <a:gs pos="45000">
                <a:schemeClr val="accent6">
                  <a:lumMod val="50000"/>
                </a:schemeClr>
              </a:gs>
              <a:gs pos="50000">
                <a:srgbClr val="E9CF87">
                  <a:shade val="67500"/>
                  <a:satMod val="115000"/>
                </a:srgbClr>
              </a:gs>
              <a:gs pos="100000">
                <a:srgbClr val="E9CF87">
                  <a:shade val="100000"/>
                  <a:satMod val="115000"/>
                </a:srgbClr>
              </a:gs>
            </a:gsLst>
            <a:path path="circle">
              <a:fillToRect l="100000" b="100000"/>
            </a:path>
            <a:tileRect t="-100000" r="-100000"/>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5400000">
            <a:off x="1035819" y="35719"/>
            <a:ext cx="3500462" cy="3429024"/>
          </a:xfrm>
          <a:prstGeom prst="teardrop">
            <a:avLst/>
          </a:prstGeom>
          <a:gradFill flip="none" rotWithShape="1">
            <a:gsLst>
              <a:gs pos="45000">
                <a:schemeClr val="accent6">
                  <a:lumMod val="50000"/>
                </a:schemeClr>
              </a:gs>
              <a:gs pos="50000">
                <a:srgbClr val="E9CF87">
                  <a:shade val="67500"/>
                  <a:satMod val="115000"/>
                </a:srgbClr>
              </a:gs>
              <a:gs pos="100000">
                <a:srgbClr val="E9CF87">
                  <a:shade val="100000"/>
                  <a:satMod val="115000"/>
                </a:srgbClr>
              </a:gs>
            </a:gsLst>
            <a:path path="circle">
              <a:fillToRect l="100000" b="100000"/>
            </a:path>
            <a:tileRect t="-100000" r="-100000"/>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0800000">
            <a:off x="4500562" y="0"/>
            <a:ext cx="3500462" cy="3429024"/>
          </a:xfrm>
          <a:prstGeom prst="teardrop">
            <a:avLst/>
          </a:prstGeom>
          <a:gradFill flip="none" rotWithShape="1">
            <a:gsLst>
              <a:gs pos="45000">
                <a:schemeClr val="accent6">
                  <a:lumMod val="50000"/>
                </a:schemeClr>
              </a:gs>
              <a:gs pos="50000">
                <a:srgbClr val="E9CF87">
                  <a:shade val="67500"/>
                  <a:satMod val="115000"/>
                </a:srgbClr>
              </a:gs>
              <a:gs pos="100000">
                <a:srgbClr val="E9CF87">
                  <a:shade val="100000"/>
                  <a:satMod val="115000"/>
                </a:srgbClr>
              </a:gs>
            </a:gsLst>
            <a:path path="circle">
              <a:fillToRect l="100000" b="100000"/>
            </a:path>
            <a:tileRect t="-100000" r="-100000"/>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CuadroTexto"/>
          <p:cNvSpPr txBox="1"/>
          <p:nvPr/>
        </p:nvSpPr>
        <p:spPr>
          <a:xfrm>
            <a:off x="5214942" y="2428868"/>
            <a:ext cx="3647747" cy="1569660"/>
          </a:xfrm>
          <a:prstGeom prst="rect">
            <a:avLst/>
          </a:prstGeom>
          <a:noFill/>
        </p:spPr>
        <p:txBody>
          <a:bodyPr wrap="square" rtlCol="0">
            <a:spAutoFit/>
          </a:bodyPr>
          <a:lstStyle/>
          <a:p>
            <a:pPr algn="ctr"/>
            <a:r>
              <a:rPr lang="es-ES" sz="2400" b="1" dirty="0" smtClean="0">
                <a:solidFill>
                  <a:srgbClr val="FFC000"/>
                </a:solidFill>
                <a:effectLst>
                  <a:outerShdw blurRad="38100" dist="38100" dir="2700000" algn="tl">
                    <a:srgbClr val="000000">
                      <a:alpha val="43137"/>
                    </a:srgbClr>
                  </a:outerShdw>
                </a:effectLst>
                <a:latin typeface="Agency FB" pitchFamily="34" charset="0"/>
              </a:rPr>
              <a:t>La majestuosidad en el vuelo</a:t>
            </a:r>
            <a:endParaRPr lang="es-ES" sz="2400" dirty="0" smtClean="0">
              <a:solidFill>
                <a:srgbClr val="FFC000"/>
              </a:solidFill>
              <a:effectLst>
                <a:outerShdw blurRad="38100" dist="38100" dir="2700000" algn="tl">
                  <a:srgbClr val="000000">
                    <a:alpha val="43137"/>
                  </a:srgbClr>
                </a:outerShdw>
              </a:effectLst>
              <a:latin typeface="Agency FB" pitchFamily="34" charset="0"/>
            </a:endParaRPr>
          </a:p>
          <a:p>
            <a:pPr algn="ctr"/>
            <a:r>
              <a:rPr lang="es-ES" sz="2400" b="1" dirty="0" smtClean="0">
                <a:solidFill>
                  <a:srgbClr val="FFC000"/>
                </a:solidFill>
                <a:effectLst>
                  <a:outerShdw blurRad="38100" dist="38100" dir="2700000" algn="tl">
                    <a:srgbClr val="000000">
                      <a:alpha val="43137"/>
                    </a:srgbClr>
                  </a:outerShdw>
                </a:effectLst>
                <a:latin typeface="Agency FB" pitchFamily="34" charset="0"/>
              </a:rPr>
              <a:t>te declara rey en las noches,</a:t>
            </a:r>
            <a:endParaRPr lang="es-ES" sz="2400" dirty="0" smtClean="0">
              <a:solidFill>
                <a:srgbClr val="FFC000"/>
              </a:solidFill>
              <a:effectLst>
                <a:outerShdw blurRad="38100" dist="38100" dir="2700000" algn="tl">
                  <a:srgbClr val="000000">
                    <a:alpha val="43137"/>
                  </a:srgbClr>
                </a:outerShdw>
              </a:effectLst>
              <a:latin typeface="Agency FB" pitchFamily="34" charset="0"/>
            </a:endParaRPr>
          </a:p>
          <a:p>
            <a:pPr algn="ctr"/>
            <a:r>
              <a:rPr lang="es-ES" sz="2400" b="1" dirty="0" smtClean="0">
                <a:solidFill>
                  <a:srgbClr val="FFC000"/>
                </a:solidFill>
                <a:effectLst>
                  <a:outerShdw blurRad="38100" dist="38100" dir="2700000" algn="tl">
                    <a:srgbClr val="000000">
                      <a:alpha val="43137"/>
                    </a:srgbClr>
                  </a:outerShdw>
                </a:effectLst>
                <a:latin typeface="Agency FB" pitchFamily="34" charset="0"/>
              </a:rPr>
              <a:t>Silencioso pero efectivo</a:t>
            </a:r>
            <a:endParaRPr lang="es-ES" sz="2400" dirty="0" smtClean="0">
              <a:solidFill>
                <a:srgbClr val="FFC000"/>
              </a:solidFill>
              <a:effectLst>
                <a:outerShdw blurRad="38100" dist="38100" dir="2700000" algn="tl">
                  <a:srgbClr val="000000">
                    <a:alpha val="43137"/>
                  </a:srgbClr>
                </a:outerShdw>
              </a:effectLst>
              <a:latin typeface="Agency FB" pitchFamily="34" charset="0"/>
            </a:endParaRPr>
          </a:p>
          <a:p>
            <a:pPr algn="ctr"/>
            <a:endParaRPr lang="es-ES" sz="2400" dirty="0">
              <a:solidFill>
                <a:srgbClr val="FFC000"/>
              </a:solidFill>
              <a:effectLst>
                <a:outerShdw blurRad="38100" dist="38100" dir="2700000" algn="tl">
                  <a:srgbClr val="000000">
                    <a:alpha val="43137"/>
                  </a:srgbClr>
                </a:outerShdw>
              </a:effectLst>
              <a:latin typeface="Agency FB" pitchFamily="34" charset="0"/>
            </a:endParaRPr>
          </a:p>
        </p:txBody>
      </p:sp>
      <p:sp>
        <p:nvSpPr>
          <p:cNvPr id="10" name="9 Rectángulo"/>
          <p:cNvSpPr/>
          <p:nvPr/>
        </p:nvSpPr>
        <p:spPr>
          <a:xfrm>
            <a:off x="0" y="0"/>
            <a:ext cx="9144000" cy="6858000"/>
          </a:xfrm>
          <a:prstGeom prst="rect">
            <a:avLst/>
          </a:prstGeom>
          <a:gradFill>
            <a:gsLst>
              <a:gs pos="0">
                <a:srgbClr val="D6B19C"/>
              </a:gs>
              <a:gs pos="30000">
                <a:srgbClr val="D49E6C"/>
              </a:gs>
              <a:gs pos="70000">
                <a:srgbClr val="A65528"/>
              </a:gs>
              <a:gs pos="100000">
                <a:srgbClr val="663012"/>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2" presetClass="entr" presetSubtype="3"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0-#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1+#ppt_h/2"/>
                                          </p:val>
                                        </p:tav>
                                        <p:tav tm="100000">
                                          <p:val>
                                            <p:strVal val="#ppt_y"/>
                                          </p:val>
                                        </p:tav>
                                      </p:tavLst>
                                    </p:anim>
                                  </p:childTnLst>
                                </p:cTn>
                              </p:par>
                              <p:par>
                                <p:cTn id="24" presetID="8" presetClass="emph" presetSubtype="0" fill="hold" grpId="1" nodeType="withEffect">
                                  <p:stCondLst>
                                    <p:cond delay="0"/>
                                  </p:stCondLst>
                                  <p:childTnLst>
                                    <p:animRot by="21600000">
                                      <p:cBhvr>
                                        <p:cTn id="25" dur="3000" fill="hold"/>
                                        <p:tgtEl>
                                          <p:spTgt spid="5"/>
                                        </p:tgtEl>
                                        <p:attrNameLst>
                                          <p:attrName>r</p:attrName>
                                        </p:attrNameLst>
                                      </p:cBhvr>
                                    </p:animRot>
                                  </p:childTnLst>
                                </p:cTn>
                              </p:par>
                              <p:par>
                                <p:cTn id="26" presetID="8" presetClass="emph" presetSubtype="0" fill="hold" grpId="1" nodeType="withEffect">
                                  <p:stCondLst>
                                    <p:cond delay="0"/>
                                  </p:stCondLst>
                                  <p:childTnLst>
                                    <p:animRot by="21600000">
                                      <p:cBhvr>
                                        <p:cTn id="27" dur="3000" fill="hold"/>
                                        <p:tgtEl>
                                          <p:spTgt spid="7"/>
                                        </p:tgtEl>
                                        <p:attrNameLst>
                                          <p:attrName>r</p:attrName>
                                        </p:attrNameLst>
                                      </p:cBhvr>
                                    </p:animRot>
                                  </p:childTnLst>
                                </p:cTn>
                              </p:par>
                              <p:par>
                                <p:cTn id="28" presetID="8" presetClass="emph" presetSubtype="0" fill="hold" grpId="1" nodeType="withEffect">
                                  <p:stCondLst>
                                    <p:cond delay="0"/>
                                  </p:stCondLst>
                                  <p:childTnLst>
                                    <p:animRot by="-21600000">
                                      <p:cBhvr>
                                        <p:cTn id="29" dur="3000" fill="hold"/>
                                        <p:tgtEl>
                                          <p:spTgt spid="6"/>
                                        </p:tgtEl>
                                        <p:attrNameLst>
                                          <p:attrName>r</p:attrName>
                                        </p:attrNameLst>
                                      </p:cBhvr>
                                    </p:animRot>
                                  </p:childTnLst>
                                </p:cTn>
                              </p:par>
                              <p:par>
                                <p:cTn id="30" presetID="8" presetClass="emph" presetSubtype="0" fill="hold" grpId="1" nodeType="withEffect">
                                  <p:stCondLst>
                                    <p:cond delay="0"/>
                                  </p:stCondLst>
                                  <p:childTnLst>
                                    <p:animRot by="-21600000">
                                      <p:cBhvr>
                                        <p:cTn id="31" dur="3000" fill="hold"/>
                                        <p:tgtEl>
                                          <p:spTgt spid="8"/>
                                        </p:tgtEl>
                                        <p:attrNameLst>
                                          <p:attrName>r</p:attrName>
                                        </p:attrNameLst>
                                      </p:cBhvr>
                                    </p:animRot>
                                  </p:childTnLst>
                                </p:cTn>
                              </p:par>
                            </p:childTnLst>
                          </p:cTn>
                        </p:par>
                        <p:par>
                          <p:cTn id="32" fill="hold">
                            <p:stCondLst>
                              <p:cond delay="3000"/>
                            </p:stCondLst>
                            <p:childTnLst>
                              <p:par>
                                <p:cTn id="33" presetID="6" presetClass="exit" presetSubtype="16" fill="hold" grpId="2" nodeType="afterEffect">
                                  <p:stCondLst>
                                    <p:cond delay="0"/>
                                  </p:stCondLst>
                                  <p:childTnLst>
                                    <p:animEffect transition="out" filter="circle(in)">
                                      <p:cBhvr>
                                        <p:cTn id="34" dur="3000"/>
                                        <p:tgtEl>
                                          <p:spTgt spid="5"/>
                                        </p:tgtEl>
                                      </p:cBhvr>
                                    </p:animEffect>
                                    <p:set>
                                      <p:cBhvr>
                                        <p:cTn id="35" dur="1" fill="hold">
                                          <p:stCondLst>
                                            <p:cond delay="2999"/>
                                          </p:stCondLst>
                                        </p:cTn>
                                        <p:tgtEl>
                                          <p:spTgt spid="5"/>
                                        </p:tgtEl>
                                        <p:attrNameLst>
                                          <p:attrName>style.visibility</p:attrName>
                                        </p:attrNameLst>
                                      </p:cBhvr>
                                      <p:to>
                                        <p:strVal val="hidden"/>
                                      </p:to>
                                    </p:set>
                                  </p:childTnLst>
                                </p:cTn>
                              </p:par>
                              <p:par>
                                <p:cTn id="36" presetID="6" presetClass="exit" presetSubtype="16" fill="hold" grpId="2" nodeType="withEffect">
                                  <p:stCondLst>
                                    <p:cond delay="0"/>
                                  </p:stCondLst>
                                  <p:childTnLst>
                                    <p:animEffect transition="out" filter="circle(in)">
                                      <p:cBhvr>
                                        <p:cTn id="37" dur="3000"/>
                                        <p:tgtEl>
                                          <p:spTgt spid="6"/>
                                        </p:tgtEl>
                                      </p:cBhvr>
                                    </p:animEffect>
                                    <p:set>
                                      <p:cBhvr>
                                        <p:cTn id="38" dur="1" fill="hold">
                                          <p:stCondLst>
                                            <p:cond delay="2999"/>
                                          </p:stCondLst>
                                        </p:cTn>
                                        <p:tgtEl>
                                          <p:spTgt spid="6"/>
                                        </p:tgtEl>
                                        <p:attrNameLst>
                                          <p:attrName>style.visibility</p:attrName>
                                        </p:attrNameLst>
                                      </p:cBhvr>
                                      <p:to>
                                        <p:strVal val="hidden"/>
                                      </p:to>
                                    </p:set>
                                  </p:childTnLst>
                                </p:cTn>
                              </p:par>
                              <p:par>
                                <p:cTn id="39" presetID="6" presetClass="exit" presetSubtype="16" fill="hold" grpId="2" nodeType="withEffect">
                                  <p:stCondLst>
                                    <p:cond delay="0"/>
                                  </p:stCondLst>
                                  <p:childTnLst>
                                    <p:animEffect transition="out" filter="circle(in)">
                                      <p:cBhvr>
                                        <p:cTn id="40" dur="3000"/>
                                        <p:tgtEl>
                                          <p:spTgt spid="7"/>
                                        </p:tgtEl>
                                      </p:cBhvr>
                                    </p:animEffect>
                                    <p:set>
                                      <p:cBhvr>
                                        <p:cTn id="41" dur="1" fill="hold">
                                          <p:stCondLst>
                                            <p:cond delay="2999"/>
                                          </p:stCondLst>
                                        </p:cTn>
                                        <p:tgtEl>
                                          <p:spTgt spid="7"/>
                                        </p:tgtEl>
                                        <p:attrNameLst>
                                          <p:attrName>style.visibility</p:attrName>
                                        </p:attrNameLst>
                                      </p:cBhvr>
                                      <p:to>
                                        <p:strVal val="hidden"/>
                                      </p:to>
                                    </p:set>
                                  </p:childTnLst>
                                </p:cTn>
                              </p:par>
                              <p:par>
                                <p:cTn id="42" presetID="6" presetClass="exit" presetSubtype="16" fill="hold" grpId="2" nodeType="withEffect">
                                  <p:stCondLst>
                                    <p:cond delay="0"/>
                                  </p:stCondLst>
                                  <p:childTnLst>
                                    <p:animEffect transition="out" filter="circle(in)">
                                      <p:cBhvr>
                                        <p:cTn id="43" dur="3000"/>
                                        <p:tgtEl>
                                          <p:spTgt spid="8"/>
                                        </p:tgtEl>
                                      </p:cBhvr>
                                    </p:animEffect>
                                    <p:set>
                                      <p:cBhvr>
                                        <p:cTn id="44" dur="1" fill="hold">
                                          <p:stCondLst>
                                            <p:cond delay="2999"/>
                                          </p:stCondLst>
                                        </p:cTn>
                                        <p:tgtEl>
                                          <p:spTgt spid="8"/>
                                        </p:tgtEl>
                                        <p:attrNameLst>
                                          <p:attrName>style.visibility</p:attrName>
                                        </p:attrNameLst>
                                      </p:cBhvr>
                                      <p:to>
                                        <p:strVal val="hidden"/>
                                      </p:to>
                                    </p:set>
                                  </p:childTnLst>
                                </p:cTn>
                              </p:par>
                              <p:par>
                                <p:cTn id="45" presetID="2" presetClass="exit" presetSubtype="3" fill="hold" grpId="3" nodeType="withEffect">
                                  <p:stCondLst>
                                    <p:cond delay="0"/>
                                  </p:stCondLst>
                                  <p:childTnLst>
                                    <p:anim calcmode="lin" valueType="num">
                                      <p:cBhvr additive="base">
                                        <p:cTn id="46" dur="3000"/>
                                        <p:tgtEl>
                                          <p:spTgt spid="5"/>
                                        </p:tgtEl>
                                        <p:attrNameLst>
                                          <p:attrName>ppt_x</p:attrName>
                                        </p:attrNameLst>
                                      </p:cBhvr>
                                      <p:tavLst>
                                        <p:tav tm="0">
                                          <p:val>
                                            <p:strVal val="ppt_x"/>
                                          </p:val>
                                        </p:tav>
                                        <p:tav tm="100000">
                                          <p:val>
                                            <p:strVal val="1+ppt_w/2"/>
                                          </p:val>
                                        </p:tav>
                                      </p:tavLst>
                                    </p:anim>
                                    <p:anim calcmode="lin" valueType="num">
                                      <p:cBhvr additive="base">
                                        <p:cTn id="47" dur="3000"/>
                                        <p:tgtEl>
                                          <p:spTgt spid="5"/>
                                        </p:tgtEl>
                                        <p:attrNameLst>
                                          <p:attrName>ppt_y</p:attrName>
                                        </p:attrNameLst>
                                      </p:cBhvr>
                                      <p:tavLst>
                                        <p:tav tm="0">
                                          <p:val>
                                            <p:strVal val="ppt_y"/>
                                          </p:val>
                                        </p:tav>
                                        <p:tav tm="100000">
                                          <p:val>
                                            <p:strVal val="0-ppt_h/2"/>
                                          </p:val>
                                        </p:tav>
                                      </p:tavLst>
                                    </p:anim>
                                    <p:set>
                                      <p:cBhvr>
                                        <p:cTn id="48" dur="1" fill="hold">
                                          <p:stCondLst>
                                            <p:cond delay="2999"/>
                                          </p:stCondLst>
                                        </p:cTn>
                                        <p:tgtEl>
                                          <p:spTgt spid="5"/>
                                        </p:tgtEl>
                                        <p:attrNameLst>
                                          <p:attrName>style.visibility</p:attrName>
                                        </p:attrNameLst>
                                      </p:cBhvr>
                                      <p:to>
                                        <p:strVal val="hidden"/>
                                      </p:to>
                                    </p:set>
                                  </p:childTnLst>
                                </p:cTn>
                              </p:par>
                              <p:par>
                                <p:cTn id="49" presetID="2" presetClass="exit" presetSubtype="9" fill="hold" grpId="3" nodeType="withEffect">
                                  <p:stCondLst>
                                    <p:cond delay="0"/>
                                  </p:stCondLst>
                                  <p:childTnLst>
                                    <p:anim calcmode="lin" valueType="num">
                                      <p:cBhvr additive="base">
                                        <p:cTn id="50" dur="3000"/>
                                        <p:tgtEl>
                                          <p:spTgt spid="6"/>
                                        </p:tgtEl>
                                        <p:attrNameLst>
                                          <p:attrName>ppt_x</p:attrName>
                                        </p:attrNameLst>
                                      </p:cBhvr>
                                      <p:tavLst>
                                        <p:tav tm="0">
                                          <p:val>
                                            <p:strVal val="ppt_x"/>
                                          </p:val>
                                        </p:tav>
                                        <p:tav tm="100000">
                                          <p:val>
                                            <p:strVal val="0-ppt_w/2"/>
                                          </p:val>
                                        </p:tav>
                                      </p:tavLst>
                                    </p:anim>
                                    <p:anim calcmode="lin" valueType="num">
                                      <p:cBhvr additive="base">
                                        <p:cTn id="51" dur="3000"/>
                                        <p:tgtEl>
                                          <p:spTgt spid="6"/>
                                        </p:tgtEl>
                                        <p:attrNameLst>
                                          <p:attrName>ppt_y</p:attrName>
                                        </p:attrNameLst>
                                      </p:cBhvr>
                                      <p:tavLst>
                                        <p:tav tm="0">
                                          <p:val>
                                            <p:strVal val="ppt_y"/>
                                          </p:val>
                                        </p:tav>
                                        <p:tav tm="100000">
                                          <p:val>
                                            <p:strVal val="0-ppt_h/2"/>
                                          </p:val>
                                        </p:tav>
                                      </p:tavLst>
                                    </p:anim>
                                    <p:set>
                                      <p:cBhvr>
                                        <p:cTn id="52" dur="1" fill="hold">
                                          <p:stCondLst>
                                            <p:cond delay="2999"/>
                                          </p:stCondLst>
                                        </p:cTn>
                                        <p:tgtEl>
                                          <p:spTgt spid="6"/>
                                        </p:tgtEl>
                                        <p:attrNameLst>
                                          <p:attrName>style.visibility</p:attrName>
                                        </p:attrNameLst>
                                      </p:cBhvr>
                                      <p:to>
                                        <p:strVal val="hidden"/>
                                      </p:to>
                                    </p:set>
                                  </p:childTnLst>
                                </p:cTn>
                              </p:par>
                              <p:par>
                                <p:cTn id="53" presetID="2" presetClass="exit" presetSubtype="6" fill="hold" grpId="3" nodeType="withEffect">
                                  <p:stCondLst>
                                    <p:cond delay="0"/>
                                  </p:stCondLst>
                                  <p:childTnLst>
                                    <p:anim calcmode="lin" valueType="num">
                                      <p:cBhvr additive="base">
                                        <p:cTn id="54" dur="3000"/>
                                        <p:tgtEl>
                                          <p:spTgt spid="7"/>
                                        </p:tgtEl>
                                        <p:attrNameLst>
                                          <p:attrName>ppt_x</p:attrName>
                                        </p:attrNameLst>
                                      </p:cBhvr>
                                      <p:tavLst>
                                        <p:tav tm="0">
                                          <p:val>
                                            <p:strVal val="ppt_x"/>
                                          </p:val>
                                        </p:tav>
                                        <p:tav tm="100000">
                                          <p:val>
                                            <p:strVal val="1+ppt_w/2"/>
                                          </p:val>
                                        </p:tav>
                                      </p:tavLst>
                                    </p:anim>
                                    <p:anim calcmode="lin" valueType="num">
                                      <p:cBhvr additive="base">
                                        <p:cTn id="55" dur="3000"/>
                                        <p:tgtEl>
                                          <p:spTgt spid="7"/>
                                        </p:tgtEl>
                                        <p:attrNameLst>
                                          <p:attrName>ppt_y</p:attrName>
                                        </p:attrNameLst>
                                      </p:cBhvr>
                                      <p:tavLst>
                                        <p:tav tm="0">
                                          <p:val>
                                            <p:strVal val="ppt_y"/>
                                          </p:val>
                                        </p:tav>
                                        <p:tav tm="100000">
                                          <p:val>
                                            <p:strVal val="1+ppt_h/2"/>
                                          </p:val>
                                        </p:tav>
                                      </p:tavLst>
                                    </p:anim>
                                    <p:set>
                                      <p:cBhvr>
                                        <p:cTn id="56" dur="1" fill="hold">
                                          <p:stCondLst>
                                            <p:cond delay="2999"/>
                                          </p:stCondLst>
                                        </p:cTn>
                                        <p:tgtEl>
                                          <p:spTgt spid="7"/>
                                        </p:tgtEl>
                                        <p:attrNameLst>
                                          <p:attrName>style.visibility</p:attrName>
                                        </p:attrNameLst>
                                      </p:cBhvr>
                                      <p:to>
                                        <p:strVal val="hidden"/>
                                      </p:to>
                                    </p:set>
                                  </p:childTnLst>
                                </p:cTn>
                              </p:par>
                              <p:par>
                                <p:cTn id="57" presetID="2" presetClass="exit" presetSubtype="12" fill="hold" grpId="3" nodeType="withEffect">
                                  <p:stCondLst>
                                    <p:cond delay="0"/>
                                  </p:stCondLst>
                                  <p:childTnLst>
                                    <p:anim calcmode="lin" valueType="num">
                                      <p:cBhvr additive="base">
                                        <p:cTn id="58" dur="3000"/>
                                        <p:tgtEl>
                                          <p:spTgt spid="8"/>
                                        </p:tgtEl>
                                        <p:attrNameLst>
                                          <p:attrName>ppt_x</p:attrName>
                                        </p:attrNameLst>
                                      </p:cBhvr>
                                      <p:tavLst>
                                        <p:tav tm="0">
                                          <p:val>
                                            <p:strVal val="ppt_x"/>
                                          </p:val>
                                        </p:tav>
                                        <p:tav tm="100000">
                                          <p:val>
                                            <p:strVal val="0-ppt_w/2"/>
                                          </p:val>
                                        </p:tav>
                                      </p:tavLst>
                                    </p:anim>
                                    <p:anim calcmode="lin" valueType="num">
                                      <p:cBhvr additive="base">
                                        <p:cTn id="59" dur="3000"/>
                                        <p:tgtEl>
                                          <p:spTgt spid="8"/>
                                        </p:tgtEl>
                                        <p:attrNameLst>
                                          <p:attrName>ppt_y</p:attrName>
                                        </p:attrNameLst>
                                      </p:cBhvr>
                                      <p:tavLst>
                                        <p:tav tm="0">
                                          <p:val>
                                            <p:strVal val="ppt_y"/>
                                          </p:val>
                                        </p:tav>
                                        <p:tav tm="100000">
                                          <p:val>
                                            <p:strVal val="1+ppt_h/2"/>
                                          </p:val>
                                        </p:tav>
                                      </p:tavLst>
                                    </p:anim>
                                    <p:set>
                                      <p:cBhvr>
                                        <p:cTn id="60" dur="1" fill="hold">
                                          <p:stCondLst>
                                            <p:cond delay="2999"/>
                                          </p:stCondLst>
                                        </p:cTn>
                                        <p:tgtEl>
                                          <p:spTgt spid="8"/>
                                        </p:tgtEl>
                                        <p:attrNameLst>
                                          <p:attrName>style.visibility</p:attrName>
                                        </p:attrNameLst>
                                      </p:cBhvr>
                                      <p:to>
                                        <p:strVal val="hidden"/>
                                      </p:to>
                                    </p:set>
                                  </p:childTnLst>
                                </p:cTn>
                              </p:par>
                              <p:par>
                                <p:cTn id="61" presetID="23" presetClass="entr" presetSubtype="272" fill="hold" nodeType="withEffect">
                                  <p:stCondLst>
                                    <p:cond delay="0"/>
                                  </p:stCondLst>
                                  <p:childTnLst>
                                    <p:set>
                                      <p:cBhvr>
                                        <p:cTn id="62" dur="1" fill="hold">
                                          <p:stCondLst>
                                            <p:cond delay="0"/>
                                          </p:stCondLst>
                                        </p:cTn>
                                        <p:tgtEl>
                                          <p:spTgt spid="4"/>
                                        </p:tgtEl>
                                        <p:attrNameLst>
                                          <p:attrName>style.visibility</p:attrName>
                                        </p:attrNameLst>
                                      </p:cBhvr>
                                      <p:to>
                                        <p:strVal val="visible"/>
                                      </p:to>
                                    </p:set>
                                    <p:anim calcmode="lin" valueType="num">
                                      <p:cBhvr>
                                        <p:cTn id="63" dur="3000" fill="hold"/>
                                        <p:tgtEl>
                                          <p:spTgt spid="4"/>
                                        </p:tgtEl>
                                        <p:attrNameLst>
                                          <p:attrName>ppt_w</p:attrName>
                                        </p:attrNameLst>
                                      </p:cBhvr>
                                      <p:tavLst>
                                        <p:tav tm="0">
                                          <p:val>
                                            <p:strVal val="2/3*#ppt_w"/>
                                          </p:val>
                                        </p:tav>
                                        <p:tav tm="100000">
                                          <p:val>
                                            <p:strVal val="#ppt_w"/>
                                          </p:val>
                                        </p:tav>
                                      </p:tavLst>
                                    </p:anim>
                                    <p:anim calcmode="lin" valueType="num">
                                      <p:cBhvr>
                                        <p:cTn id="64" dur="3000" fill="hold"/>
                                        <p:tgtEl>
                                          <p:spTgt spid="4"/>
                                        </p:tgtEl>
                                        <p:attrNameLst>
                                          <p:attrName>ppt_h</p:attrName>
                                        </p:attrNameLst>
                                      </p:cBhvr>
                                      <p:tavLst>
                                        <p:tav tm="0">
                                          <p:val>
                                            <p:strVal val="2/3*#ppt_h"/>
                                          </p:val>
                                        </p:tav>
                                        <p:tav tm="100000">
                                          <p:val>
                                            <p:strVal val="#ppt_h"/>
                                          </p:val>
                                        </p:tav>
                                      </p:tavLst>
                                    </p:anim>
                                  </p:childTnLst>
                                </p:cTn>
                              </p:par>
                              <p:par>
                                <p:cTn id="65" presetID="6" presetClass="entr" presetSubtype="32" fill="hold" nodeType="withEffect">
                                  <p:stCondLst>
                                    <p:cond delay="0"/>
                                  </p:stCondLst>
                                  <p:childTnLst>
                                    <p:set>
                                      <p:cBhvr>
                                        <p:cTn id="66" dur="1" fill="hold">
                                          <p:stCondLst>
                                            <p:cond delay="0"/>
                                          </p:stCondLst>
                                        </p:cTn>
                                        <p:tgtEl>
                                          <p:spTgt spid="4"/>
                                        </p:tgtEl>
                                        <p:attrNameLst>
                                          <p:attrName>style.visibility</p:attrName>
                                        </p:attrNameLst>
                                      </p:cBhvr>
                                      <p:to>
                                        <p:strVal val="visible"/>
                                      </p:to>
                                    </p:set>
                                    <p:animEffect transition="in" filter="circle(out)">
                                      <p:cBhvr>
                                        <p:cTn id="67" dur="3000"/>
                                        <p:tgtEl>
                                          <p:spTgt spid="4"/>
                                        </p:tgtEl>
                                      </p:cBhvr>
                                    </p:animEffect>
                                  </p:childTnLst>
                                </p:cTn>
                              </p:par>
                            </p:childTnLst>
                          </p:cTn>
                        </p:par>
                        <p:par>
                          <p:cTn id="68" fill="hold">
                            <p:stCondLst>
                              <p:cond delay="6000"/>
                            </p:stCondLst>
                            <p:childTnLst>
                              <p:par>
                                <p:cTn id="69" presetID="2" presetClass="entr" presetSubtype="2" fill="hold" grpId="0" nodeType="afterEffect">
                                  <p:stCondLst>
                                    <p:cond delay="0"/>
                                  </p:stCondLst>
                                  <p:iterate type="lt">
                                    <p:tmPct val="0"/>
                                  </p:iterate>
                                  <p:childTnLst>
                                    <p:set>
                                      <p:cBhvr>
                                        <p:cTn id="70" dur="1" fill="hold">
                                          <p:stCondLst>
                                            <p:cond delay="0"/>
                                          </p:stCondLst>
                                        </p:cTn>
                                        <p:tgtEl>
                                          <p:spTgt spid="9"/>
                                        </p:tgtEl>
                                        <p:attrNameLst>
                                          <p:attrName>style.visibility</p:attrName>
                                        </p:attrNameLst>
                                      </p:cBhvr>
                                      <p:to>
                                        <p:strVal val="visible"/>
                                      </p:to>
                                    </p:set>
                                    <p:anim calcmode="lin" valueType="num">
                                      <p:cBhvr additive="base">
                                        <p:cTn id="71" dur="2000" fill="hold"/>
                                        <p:tgtEl>
                                          <p:spTgt spid="9"/>
                                        </p:tgtEl>
                                        <p:attrNameLst>
                                          <p:attrName>ppt_x</p:attrName>
                                        </p:attrNameLst>
                                      </p:cBhvr>
                                      <p:tavLst>
                                        <p:tav tm="0">
                                          <p:val>
                                            <p:strVal val="1+#ppt_w/2"/>
                                          </p:val>
                                        </p:tav>
                                        <p:tav tm="100000">
                                          <p:val>
                                            <p:strVal val="#ppt_x"/>
                                          </p:val>
                                        </p:tav>
                                      </p:tavLst>
                                    </p:anim>
                                    <p:anim calcmode="lin" valueType="num">
                                      <p:cBhvr additive="base">
                                        <p:cTn id="72" dur="2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p:bldP spid="10"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hj.jpg"/>
          <p:cNvPicPr>
            <a:picLocks noChangeAspect="1"/>
          </p:cNvPicPr>
          <p:nvPr/>
        </p:nvPicPr>
        <p:blipFill>
          <a:blip r:embed="rId2"/>
          <a:stretch>
            <a:fillRect/>
          </a:stretch>
        </p:blipFill>
        <p:spPr>
          <a:xfrm>
            <a:off x="0" y="0"/>
            <a:ext cx="9144000" cy="6858000"/>
          </a:xfrm>
          <a:prstGeom prst="rect">
            <a:avLst/>
          </a:prstGeom>
        </p:spPr>
      </p:pic>
      <p:sp>
        <p:nvSpPr>
          <p:cNvPr id="6" name="5 Combinar"/>
          <p:cNvSpPr/>
          <p:nvPr/>
        </p:nvSpPr>
        <p:spPr>
          <a:xfrm rot="10800000">
            <a:off x="285720" y="5857893"/>
            <a:ext cx="2024072" cy="1000107"/>
          </a:xfrm>
          <a:prstGeom prst="flowChartMerge">
            <a:avLst/>
          </a:prstGeom>
          <a:gradFill flip="none" rotWithShape="1">
            <a:gsLst>
              <a:gs pos="29000">
                <a:srgbClr val="5C3D00"/>
              </a:gs>
              <a:gs pos="50000">
                <a:srgbClr val="E9CF87">
                  <a:shade val="67500"/>
                  <a:satMod val="115000"/>
                </a:srgbClr>
              </a:gs>
              <a:gs pos="100000">
                <a:srgbClr val="E9CF87">
                  <a:shade val="100000"/>
                  <a:satMod val="115000"/>
                </a:srgbClr>
              </a:gs>
            </a:gsLst>
            <a:path path="circle">
              <a:fillToRect l="100000" b="100000"/>
            </a:path>
            <a:tileRect t="-100000" r="-100000"/>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ombinar"/>
          <p:cNvSpPr/>
          <p:nvPr/>
        </p:nvSpPr>
        <p:spPr>
          <a:xfrm rot="10800000">
            <a:off x="285720" y="5429264"/>
            <a:ext cx="2024072" cy="1000107"/>
          </a:xfrm>
          <a:prstGeom prst="flowChartMerge">
            <a:avLst/>
          </a:prstGeom>
          <a:gradFill flip="none" rotWithShape="1">
            <a:gsLst>
              <a:gs pos="29000">
                <a:srgbClr val="5C3D00"/>
              </a:gs>
              <a:gs pos="50000">
                <a:srgbClr val="E9CF87">
                  <a:shade val="67500"/>
                  <a:satMod val="115000"/>
                </a:srgbClr>
              </a:gs>
              <a:gs pos="100000">
                <a:srgbClr val="E9CF87">
                  <a:shade val="100000"/>
                  <a:satMod val="115000"/>
                </a:srgbClr>
              </a:gs>
            </a:gsLst>
            <a:path path="circle">
              <a:fillToRect l="100000" b="100000"/>
            </a:path>
            <a:tileRect t="-100000" r="-100000"/>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ombinar"/>
          <p:cNvSpPr/>
          <p:nvPr/>
        </p:nvSpPr>
        <p:spPr>
          <a:xfrm rot="10800000">
            <a:off x="357158" y="4929199"/>
            <a:ext cx="2024072" cy="1000107"/>
          </a:xfrm>
          <a:prstGeom prst="flowChartMerge">
            <a:avLst/>
          </a:prstGeom>
          <a:gradFill flip="none" rotWithShape="1">
            <a:gsLst>
              <a:gs pos="29000">
                <a:srgbClr val="5C3D00"/>
              </a:gs>
              <a:gs pos="50000">
                <a:srgbClr val="E9CF87">
                  <a:shade val="67500"/>
                  <a:satMod val="115000"/>
                </a:srgbClr>
              </a:gs>
              <a:gs pos="100000">
                <a:srgbClr val="E9CF87">
                  <a:shade val="100000"/>
                  <a:satMod val="115000"/>
                </a:srgbClr>
              </a:gs>
            </a:gsLst>
            <a:path path="circle">
              <a:fillToRect l="100000" b="100000"/>
            </a:path>
            <a:tileRect t="-100000" r="-100000"/>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Combinar"/>
          <p:cNvSpPr/>
          <p:nvPr/>
        </p:nvSpPr>
        <p:spPr>
          <a:xfrm rot="10800000">
            <a:off x="357158" y="4500570"/>
            <a:ext cx="2024072" cy="1000107"/>
          </a:xfrm>
          <a:prstGeom prst="flowChartMerge">
            <a:avLst/>
          </a:prstGeom>
          <a:gradFill flip="none" rotWithShape="1">
            <a:gsLst>
              <a:gs pos="29000">
                <a:srgbClr val="5C3D00"/>
              </a:gs>
              <a:gs pos="50000">
                <a:srgbClr val="E9CF87">
                  <a:shade val="67500"/>
                  <a:satMod val="115000"/>
                </a:srgbClr>
              </a:gs>
              <a:gs pos="100000">
                <a:srgbClr val="E9CF87">
                  <a:shade val="100000"/>
                  <a:satMod val="115000"/>
                </a:srgbClr>
              </a:gs>
            </a:gsLst>
            <a:path path="circle">
              <a:fillToRect l="100000" b="100000"/>
            </a:path>
            <a:tileRect t="-100000" r="-100000"/>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Combinar"/>
          <p:cNvSpPr/>
          <p:nvPr/>
        </p:nvSpPr>
        <p:spPr>
          <a:xfrm rot="10800000">
            <a:off x="357158" y="4071943"/>
            <a:ext cx="2024072" cy="1000107"/>
          </a:xfrm>
          <a:prstGeom prst="flowChartMerge">
            <a:avLst/>
          </a:prstGeom>
          <a:gradFill flip="none" rotWithShape="1">
            <a:gsLst>
              <a:gs pos="29000">
                <a:srgbClr val="5C3D00"/>
              </a:gs>
              <a:gs pos="50000">
                <a:srgbClr val="E9CF87">
                  <a:shade val="67500"/>
                  <a:satMod val="115000"/>
                </a:srgbClr>
              </a:gs>
              <a:gs pos="100000">
                <a:srgbClr val="E9CF87">
                  <a:shade val="100000"/>
                  <a:satMod val="115000"/>
                </a:srgbClr>
              </a:gs>
            </a:gsLst>
            <a:path path="circle">
              <a:fillToRect l="100000" b="100000"/>
            </a:path>
            <a:tileRect t="-100000" r="-100000"/>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Combinar"/>
          <p:cNvSpPr/>
          <p:nvPr/>
        </p:nvSpPr>
        <p:spPr>
          <a:xfrm rot="10800000">
            <a:off x="357158" y="3643314"/>
            <a:ext cx="2024072" cy="1000107"/>
          </a:xfrm>
          <a:prstGeom prst="flowChartMerge">
            <a:avLst/>
          </a:prstGeom>
          <a:gradFill flip="none" rotWithShape="1">
            <a:gsLst>
              <a:gs pos="29000">
                <a:srgbClr val="5C3D00"/>
              </a:gs>
              <a:gs pos="50000">
                <a:srgbClr val="E9CF87">
                  <a:shade val="67500"/>
                  <a:satMod val="115000"/>
                </a:srgbClr>
              </a:gs>
              <a:gs pos="100000">
                <a:srgbClr val="E9CF87">
                  <a:shade val="100000"/>
                  <a:satMod val="115000"/>
                </a:srgbClr>
              </a:gs>
            </a:gsLst>
            <a:path path="circle">
              <a:fillToRect l="100000" b="100000"/>
            </a:path>
            <a:tileRect t="-100000" r="-100000"/>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Combinar"/>
          <p:cNvSpPr/>
          <p:nvPr/>
        </p:nvSpPr>
        <p:spPr>
          <a:xfrm rot="10800000">
            <a:off x="428596" y="3143249"/>
            <a:ext cx="2024072" cy="1000107"/>
          </a:xfrm>
          <a:prstGeom prst="flowChartMerge">
            <a:avLst/>
          </a:prstGeom>
          <a:gradFill flip="none" rotWithShape="1">
            <a:gsLst>
              <a:gs pos="29000">
                <a:srgbClr val="5C3D00"/>
              </a:gs>
              <a:gs pos="50000">
                <a:srgbClr val="E9CF87">
                  <a:shade val="67500"/>
                  <a:satMod val="115000"/>
                </a:srgbClr>
              </a:gs>
              <a:gs pos="100000">
                <a:srgbClr val="E9CF87">
                  <a:shade val="100000"/>
                  <a:satMod val="115000"/>
                </a:srgbClr>
              </a:gs>
            </a:gsLst>
            <a:path path="circle">
              <a:fillToRect l="100000" b="100000"/>
            </a:path>
            <a:tileRect t="-100000" r="-100000"/>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Combinar"/>
          <p:cNvSpPr/>
          <p:nvPr/>
        </p:nvSpPr>
        <p:spPr>
          <a:xfrm rot="10800000">
            <a:off x="428596" y="2714620"/>
            <a:ext cx="2024072" cy="1000107"/>
          </a:xfrm>
          <a:prstGeom prst="flowChartMerge">
            <a:avLst/>
          </a:prstGeom>
          <a:gradFill flip="none" rotWithShape="1">
            <a:gsLst>
              <a:gs pos="29000">
                <a:srgbClr val="5C3D00"/>
              </a:gs>
              <a:gs pos="50000">
                <a:srgbClr val="E9CF87">
                  <a:shade val="67500"/>
                  <a:satMod val="115000"/>
                </a:srgbClr>
              </a:gs>
              <a:gs pos="100000">
                <a:srgbClr val="E9CF87">
                  <a:shade val="100000"/>
                  <a:satMod val="115000"/>
                </a:srgbClr>
              </a:gs>
            </a:gsLst>
            <a:path path="circle">
              <a:fillToRect l="100000" b="100000"/>
            </a:path>
            <a:tileRect t="-100000" r="-100000"/>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Combinar"/>
          <p:cNvSpPr/>
          <p:nvPr/>
        </p:nvSpPr>
        <p:spPr>
          <a:xfrm rot="10800000">
            <a:off x="428596" y="2285992"/>
            <a:ext cx="2024072" cy="1000107"/>
          </a:xfrm>
          <a:prstGeom prst="flowChartMerge">
            <a:avLst/>
          </a:prstGeom>
          <a:gradFill flip="none" rotWithShape="1">
            <a:gsLst>
              <a:gs pos="29000">
                <a:srgbClr val="5C3D00"/>
              </a:gs>
              <a:gs pos="50000">
                <a:srgbClr val="E9CF87">
                  <a:shade val="67500"/>
                  <a:satMod val="115000"/>
                </a:srgbClr>
              </a:gs>
              <a:gs pos="100000">
                <a:srgbClr val="E9CF87">
                  <a:shade val="100000"/>
                  <a:satMod val="115000"/>
                </a:srgbClr>
              </a:gs>
            </a:gsLst>
            <a:path path="circle">
              <a:fillToRect l="100000" b="100000"/>
            </a:path>
            <a:tileRect t="-100000" r="-100000"/>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Combinar"/>
          <p:cNvSpPr/>
          <p:nvPr/>
        </p:nvSpPr>
        <p:spPr>
          <a:xfrm rot="10800000">
            <a:off x="428596" y="1857365"/>
            <a:ext cx="2024072" cy="1000107"/>
          </a:xfrm>
          <a:prstGeom prst="flowChartMerge">
            <a:avLst/>
          </a:prstGeom>
          <a:gradFill flip="none" rotWithShape="1">
            <a:gsLst>
              <a:gs pos="29000">
                <a:srgbClr val="5C3D00"/>
              </a:gs>
              <a:gs pos="50000">
                <a:srgbClr val="E9CF87">
                  <a:shade val="67500"/>
                  <a:satMod val="115000"/>
                </a:srgbClr>
              </a:gs>
              <a:gs pos="100000">
                <a:srgbClr val="E9CF87">
                  <a:shade val="100000"/>
                  <a:satMod val="115000"/>
                </a:srgbClr>
              </a:gs>
            </a:gsLst>
            <a:path path="circle">
              <a:fillToRect l="100000" b="100000"/>
            </a:path>
            <a:tileRect t="-100000" r="-100000"/>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Combinar"/>
          <p:cNvSpPr/>
          <p:nvPr/>
        </p:nvSpPr>
        <p:spPr>
          <a:xfrm rot="10800000">
            <a:off x="428596" y="1428736"/>
            <a:ext cx="2024072" cy="1000107"/>
          </a:xfrm>
          <a:prstGeom prst="flowChartMerge">
            <a:avLst/>
          </a:prstGeom>
          <a:gradFill flip="none" rotWithShape="1">
            <a:gsLst>
              <a:gs pos="29000">
                <a:srgbClr val="5C3D00"/>
              </a:gs>
              <a:gs pos="50000">
                <a:srgbClr val="E9CF87">
                  <a:shade val="67500"/>
                  <a:satMod val="115000"/>
                </a:srgbClr>
              </a:gs>
              <a:gs pos="100000">
                <a:srgbClr val="E9CF87">
                  <a:shade val="100000"/>
                  <a:satMod val="115000"/>
                </a:srgbClr>
              </a:gs>
            </a:gsLst>
            <a:path path="circle">
              <a:fillToRect l="100000" b="100000"/>
            </a:path>
            <a:tileRect t="-100000" r="-100000"/>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Combinar"/>
          <p:cNvSpPr/>
          <p:nvPr/>
        </p:nvSpPr>
        <p:spPr>
          <a:xfrm rot="10800000">
            <a:off x="500034" y="928671"/>
            <a:ext cx="2024072" cy="1000107"/>
          </a:xfrm>
          <a:prstGeom prst="flowChartMerge">
            <a:avLst/>
          </a:prstGeom>
          <a:gradFill flip="none" rotWithShape="1">
            <a:gsLst>
              <a:gs pos="29000">
                <a:srgbClr val="5C3D00"/>
              </a:gs>
              <a:gs pos="50000">
                <a:srgbClr val="E9CF87">
                  <a:shade val="67500"/>
                  <a:satMod val="115000"/>
                </a:srgbClr>
              </a:gs>
              <a:gs pos="100000">
                <a:srgbClr val="E9CF87">
                  <a:shade val="100000"/>
                  <a:satMod val="115000"/>
                </a:srgbClr>
              </a:gs>
            </a:gsLst>
            <a:path path="circle">
              <a:fillToRect l="100000" b="100000"/>
            </a:path>
            <a:tileRect t="-100000" r="-100000"/>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Combinar"/>
          <p:cNvSpPr/>
          <p:nvPr/>
        </p:nvSpPr>
        <p:spPr>
          <a:xfrm rot="10800000">
            <a:off x="500034" y="500042"/>
            <a:ext cx="2024072" cy="1000107"/>
          </a:xfrm>
          <a:prstGeom prst="flowChartMerge">
            <a:avLst/>
          </a:prstGeom>
          <a:gradFill flip="none" rotWithShape="1">
            <a:gsLst>
              <a:gs pos="29000">
                <a:srgbClr val="5C3D00"/>
              </a:gs>
              <a:gs pos="50000">
                <a:srgbClr val="E9CF87">
                  <a:shade val="67500"/>
                  <a:satMod val="115000"/>
                </a:srgbClr>
              </a:gs>
              <a:gs pos="100000">
                <a:srgbClr val="E9CF87">
                  <a:shade val="100000"/>
                  <a:satMod val="115000"/>
                </a:srgbClr>
              </a:gs>
            </a:gsLst>
            <a:path path="circle">
              <a:fillToRect l="100000" b="100000"/>
            </a:path>
            <a:tileRect t="-100000" r="-100000"/>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Combinar"/>
          <p:cNvSpPr/>
          <p:nvPr/>
        </p:nvSpPr>
        <p:spPr>
          <a:xfrm rot="10800000">
            <a:off x="500034" y="142853"/>
            <a:ext cx="2024072" cy="1000107"/>
          </a:xfrm>
          <a:prstGeom prst="flowChartMerge">
            <a:avLst/>
          </a:prstGeom>
          <a:gradFill flip="none" rotWithShape="1">
            <a:gsLst>
              <a:gs pos="29000">
                <a:srgbClr val="5C3D00"/>
              </a:gs>
              <a:gs pos="50000">
                <a:srgbClr val="E9CF87">
                  <a:shade val="67500"/>
                  <a:satMod val="115000"/>
                </a:srgbClr>
              </a:gs>
              <a:gs pos="100000">
                <a:srgbClr val="E9CF87">
                  <a:shade val="100000"/>
                  <a:satMod val="115000"/>
                </a:srgbClr>
              </a:gs>
            </a:gsLst>
            <a:path path="circle">
              <a:fillToRect l="100000" b="100000"/>
            </a:path>
            <a:tileRect t="-100000" r="-100000"/>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Combinar"/>
          <p:cNvSpPr/>
          <p:nvPr/>
        </p:nvSpPr>
        <p:spPr>
          <a:xfrm rot="10800000">
            <a:off x="500034" y="-285776"/>
            <a:ext cx="2024072" cy="1000107"/>
          </a:xfrm>
          <a:prstGeom prst="flowChartMerge">
            <a:avLst/>
          </a:prstGeom>
          <a:gradFill flip="none" rotWithShape="1">
            <a:gsLst>
              <a:gs pos="29000">
                <a:srgbClr val="5C3D00"/>
              </a:gs>
              <a:gs pos="50000">
                <a:srgbClr val="E9CF87">
                  <a:shade val="67500"/>
                  <a:satMod val="115000"/>
                </a:srgbClr>
              </a:gs>
              <a:gs pos="100000">
                <a:srgbClr val="E9CF87">
                  <a:shade val="100000"/>
                  <a:satMod val="115000"/>
                </a:srgbClr>
              </a:gs>
            </a:gsLst>
            <a:path path="circle">
              <a:fillToRect l="100000" b="100000"/>
            </a:path>
            <a:tileRect t="-100000" r="-100000"/>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Combinar"/>
          <p:cNvSpPr/>
          <p:nvPr/>
        </p:nvSpPr>
        <p:spPr>
          <a:xfrm rot="10800000">
            <a:off x="6643702" y="5857893"/>
            <a:ext cx="2024072" cy="1000107"/>
          </a:xfrm>
          <a:prstGeom prst="flowChartMerge">
            <a:avLst/>
          </a:prstGeom>
          <a:gradFill flip="none" rotWithShape="1">
            <a:gsLst>
              <a:gs pos="29000">
                <a:srgbClr val="5C3D00"/>
              </a:gs>
              <a:gs pos="50000">
                <a:srgbClr val="E9CF87">
                  <a:shade val="67500"/>
                  <a:satMod val="115000"/>
                </a:srgbClr>
              </a:gs>
              <a:gs pos="100000">
                <a:srgbClr val="E9CF87">
                  <a:shade val="100000"/>
                  <a:satMod val="115000"/>
                </a:srgbClr>
              </a:gs>
            </a:gsLst>
            <a:path path="circle">
              <a:fillToRect l="100000" b="100000"/>
            </a:path>
            <a:tileRect t="-100000" r="-100000"/>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Combinar"/>
          <p:cNvSpPr/>
          <p:nvPr/>
        </p:nvSpPr>
        <p:spPr>
          <a:xfrm rot="10800000">
            <a:off x="6643702" y="5429264"/>
            <a:ext cx="2024072" cy="1000107"/>
          </a:xfrm>
          <a:prstGeom prst="flowChartMerge">
            <a:avLst/>
          </a:prstGeom>
          <a:gradFill flip="none" rotWithShape="1">
            <a:gsLst>
              <a:gs pos="29000">
                <a:srgbClr val="5C3D00"/>
              </a:gs>
              <a:gs pos="50000">
                <a:srgbClr val="E9CF87">
                  <a:shade val="67500"/>
                  <a:satMod val="115000"/>
                </a:srgbClr>
              </a:gs>
              <a:gs pos="100000">
                <a:srgbClr val="E9CF87">
                  <a:shade val="100000"/>
                  <a:satMod val="115000"/>
                </a:srgbClr>
              </a:gs>
            </a:gsLst>
            <a:path path="circle">
              <a:fillToRect l="100000" b="100000"/>
            </a:path>
            <a:tileRect t="-100000" r="-100000"/>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Combinar"/>
          <p:cNvSpPr/>
          <p:nvPr/>
        </p:nvSpPr>
        <p:spPr>
          <a:xfrm rot="10800000">
            <a:off x="6715140" y="4929199"/>
            <a:ext cx="2024072" cy="1000107"/>
          </a:xfrm>
          <a:prstGeom prst="flowChartMerge">
            <a:avLst/>
          </a:prstGeom>
          <a:gradFill flip="none" rotWithShape="1">
            <a:gsLst>
              <a:gs pos="29000">
                <a:srgbClr val="5C3D00"/>
              </a:gs>
              <a:gs pos="50000">
                <a:srgbClr val="E9CF87">
                  <a:shade val="67500"/>
                  <a:satMod val="115000"/>
                </a:srgbClr>
              </a:gs>
              <a:gs pos="100000">
                <a:srgbClr val="E9CF87">
                  <a:shade val="100000"/>
                  <a:satMod val="115000"/>
                </a:srgbClr>
              </a:gs>
            </a:gsLst>
            <a:path path="circle">
              <a:fillToRect l="100000" b="100000"/>
            </a:path>
            <a:tileRect t="-100000" r="-100000"/>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Combinar"/>
          <p:cNvSpPr/>
          <p:nvPr/>
        </p:nvSpPr>
        <p:spPr>
          <a:xfrm rot="10800000">
            <a:off x="6715140" y="4500570"/>
            <a:ext cx="2024072" cy="1000107"/>
          </a:xfrm>
          <a:prstGeom prst="flowChartMerge">
            <a:avLst/>
          </a:prstGeom>
          <a:gradFill flip="none" rotWithShape="1">
            <a:gsLst>
              <a:gs pos="29000">
                <a:srgbClr val="5C3D00"/>
              </a:gs>
              <a:gs pos="50000">
                <a:srgbClr val="E9CF87">
                  <a:shade val="67500"/>
                  <a:satMod val="115000"/>
                </a:srgbClr>
              </a:gs>
              <a:gs pos="100000">
                <a:srgbClr val="E9CF87">
                  <a:shade val="100000"/>
                  <a:satMod val="115000"/>
                </a:srgbClr>
              </a:gs>
            </a:gsLst>
            <a:path path="circle">
              <a:fillToRect l="100000" b="100000"/>
            </a:path>
            <a:tileRect t="-100000" r="-100000"/>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Combinar"/>
          <p:cNvSpPr/>
          <p:nvPr/>
        </p:nvSpPr>
        <p:spPr>
          <a:xfrm rot="10800000">
            <a:off x="6715140" y="4071943"/>
            <a:ext cx="2024072" cy="1000107"/>
          </a:xfrm>
          <a:prstGeom prst="flowChartMerge">
            <a:avLst/>
          </a:prstGeom>
          <a:gradFill flip="none" rotWithShape="1">
            <a:gsLst>
              <a:gs pos="29000">
                <a:srgbClr val="5C3D00"/>
              </a:gs>
              <a:gs pos="50000">
                <a:srgbClr val="E9CF87">
                  <a:shade val="67500"/>
                  <a:satMod val="115000"/>
                </a:srgbClr>
              </a:gs>
              <a:gs pos="100000">
                <a:srgbClr val="E9CF87">
                  <a:shade val="100000"/>
                  <a:satMod val="115000"/>
                </a:srgbClr>
              </a:gs>
            </a:gsLst>
            <a:path path="circle">
              <a:fillToRect l="100000" b="100000"/>
            </a:path>
            <a:tileRect t="-100000" r="-100000"/>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Combinar"/>
          <p:cNvSpPr/>
          <p:nvPr/>
        </p:nvSpPr>
        <p:spPr>
          <a:xfrm rot="10800000">
            <a:off x="6715140" y="3643314"/>
            <a:ext cx="2024072" cy="1000107"/>
          </a:xfrm>
          <a:prstGeom prst="flowChartMerge">
            <a:avLst/>
          </a:prstGeom>
          <a:gradFill flip="none" rotWithShape="1">
            <a:gsLst>
              <a:gs pos="29000">
                <a:srgbClr val="5C3D00"/>
              </a:gs>
              <a:gs pos="50000">
                <a:srgbClr val="E9CF87">
                  <a:shade val="67500"/>
                  <a:satMod val="115000"/>
                </a:srgbClr>
              </a:gs>
              <a:gs pos="100000">
                <a:srgbClr val="E9CF87">
                  <a:shade val="100000"/>
                  <a:satMod val="115000"/>
                </a:srgbClr>
              </a:gs>
            </a:gsLst>
            <a:path path="circle">
              <a:fillToRect l="100000" b="100000"/>
            </a:path>
            <a:tileRect t="-100000" r="-100000"/>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Combinar"/>
          <p:cNvSpPr/>
          <p:nvPr/>
        </p:nvSpPr>
        <p:spPr>
          <a:xfrm rot="10800000">
            <a:off x="6786578" y="3143249"/>
            <a:ext cx="2024072" cy="1000107"/>
          </a:xfrm>
          <a:prstGeom prst="flowChartMerge">
            <a:avLst/>
          </a:prstGeom>
          <a:gradFill flip="none" rotWithShape="1">
            <a:gsLst>
              <a:gs pos="29000">
                <a:srgbClr val="5C3D00"/>
              </a:gs>
              <a:gs pos="50000">
                <a:srgbClr val="E9CF87">
                  <a:shade val="67500"/>
                  <a:satMod val="115000"/>
                </a:srgbClr>
              </a:gs>
              <a:gs pos="100000">
                <a:srgbClr val="E9CF87">
                  <a:shade val="100000"/>
                  <a:satMod val="115000"/>
                </a:srgbClr>
              </a:gs>
            </a:gsLst>
            <a:path path="circle">
              <a:fillToRect l="100000" b="100000"/>
            </a:path>
            <a:tileRect t="-100000" r="-100000"/>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Combinar"/>
          <p:cNvSpPr/>
          <p:nvPr/>
        </p:nvSpPr>
        <p:spPr>
          <a:xfrm rot="10800000">
            <a:off x="6786578" y="2714620"/>
            <a:ext cx="2024072" cy="1000107"/>
          </a:xfrm>
          <a:prstGeom prst="flowChartMerge">
            <a:avLst/>
          </a:prstGeom>
          <a:gradFill flip="none" rotWithShape="1">
            <a:gsLst>
              <a:gs pos="29000">
                <a:srgbClr val="5C3D00"/>
              </a:gs>
              <a:gs pos="50000">
                <a:srgbClr val="E9CF87">
                  <a:shade val="67500"/>
                  <a:satMod val="115000"/>
                </a:srgbClr>
              </a:gs>
              <a:gs pos="100000">
                <a:srgbClr val="E9CF87">
                  <a:shade val="100000"/>
                  <a:satMod val="115000"/>
                </a:srgbClr>
              </a:gs>
            </a:gsLst>
            <a:path path="circle">
              <a:fillToRect l="100000" b="100000"/>
            </a:path>
            <a:tileRect t="-100000" r="-100000"/>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Combinar"/>
          <p:cNvSpPr/>
          <p:nvPr/>
        </p:nvSpPr>
        <p:spPr>
          <a:xfrm rot="10800000">
            <a:off x="6786578" y="2285992"/>
            <a:ext cx="2024072" cy="1000107"/>
          </a:xfrm>
          <a:prstGeom prst="flowChartMerge">
            <a:avLst/>
          </a:prstGeom>
          <a:gradFill flip="none" rotWithShape="1">
            <a:gsLst>
              <a:gs pos="29000">
                <a:srgbClr val="5C3D00"/>
              </a:gs>
              <a:gs pos="50000">
                <a:srgbClr val="E9CF87">
                  <a:shade val="67500"/>
                  <a:satMod val="115000"/>
                </a:srgbClr>
              </a:gs>
              <a:gs pos="100000">
                <a:srgbClr val="E9CF87">
                  <a:shade val="100000"/>
                  <a:satMod val="115000"/>
                </a:srgbClr>
              </a:gs>
            </a:gsLst>
            <a:path path="circle">
              <a:fillToRect l="100000" b="100000"/>
            </a:path>
            <a:tileRect t="-100000" r="-100000"/>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Combinar"/>
          <p:cNvSpPr/>
          <p:nvPr/>
        </p:nvSpPr>
        <p:spPr>
          <a:xfrm rot="10800000">
            <a:off x="6786578" y="1857365"/>
            <a:ext cx="2024072" cy="1000107"/>
          </a:xfrm>
          <a:prstGeom prst="flowChartMerge">
            <a:avLst/>
          </a:prstGeom>
          <a:gradFill flip="none" rotWithShape="1">
            <a:gsLst>
              <a:gs pos="29000">
                <a:srgbClr val="5C3D00"/>
              </a:gs>
              <a:gs pos="50000">
                <a:srgbClr val="E9CF87">
                  <a:shade val="67500"/>
                  <a:satMod val="115000"/>
                </a:srgbClr>
              </a:gs>
              <a:gs pos="100000">
                <a:srgbClr val="E9CF87">
                  <a:shade val="100000"/>
                  <a:satMod val="115000"/>
                </a:srgbClr>
              </a:gs>
            </a:gsLst>
            <a:path path="circle">
              <a:fillToRect l="100000" b="100000"/>
            </a:path>
            <a:tileRect t="-100000" r="-100000"/>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Combinar"/>
          <p:cNvSpPr/>
          <p:nvPr/>
        </p:nvSpPr>
        <p:spPr>
          <a:xfrm rot="10800000">
            <a:off x="6786578" y="1428736"/>
            <a:ext cx="2024072" cy="1000107"/>
          </a:xfrm>
          <a:prstGeom prst="flowChartMerge">
            <a:avLst/>
          </a:prstGeom>
          <a:gradFill flip="none" rotWithShape="1">
            <a:gsLst>
              <a:gs pos="29000">
                <a:srgbClr val="5C3D00"/>
              </a:gs>
              <a:gs pos="50000">
                <a:srgbClr val="E9CF87">
                  <a:shade val="67500"/>
                  <a:satMod val="115000"/>
                </a:srgbClr>
              </a:gs>
              <a:gs pos="100000">
                <a:srgbClr val="E9CF87">
                  <a:shade val="100000"/>
                  <a:satMod val="115000"/>
                </a:srgbClr>
              </a:gs>
            </a:gsLst>
            <a:path path="circle">
              <a:fillToRect l="100000" b="100000"/>
            </a:path>
            <a:tileRect t="-100000" r="-100000"/>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Combinar"/>
          <p:cNvSpPr/>
          <p:nvPr/>
        </p:nvSpPr>
        <p:spPr>
          <a:xfrm rot="10800000">
            <a:off x="6858016" y="928671"/>
            <a:ext cx="2024072" cy="1000107"/>
          </a:xfrm>
          <a:prstGeom prst="flowChartMerge">
            <a:avLst/>
          </a:prstGeom>
          <a:gradFill flip="none" rotWithShape="1">
            <a:gsLst>
              <a:gs pos="29000">
                <a:srgbClr val="5C3D00"/>
              </a:gs>
              <a:gs pos="50000">
                <a:srgbClr val="E9CF87">
                  <a:shade val="67500"/>
                  <a:satMod val="115000"/>
                </a:srgbClr>
              </a:gs>
              <a:gs pos="100000">
                <a:srgbClr val="E9CF87">
                  <a:shade val="100000"/>
                  <a:satMod val="115000"/>
                </a:srgbClr>
              </a:gs>
            </a:gsLst>
            <a:path path="circle">
              <a:fillToRect l="100000" b="100000"/>
            </a:path>
            <a:tileRect t="-100000" r="-100000"/>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Combinar"/>
          <p:cNvSpPr/>
          <p:nvPr/>
        </p:nvSpPr>
        <p:spPr>
          <a:xfrm rot="10800000">
            <a:off x="6858016" y="500042"/>
            <a:ext cx="2024072" cy="1000107"/>
          </a:xfrm>
          <a:prstGeom prst="flowChartMerge">
            <a:avLst/>
          </a:prstGeom>
          <a:gradFill flip="none" rotWithShape="1">
            <a:gsLst>
              <a:gs pos="29000">
                <a:srgbClr val="5C3D00"/>
              </a:gs>
              <a:gs pos="50000">
                <a:srgbClr val="E9CF87">
                  <a:shade val="67500"/>
                  <a:satMod val="115000"/>
                </a:srgbClr>
              </a:gs>
              <a:gs pos="100000">
                <a:srgbClr val="E9CF87">
                  <a:shade val="100000"/>
                  <a:satMod val="115000"/>
                </a:srgbClr>
              </a:gs>
            </a:gsLst>
            <a:path path="circle">
              <a:fillToRect l="100000" b="100000"/>
            </a:path>
            <a:tileRect t="-100000" r="-100000"/>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Combinar"/>
          <p:cNvSpPr/>
          <p:nvPr/>
        </p:nvSpPr>
        <p:spPr>
          <a:xfrm rot="10800000">
            <a:off x="6858016" y="142853"/>
            <a:ext cx="2024072" cy="1000107"/>
          </a:xfrm>
          <a:prstGeom prst="flowChartMerge">
            <a:avLst/>
          </a:prstGeom>
          <a:gradFill flip="none" rotWithShape="1">
            <a:gsLst>
              <a:gs pos="29000">
                <a:srgbClr val="5C3D00"/>
              </a:gs>
              <a:gs pos="50000">
                <a:srgbClr val="E9CF87">
                  <a:shade val="67500"/>
                  <a:satMod val="115000"/>
                </a:srgbClr>
              </a:gs>
              <a:gs pos="100000">
                <a:srgbClr val="E9CF87">
                  <a:shade val="100000"/>
                  <a:satMod val="115000"/>
                </a:srgbClr>
              </a:gs>
            </a:gsLst>
            <a:path path="circle">
              <a:fillToRect l="100000" b="100000"/>
            </a:path>
            <a:tileRect t="-100000" r="-100000"/>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Combinar"/>
          <p:cNvSpPr/>
          <p:nvPr/>
        </p:nvSpPr>
        <p:spPr>
          <a:xfrm rot="10800000">
            <a:off x="6858016" y="-285776"/>
            <a:ext cx="2024072" cy="1000107"/>
          </a:xfrm>
          <a:prstGeom prst="flowChartMerge">
            <a:avLst/>
          </a:prstGeom>
          <a:gradFill flip="none" rotWithShape="1">
            <a:gsLst>
              <a:gs pos="29000">
                <a:srgbClr val="5C3D00"/>
              </a:gs>
              <a:gs pos="50000">
                <a:srgbClr val="E9CF87">
                  <a:shade val="67500"/>
                  <a:satMod val="115000"/>
                </a:srgbClr>
              </a:gs>
              <a:gs pos="100000">
                <a:srgbClr val="E9CF87">
                  <a:shade val="100000"/>
                  <a:satMod val="115000"/>
                </a:srgbClr>
              </a:gs>
            </a:gsLst>
            <a:path path="circle">
              <a:fillToRect l="100000" b="100000"/>
            </a:path>
            <a:tileRect t="-100000" r="-100000"/>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Combinar"/>
          <p:cNvSpPr/>
          <p:nvPr/>
        </p:nvSpPr>
        <p:spPr>
          <a:xfrm rot="10800000">
            <a:off x="3357554" y="5857893"/>
            <a:ext cx="2024072" cy="1000107"/>
          </a:xfrm>
          <a:prstGeom prst="flowChartMerge">
            <a:avLst/>
          </a:prstGeom>
          <a:gradFill flip="none" rotWithShape="1">
            <a:gsLst>
              <a:gs pos="29000">
                <a:srgbClr val="5C3D00"/>
              </a:gs>
              <a:gs pos="50000">
                <a:srgbClr val="E9CF87">
                  <a:shade val="67500"/>
                  <a:satMod val="115000"/>
                </a:srgbClr>
              </a:gs>
              <a:gs pos="100000">
                <a:srgbClr val="E9CF87">
                  <a:shade val="100000"/>
                  <a:satMod val="115000"/>
                </a:srgbClr>
              </a:gs>
            </a:gsLst>
            <a:path path="circle">
              <a:fillToRect l="100000" b="100000"/>
            </a:path>
            <a:tileRect t="-100000" r="-100000"/>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Combinar"/>
          <p:cNvSpPr/>
          <p:nvPr/>
        </p:nvSpPr>
        <p:spPr>
          <a:xfrm rot="10800000">
            <a:off x="3357554" y="5429264"/>
            <a:ext cx="2024072" cy="1000107"/>
          </a:xfrm>
          <a:prstGeom prst="flowChartMerge">
            <a:avLst/>
          </a:prstGeom>
          <a:gradFill flip="none" rotWithShape="1">
            <a:gsLst>
              <a:gs pos="29000">
                <a:srgbClr val="5C3D00"/>
              </a:gs>
              <a:gs pos="50000">
                <a:srgbClr val="E9CF87">
                  <a:shade val="67500"/>
                  <a:satMod val="115000"/>
                </a:srgbClr>
              </a:gs>
              <a:gs pos="100000">
                <a:srgbClr val="E9CF87">
                  <a:shade val="100000"/>
                  <a:satMod val="115000"/>
                </a:srgbClr>
              </a:gs>
            </a:gsLst>
            <a:path path="circle">
              <a:fillToRect l="100000" b="100000"/>
            </a:path>
            <a:tileRect t="-100000" r="-100000"/>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Combinar"/>
          <p:cNvSpPr/>
          <p:nvPr/>
        </p:nvSpPr>
        <p:spPr>
          <a:xfrm rot="10800000">
            <a:off x="3428992" y="4929199"/>
            <a:ext cx="2024072" cy="1000107"/>
          </a:xfrm>
          <a:prstGeom prst="flowChartMerge">
            <a:avLst/>
          </a:prstGeom>
          <a:gradFill flip="none" rotWithShape="1">
            <a:gsLst>
              <a:gs pos="29000">
                <a:srgbClr val="5C3D00"/>
              </a:gs>
              <a:gs pos="50000">
                <a:srgbClr val="E9CF87">
                  <a:shade val="67500"/>
                  <a:satMod val="115000"/>
                </a:srgbClr>
              </a:gs>
              <a:gs pos="100000">
                <a:srgbClr val="E9CF87">
                  <a:shade val="100000"/>
                  <a:satMod val="115000"/>
                </a:srgbClr>
              </a:gs>
            </a:gsLst>
            <a:path path="circle">
              <a:fillToRect l="100000" b="100000"/>
            </a:path>
            <a:tileRect t="-100000" r="-100000"/>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Combinar"/>
          <p:cNvSpPr/>
          <p:nvPr/>
        </p:nvSpPr>
        <p:spPr>
          <a:xfrm rot="10800000">
            <a:off x="3428992" y="4500570"/>
            <a:ext cx="2024072" cy="1000107"/>
          </a:xfrm>
          <a:prstGeom prst="flowChartMerge">
            <a:avLst/>
          </a:prstGeom>
          <a:gradFill flip="none" rotWithShape="1">
            <a:gsLst>
              <a:gs pos="29000">
                <a:srgbClr val="5C3D00"/>
              </a:gs>
              <a:gs pos="50000">
                <a:srgbClr val="E9CF87">
                  <a:shade val="67500"/>
                  <a:satMod val="115000"/>
                </a:srgbClr>
              </a:gs>
              <a:gs pos="100000">
                <a:srgbClr val="E9CF87">
                  <a:shade val="100000"/>
                  <a:satMod val="115000"/>
                </a:srgbClr>
              </a:gs>
            </a:gsLst>
            <a:path path="circle">
              <a:fillToRect l="100000" b="100000"/>
            </a:path>
            <a:tileRect t="-100000" r="-100000"/>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Combinar"/>
          <p:cNvSpPr/>
          <p:nvPr/>
        </p:nvSpPr>
        <p:spPr>
          <a:xfrm rot="10800000">
            <a:off x="3428992" y="4071943"/>
            <a:ext cx="2024072" cy="1000107"/>
          </a:xfrm>
          <a:prstGeom prst="flowChartMerge">
            <a:avLst/>
          </a:prstGeom>
          <a:gradFill flip="none" rotWithShape="1">
            <a:gsLst>
              <a:gs pos="29000">
                <a:srgbClr val="5C3D00"/>
              </a:gs>
              <a:gs pos="50000">
                <a:srgbClr val="E9CF87">
                  <a:shade val="67500"/>
                  <a:satMod val="115000"/>
                </a:srgbClr>
              </a:gs>
              <a:gs pos="100000">
                <a:srgbClr val="E9CF87">
                  <a:shade val="100000"/>
                  <a:satMod val="115000"/>
                </a:srgbClr>
              </a:gs>
            </a:gsLst>
            <a:path path="circle">
              <a:fillToRect l="100000" b="100000"/>
            </a:path>
            <a:tileRect t="-100000" r="-100000"/>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Combinar"/>
          <p:cNvSpPr/>
          <p:nvPr/>
        </p:nvSpPr>
        <p:spPr>
          <a:xfrm rot="10800000">
            <a:off x="3428992" y="3643314"/>
            <a:ext cx="2024072" cy="1000107"/>
          </a:xfrm>
          <a:prstGeom prst="flowChartMerge">
            <a:avLst/>
          </a:prstGeom>
          <a:gradFill flip="none" rotWithShape="1">
            <a:gsLst>
              <a:gs pos="29000">
                <a:srgbClr val="5C3D00"/>
              </a:gs>
              <a:gs pos="50000">
                <a:srgbClr val="E9CF87">
                  <a:shade val="67500"/>
                  <a:satMod val="115000"/>
                </a:srgbClr>
              </a:gs>
              <a:gs pos="100000">
                <a:srgbClr val="E9CF87">
                  <a:shade val="100000"/>
                  <a:satMod val="115000"/>
                </a:srgbClr>
              </a:gs>
            </a:gsLst>
            <a:path path="circle">
              <a:fillToRect l="100000" b="100000"/>
            </a:path>
            <a:tileRect t="-100000" r="-100000"/>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Combinar"/>
          <p:cNvSpPr/>
          <p:nvPr/>
        </p:nvSpPr>
        <p:spPr>
          <a:xfrm rot="10800000">
            <a:off x="3500430" y="3143249"/>
            <a:ext cx="2024072" cy="1000107"/>
          </a:xfrm>
          <a:prstGeom prst="flowChartMerge">
            <a:avLst/>
          </a:prstGeom>
          <a:gradFill flip="none" rotWithShape="1">
            <a:gsLst>
              <a:gs pos="29000">
                <a:srgbClr val="5C3D00"/>
              </a:gs>
              <a:gs pos="50000">
                <a:srgbClr val="E9CF87">
                  <a:shade val="67500"/>
                  <a:satMod val="115000"/>
                </a:srgbClr>
              </a:gs>
              <a:gs pos="100000">
                <a:srgbClr val="E9CF87">
                  <a:shade val="100000"/>
                  <a:satMod val="115000"/>
                </a:srgbClr>
              </a:gs>
            </a:gsLst>
            <a:path path="circle">
              <a:fillToRect l="100000" b="100000"/>
            </a:path>
            <a:tileRect t="-100000" r="-100000"/>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Combinar"/>
          <p:cNvSpPr/>
          <p:nvPr/>
        </p:nvSpPr>
        <p:spPr>
          <a:xfrm rot="10800000">
            <a:off x="3500430" y="2714620"/>
            <a:ext cx="2024072" cy="1000107"/>
          </a:xfrm>
          <a:prstGeom prst="flowChartMerge">
            <a:avLst/>
          </a:prstGeom>
          <a:gradFill flip="none" rotWithShape="1">
            <a:gsLst>
              <a:gs pos="29000">
                <a:srgbClr val="5C3D00"/>
              </a:gs>
              <a:gs pos="50000">
                <a:srgbClr val="E9CF87">
                  <a:shade val="67500"/>
                  <a:satMod val="115000"/>
                </a:srgbClr>
              </a:gs>
              <a:gs pos="100000">
                <a:srgbClr val="E9CF87">
                  <a:shade val="100000"/>
                  <a:satMod val="115000"/>
                </a:srgbClr>
              </a:gs>
            </a:gsLst>
            <a:path path="circle">
              <a:fillToRect l="100000" b="100000"/>
            </a:path>
            <a:tileRect t="-100000" r="-100000"/>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Combinar"/>
          <p:cNvSpPr/>
          <p:nvPr/>
        </p:nvSpPr>
        <p:spPr>
          <a:xfrm rot="10800000">
            <a:off x="3500430" y="2285992"/>
            <a:ext cx="2024072" cy="1000107"/>
          </a:xfrm>
          <a:prstGeom prst="flowChartMerge">
            <a:avLst/>
          </a:prstGeom>
          <a:gradFill flip="none" rotWithShape="1">
            <a:gsLst>
              <a:gs pos="29000">
                <a:srgbClr val="5C3D00"/>
              </a:gs>
              <a:gs pos="50000">
                <a:srgbClr val="E9CF87">
                  <a:shade val="67500"/>
                  <a:satMod val="115000"/>
                </a:srgbClr>
              </a:gs>
              <a:gs pos="100000">
                <a:srgbClr val="E9CF87">
                  <a:shade val="100000"/>
                  <a:satMod val="115000"/>
                </a:srgbClr>
              </a:gs>
            </a:gsLst>
            <a:path path="circle">
              <a:fillToRect l="100000" b="100000"/>
            </a:path>
            <a:tileRect t="-100000" r="-100000"/>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Combinar"/>
          <p:cNvSpPr/>
          <p:nvPr/>
        </p:nvSpPr>
        <p:spPr>
          <a:xfrm rot="10800000">
            <a:off x="3500430" y="1857365"/>
            <a:ext cx="2024072" cy="1000107"/>
          </a:xfrm>
          <a:prstGeom prst="flowChartMerge">
            <a:avLst/>
          </a:prstGeom>
          <a:gradFill flip="none" rotWithShape="1">
            <a:gsLst>
              <a:gs pos="29000">
                <a:srgbClr val="5C3D00"/>
              </a:gs>
              <a:gs pos="50000">
                <a:srgbClr val="E9CF87">
                  <a:shade val="67500"/>
                  <a:satMod val="115000"/>
                </a:srgbClr>
              </a:gs>
              <a:gs pos="100000">
                <a:srgbClr val="E9CF87">
                  <a:shade val="100000"/>
                  <a:satMod val="115000"/>
                </a:srgbClr>
              </a:gs>
            </a:gsLst>
            <a:path path="circle">
              <a:fillToRect l="100000" b="100000"/>
            </a:path>
            <a:tileRect t="-100000" r="-100000"/>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Combinar"/>
          <p:cNvSpPr/>
          <p:nvPr/>
        </p:nvSpPr>
        <p:spPr>
          <a:xfrm rot="10800000">
            <a:off x="3500430" y="1428736"/>
            <a:ext cx="2024072" cy="1000107"/>
          </a:xfrm>
          <a:prstGeom prst="flowChartMerge">
            <a:avLst/>
          </a:prstGeom>
          <a:gradFill flip="none" rotWithShape="1">
            <a:gsLst>
              <a:gs pos="29000">
                <a:srgbClr val="5C3D00"/>
              </a:gs>
              <a:gs pos="50000">
                <a:srgbClr val="E9CF87">
                  <a:shade val="67500"/>
                  <a:satMod val="115000"/>
                </a:srgbClr>
              </a:gs>
              <a:gs pos="100000">
                <a:srgbClr val="E9CF87">
                  <a:shade val="100000"/>
                  <a:satMod val="115000"/>
                </a:srgbClr>
              </a:gs>
            </a:gsLst>
            <a:path path="circle">
              <a:fillToRect l="100000" b="100000"/>
            </a:path>
            <a:tileRect t="-100000" r="-100000"/>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Combinar"/>
          <p:cNvSpPr/>
          <p:nvPr/>
        </p:nvSpPr>
        <p:spPr>
          <a:xfrm rot="10800000">
            <a:off x="3571868" y="928671"/>
            <a:ext cx="2024072" cy="1000107"/>
          </a:xfrm>
          <a:prstGeom prst="flowChartMerge">
            <a:avLst/>
          </a:prstGeom>
          <a:gradFill flip="none" rotWithShape="1">
            <a:gsLst>
              <a:gs pos="29000">
                <a:srgbClr val="5C3D00"/>
              </a:gs>
              <a:gs pos="50000">
                <a:srgbClr val="E9CF87">
                  <a:shade val="67500"/>
                  <a:satMod val="115000"/>
                </a:srgbClr>
              </a:gs>
              <a:gs pos="100000">
                <a:srgbClr val="E9CF87">
                  <a:shade val="100000"/>
                  <a:satMod val="115000"/>
                </a:srgbClr>
              </a:gs>
            </a:gsLst>
            <a:path path="circle">
              <a:fillToRect l="100000" b="100000"/>
            </a:path>
            <a:tileRect t="-100000" r="-100000"/>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Combinar"/>
          <p:cNvSpPr/>
          <p:nvPr/>
        </p:nvSpPr>
        <p:spPr>
          <a:xfrm rot="10800000">
            <a:off x="3571868" y="500042"/>
            <a:ext cx="2024072" cy="1000107"/>
          </a:xfrm>
          <a:prstGeom prst="flowChartMerge">
            <a:avLst/>
          </a:prstGeom>
          <a:gradFill flip="none" rotWithShape="1">
            <a:gsLst>
              <a:gs pos="29000">
                <a:srgbClr val="5C3D00"/>
              </a:gs>
              <a:gs pos="50000">
                <a:srgbClr val="E9CF87">
                  <a:shade val="67500"/>
                  <a:satMod val="115000"/>
                </a:srgbClr>
              </a:gs>
              <a:gs pos="100000">
                <a:srgbClr val="E9CF87">
                  <a:shade val="100000"/>
                  <a:satMod val="115000"/>
                </a:srgbClr>
              </a:gs>
            </a:gsLst>
            <a:path path="circle">
              <a:fillToRect l="100000" b="100000"/>
            </a:path>
            <a:tileRect t="-100000" r="-100000"/>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Combinar"/>
          <p:cNvSpPr/>
          <p:nvPr/>
        </p:nvSpPr>
        <p:spPr>
          <a:xfrm rot="10800000">
            <a:off x="3571868" y="142853"/>
            <a:ext cx="2024072" cy="1000107"/>
          </a:xfrm>
          <a:prstGeom prst="flowChartMerge">
            <a:avLst/>
          </a:prstGeom>
          <a:gradFill flip="none" rotWithShape="1">
            <a:gsLst>
              <a:gs pos="29000">
                <a:srgbClr val="5C3D00"/>
              </a:gs>
              <a:gs pos="50000">
                <a:srgbClr val="E9CF87">
                  <a:shade val="67500"/>
                  <a:satMod val="115000"/>
                </a:srgbClr>
              </a:gs>
              <a:gs pos="100000">
                <a:srgbClr val="E9CF87">
                  <a:shade val="100000"/>
                  <a:satMod val="115000"/>
                </a:srgbClr>
              </a:gs>
            </a:gsLst>
            <a:path path="circle">
              <a:fillToRect l="100000" b="100000"/>
            </a:path>
            <a:tileRect t="-100000" r="-100000"/>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Combinar"/>
          <p:cNvSpPr/>
          <p:nvPr/>
        </p:nvSpPr>
        <p:spPr>
          <a:xfrm rot="10800000">
            <a:off x="3571868" y="-285776"/>
            <a:ext cx="2024072" cy="1000107"/>
          </a:xfrm>
          <a:prstGeom prst="flowChartMerge">
            <a:avLst/>
          </a:prstGeom>
          <a:gradFill flip="none" rotWithShape="1">
            <a:gsLst>
              <a:gs pos="29000">
                <a:srgbClr val="5C3D00"/>
              </a:gs>
              <a:gs pos="50000">
                <a:srgbClr val="E9CF87">
                  <a:shade val="67500"/>
                  <a:satMod val="115000"/>
                </a:srgbClr>
              </a:gs>
              <a:gs pos="100000">
                <a:srgbClr val="E9CF87">
                  <a:shade val="100000"/>
                  <a:satMod val="115000"/>
                </a:srgbClr>
              </a:gs>
            </a:gsLst>
            <a:path path="circle">
              <a:fillToRect l="100000" b="100000"/>
            </a:path>
            <a:tileRect t="-100000" r="-100000"/>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0" y="-285776"/>
            <a:ext cx="9144000" cy="7143776"/>
          </a:xfrm>
          <a:prstGeom prst="rect">
            <a:avLst/>
          </a:prstGeom>
          <a:gradFill>
            <a:gsLst>
              <a:gs pos="0">
                <a:srgbClr val="D6B19C"/>
              </a:gs>
              <a:gs pos="30000">
                <a:srgbClr val="D49E6C"/>
              </a:gs>
              <a:gs pos="70000">
                <a:srgbClr val="A65528"/>
              </a:gs>
              <a:gs pos="100000">
                <a:srgbClr val="663012"/>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51"/>
                                        </p:tgtEl>
                                        <p:attrNameLst>
                                          <p:attrName>style.opacity</p:attrName>
                                        </p:attrNameLst>
                                      </p:cBhvr>
                                      <p:to>
                                        <p:strVal val="0"/>
                                      </p:to>
                                    </p:set>
                                    <p:animEffect filter="image" prLst="opacity: 0">
                                      <p:cBhvr rctx="IE">
                                        <p:cTn id="7" dur="indefinite"/>
                                        <p:tgtEl>
                                          <p:spTgt spid="51"/>
                                        </p:tgtEl>
                                      </p:cBhvr>
                                    </p:animEffect>
                                  </p:childTnLst>
                                </p:cTn>
                              </p:par>
                              <p:par>
                                <p:cTn id="8" presetID="2" presetClass="entr" presetSubtype="4"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ppt_x"/>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ppt_x"/>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ppt_x"/>
                                          </p:val>
                                        </p:tav>
                                        <p:tav tm="100000">
                                          <p:val>
                                            <p:strVal val="#ppt_x"/>
                                          </p:val>
                                        </p:tav>
                                      </p:tavLst>
                                    </p:anim>
                                    <p:anim calcmode="lin" valueType="num">
                                      <p:cBhvr additive="base">
                                        <p:cTn id="19" dur="30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ppt_x"/>
                                          </p:val>
                                        </p:tav>
                                        <p:tav tm="100000">
                                          <p:val>
                                            <p:strVal val="#ppt_x"/>
                                          </p:val>
                                        </p:tav>
                                      </p:tavLst>
                                    </p:anim>
                                    <p:anim calcmode="lin" valueType="num">
                                      <p:cBhvr additive="base">
                                        <p:cTn id="23" dur="30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ppt_x"/>
                                          </p:val>
                                        </p:tav>
                                        <p:tav tm="100000">
                                          <p:val>
                                            <p:strVal val="#ppt_x"/>
                                          </p:val>
                                        </p:tav>
                                      </p:tavLst>
                                    </p:anim>
                                    <p:anim calcmode="lin" valueType="num">
                                      <p:cBhvr additive="base">
                                        <p:cTn id="27" dur="3000" fill="hold"/>
                                        <p:tgtEl>
                                          <p:spTgt spid="10"/>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ppt_x"/>
                                          </p:val>
                                        </p:tav>
                                        <p:tav tm="100000">
                                          <p:val>
                                            <p:strVal val="#ppt_x"/>
                                          </p:val>
                                        </p:tav>
                                      </p:tavLst>
                                    </p:anim>
                                    <p:anim calcmode="lin" valueType="num">
                                      <p:cBhvr additive="base">
                                        <p:cTn id="31" dur="3000" fill="hold"/>
                                        <p:tgtEl>
                                          <p:spTgt spid="11"/>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ppt_x"/>
                                          </p:val>
                                        </p:tav>
                                        <p:tav tm="100000">
                                          <p:val>
                                            <p:strVal val="#ppt_x"/>
                                          </p:val>
                                        </p:tav>
                                      </p:tavLst>
                                    </p:anim>
                                    <p:anim calcmode="lin" valueType="num">
                                      <p:cBhvr additive="base">
                                        <p:cTn id="35" dur="3000" fill="hold"/>
                                        <p:tgtEl>
                                          <p:spTgt spid="12"/>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ppt_x"/>
                                          </p:val>
                                        </p:tav>
                                        <p:tav tm="100000">
                                          <p:val>
                                            <p:strVal val="#ppt_x"/>
                                          </p:val>
                                        </p:tav>
                                      </p:tavLst>
                                    </p:anim>
                                    <p:anim calcmode="lin" valueType="num">
                                      <p:cBhvr additive="base">
                                        <p:cTn id="39" dur="3000" fill="hold"/>
                                        <p:tgtEl>
                                          <p:spTgt spid="13"/>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3000" fill="hold"/>
                                        <p:tgtEl>
                                          <p:spTgt spid="14"/>
                                        </p:tgtEl>
                                        <p:attrNameLst>
                                          <p:attrName>ppt_x</p:attrName>
                                        </p:attrNameLst>
                                      </p:cBhvr>
                                      <p:tavLst>
                                        <p:tav tm="0">
                                          <p:val>
                                            <p:strVal val="#ppt_x"/>
                                          </p:val>
                                        </p:tav>
                                        <p:tav tm="100000">
                                          <p:val>
                                            <p:strVal val="#ppt_x"/>
                                          </p:val>
                                        </p:tav>
                                      </p:tavLst>
                                    </p:anim>
                                    <p:anim calcmode="lin" valueType="num">
                                      <p:cBhvr additive="base">
                                        <p:cTn id="43" dur="3000" fill="hold"/>
                                        <p:tgtEl>
                                          <p:spTgt spid="14"/>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3000" fill="hold"/>
                                        <p:tgtEl>
                                          <p:spTgt spid="15"/>
                                        </p:tgtEl>
                                        <p:attrNameLst>
                                          <p:attrName>ppt_x</p:attrName>
                                        </p:attrNameLst>
                                      </p:cBhvr>
                                      <p:tavLst>
                                        <p:tav tm="0">
                                          <p:val>
                                            <p:strVal val="#ppt_x"/>
                                          </p:val>
                                        </p:tav>
                                        <p:tav tm="100000">
                                          <p:val>
                                            <p:strVal val="#ppt_x"/>
                                          </p:val>
                                        </p:tav>
                                      </p:tavLst>
                                    </p:anim>
                                    <p:anim calcmode="lin" valueType="num">
                                      <p:cBhvr additive="base">
                                        <p:cTn id="47" dur="3000" fill="hold"/>
                                        <p:tgtEl>
                                          <p:spTgt spid="15"/>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additive="base">
                                        <p:cTn id="50" dur="3000" fill="hold"/>
                                        <p:tgtEl>
                                          <p:spTgt spid="16"/>
                                        </p:tgtEl>
                                        <p:attrNameLst>
                                          <p:attrName>ppt_x</p:attrName>
                                        </p:attrNameLst>
                                      </p:cBhvr>
                                      <p:tavLst>
                                        <p:tav tm="0">
                                          <p:val>
                                            <p:strVal val="#ppt_x"/>
                                          </p:val>
                                        </p:tav>
                                        <p:tav tm="100000">
                                          <p:val>
                                            <p:strVal val="#ppt_x"/>
                                          </p:val>
                                        </p:tav>
                                      </p:tavLst>
                                    </p:anim>
                                    <p:anim calcmode="lin" valueType="num">
                                      <p:cBhvr additive="base">
                                        <p:cTn id="51" dur="3000" fill="hold"/>
                                        <p:tgtEl>
                                          <p:spTgt spid="16"/>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3000" fill="hold"/>
                                        <p:tgtEl>
                                          <p:spTgt spid="17"/>
                                        </p:tgtEl>
                                        <p:attrNameLst>
                                          <p:attrName>ppt_x</p:attrName>
                                        </p:attrNameLst>
                                      </p:cBhvr>
                                      <p:tavLst>
                                        <p:tav tm="0">
                                          <p:val>
                                            <p:strVal val="#ppt_x"/>
                                          </p:val>
                                        </p:tav>
                                        <p:tav tm="100000">
                                          <p:val>
                                            <p:strVal val="#ppt_x"/>
                                          </p:val>
                                        </p:tav>
                                      </p:tavLst>
                                    </p:anim>
                                    <p:anim calcmode="lin" valueType="num">
                                      <p:cBhvr additive="base">
                                        <p:cTn id="55" dur="3000" fill="hold"/>
                                        <p:tgtEl>
                                          <p:spTgt spid="17"/>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8"/>
                                        </p:tgtEl>
                                        <p:attrNameLst>
                                          <p:attrName>style.visibility</p:attrName>
                                        </p:attrNameLst>
                                      </p:cBhvr>
                                      <p:to>
                                        <p:strVal val="visible"/>
                                      </p:to>
                                    </p:set>
                                    <p:anim calcmode="lin" valueType="num">
                                      <p:cBhvr additive="base">
                                        <p:cTn id="58" dur="3000" fill="hold"/>
                                        <p:tgtEl>
                                          <p:spTgt spid="18"/>
                                        </p:tgtEl>
                                        <p:attrNameLst>
                                          <p:attrName>ppt_x</p:attrName>
                                        </p:attrNameLst>
                                      </p:cBhvr>
                                      <p:tavLst>
                                        <p:tav tm="0">
                                          <p:val>
                                            <p:strVal val="#ppt_x"/>
                                          </p:val>
                                        </p:tav>
                                        <p:tav tm="100000">
                                          <p:val>
                                            <p:strVal val="#ppt_x"/>
                                          </p:val>
                                        </p:tav>
                                      </p:tavLst>
                                    </p:anim>
                                    <p:anim calcmode="lin" valueType="num">
                                      <p:cBhvr additive="base">
                                        <p:cTn id="59" dur="3000" fill="hold"/>
                                        <p:tgtEl>
                                          <p:spTgt spid="18"/>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additive="base">
                                        <p:cTn id="62" dur="3000" fill="hold"/>
                                        <p:tgtEl>
                                          <p:spTgt spid="19"/>
                                        </p:tgtEl>
                                        <p:attrNameLst>
                                          <p:attrName>ppt_x</p:attrName>
                                        </p:attrNameLst>
                                      </p:cBhvr>
                                      <p:tavLst>
                                        <p:tav tm="0">
                                          <p:val>
                                            <p:strVal val="#ppt_x"/>
                                          </p:val>
                                        </p:tav>
                                        <p:tav tm="100000">
                                          <p:val>
                                            <p:strVal val="#ppt_x"/>
                                          </p:val>
                                        </p:tav>
                                      </p:tavLst>
                                    </p:anim>
                                    <p:anim calcmode="lin" valueType="num">
                                      <p:cBhvr additive="base">
                                        <p:cTn id="63" dur="3000" fill="hold"/>
                                        <p:tgtEl>
                                          <p:spTgt spid="19"/>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20"/>
                                        </p:tgtEl>
                                        <p:attrNameLst>
                                          <p:attrName>style.visibility</p:attrName>
                                        </p:attrNameLst>
                                      </p:cBhvr>
                                      <p:to>
                                        <p:strVal val="visible"/>
                                      </p:to>
                                    </p:set>
                                    <p:anim calcmode="lin" valueType="num">
                                      <p:cBhvr additive="base">
                                        <p:cTn id="66" dur="3000" fill="hold"/>
                                        <p:tgtEl>
                                          <p:spTgt spid="20"/>
                                        </p:tgtEl>
                                        <p:attrNameLst>
                                          <p:attrName>ppt_x</p:attrName>
                                        </p:attrNameLst>
                                      </p:cBhvr>
                                      <p:tavLst>
                                        <p:tav tm="0">
                                          <p:val>
                                            <p:strVal val="#ppt_x"/>
                                          </p:val>
                                        </p:tav>
                                        <p:tav tm="100000">
                                          <p:val>
                                            <p:strVal val="#ppt_x"/>
                                          </p:val>
                                        </p:tav>
                                      </p:tavLst>
                                    </p:anim>
                                    <p:anim calcmode="lin" valueType="num">
                                      <p:cBhvr additive="base">
                                        <p:cTn id="67" dur="3000" fill="hold"/>
                                        <p:tgtEl>
                                          <p:spTgt spid="20"/>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36"/>
                                        </p:tgtEl>
                                        <p:attrNameLst>
                                          <p:attrName>style.visibility</p:attrName>
                                        </p:attrNameLst>
                                      </p:cBhvr>
                                      <p:to>
                                        <p:strVal val="visible"/>
                                      </p:to>
                                    </p:set>
                                    <p:anim calcmode="lin" valueType="num">
                                      <p:cBhvr additive="base">
                                        <p:cTn id="70" dur="3000" fill="hold"/>
                                        <p:tgtEl>
                                          <p:spTgt spid="36"/>
                                        </p:tgtEl>
                                        <p:attrNameLst>
                                          <p:attrName>ppt_x</p:attrName>
                                        </p:attrNameLst>
                                      </p:cBhvr>
                                      <p:tavLst>
                                        <p:tav tm="0">
                                          <p:val>
                                            <p:strVal val="#ppt_x"/>
                                          </p:val>
                                        </p:tav>
                                        <p:tav tm="100000">
                                          <p:val>
                                            <p:strVal val="#ppt_x"/>
                                          </p:val>
                                        </p:tav>
                                      </p:tavLst>
                                    </p:anim>
                                    <p:anim calcmode="lin" valueType="num">
                                      <p:cBhvr additive="base">
                                        <p:cTn id="71" dur="3000" fill="hold"/>
                                        <p:tgtEl>
                                          <p:spTgt spid="36"/>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37"/>
                                        </p:tgtEl>
                                        <p:attrNameLst>
                                          <p:attrName>style.visibility</p:attrName>
                                        </p:attrNameLst>
                                      </p:cBhvr>
                                      <p:to>
                                        <p:strVal val="visible"/>
                                      </p:to>
                                    </p:set>
                                    <p:anim calcmode="lin" valueType="num">
                                      <p:cBhvr additive="base">
                                        <p:cTn id="74" dur="3000" fill="hold"/>
                                        <p:tgtEl>
                                          <p:spTgt spid="37"/>
                                        </p:tgtEl>
                                        <p:attrNameLst>
                                          <p:attrName>ppt_x</p:attrName>
                                        </p:attrNameLst>
                                      </p:cBhvr>
                                      <p:tavLst>
                                        <p:tav tm="0">
                                          <p:val>
                                            <p:strVal val="#ppt_x"/>
                                          </p:val>
                                        </p:tav>
                                        <p:tav tm="100000">
                                          <p:val>
                                            <p:strVal val="#ppt_x"/>
                                          </p:val>
                                        </p:tav>
                                      </p:tavLst>
                                    </p:anim>
                                    <p:anim calcmode="lin" valueType="num">
                                      <p:cBhvr additive="base">
                                        <p:cTn id="75" dur="3000" fill="hold"/>
                                        <p:tgtEl>
                                          <p:spTgt spid="37"/>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38"/>
                                        </p:tgtEl>
                                        <p:attrNameLst>
                                          <p:attrName>style.visibility</p:attrName>
                                        </p:attrNameLst>
                                      </p:cBhvr>
                                      <p:to>
                                        <p:strVal val="visible"/>
                                      </p:to>
                                    </p:set>
                                    <p:anim calcmode="lin" valueType="num">
                                      <p:cBhvr additive="base">
                                        <p:cTn id="78" dur="3000" fill="hold"/>
                                        <p:tgtEl>
                                          <p:spTgt spid="38"/>
                                        </p:tgtEl>
                                        <p:attrNameLst>
                                          <p:attrName>ppt_x</p:attrName>
                                        </p:attrNameLst>
                                      </p:cBhvr>
                                      <p:tavLst>
                                        <p:tav tm="0">
                                          <p:val>
                                            <p:strVal val="#ppt_x"/>
                                          </p:val>
                                        </p:tav>
                                        <p:tav tm="100000">
                                          <p:val>
                                            <p:strVal val="#ppt_x"/>
                                          </p:val>
                                        </p:tav>
                                      </p:tavLst>
                                    </p:anim>
                                    <p:anim calcmode="lin" valueType="num">
                                      <p:cBhvr additive="base">
                                        <p:cTn id="79" dur="3000" fill="hold"/>
                                        <p:tgtEl>
                                          <p:spTgt spid="38"/>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39"/>
                                        </p:tgtEl>
                                        <p:attrNameLst>
                                          <p:attrName>style.visibility</p:attrName>
                                        </p:attrNameLst>
                                      </p:cBhvr>
                                      <p:to>
                                        <p:strVal val="visible"/>
                                      </p:to>
                                    </p:set>
                                    <p:anim calcmode="lin" valueType="num">
                                      <p:cBhvr additive="base">
                                        <p:cTn id="82" dur="3000" fill="hold"/>
                                        <p:tgtEl>
                                          <p:spTgt spid="39"/>
                                        </p:tgtEl>
                                        <p:attrNameLst>
                                          <p:attrName>ppt_x</p:attrName>
                                        </p:attrNameLst>
                                      </p:cBhvr>
                                      <p:tavLst>
                                        <p:tav tm="0">
                                          <p:val>
                                            <p:strVal val="#ppt_x"/>
                                          </p:val>
                                        </p:tav>
                                        <p:tav tm="100000">
                                          <p:val>
                                            <p:strVal val="#ppt_x"/>
                                          </p:val>
                                        </p:tav>
                                      </p:tavLst>
                                    </p:anim>
                                    <p:anim calcmode="lin" valueType="num">
                                      <p:cBhvr additive="base">
                                        <p:cTn id="83" dur="3000" fill="hold"/>
                                        <p:tgtEl>
                                          <p:spTgt spid="39"/>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40"/>
                                        </p:tgtEl>
                                        <p:attrNameLst>
                                          <p:attrName>style.visibility</p:attrName>
                                        </p:attrNameLst>
                                      </p:cBhvr>
                                      <p:to>
                                        <p:strVal val="visible"/>
                                      </p:to>
                                    </p:set>
                                    <p:anim calcmode="lin" valueType="num">
                                      <p:cBhvr additive="base">
                                        <p:cTn id="86" dur="3000" fill="hold"/>
                                        <p:tgtEl>
                                          <p:spTgt spid="40"/>
                                        </p:tgtEl>
                                        <p:attrNameLst>
                                          <p:attrName>ppt_x</p:attrName>
                                        </p:attrNameLst>
                                      </p:cBhvr>
                                      <p:tavLst>
                                        <p:tav tm="0">
                                          <p:val>
                                            <p:strVal val="#ppt_x"/>
                                          </p:val>
                                        </p:tav>
                                        <p:tav tm="100000">
                                          <p:val>
                                            <p:strVal val="#ppt_x"/>
                                          </p:val>
                                        </p:tav>
                                      </p:tavLst>
                                    </p:anim>
                                    <p:anim calcmode="lin" valueType="num">
                                      <p:cBhvr additive="base">
                                        <p:cTn id="87" dur="3000" fill="hold"/>
                                        <p:tgtEl>
                                          <p:spTgt spid="40"/>
                                        </p:tgtEl>
                                        <p:attrNameLst>
                                          <p:attrName>ppt_y</p:attrName>
                                        </p:attrNameLst>
                                      </p:cBhvr>
                                      <p:tavLst>
                                        <p:tav tm="0">
                                          <p:val>
                                            <p:strVal val="1+#ppt_h/2"/>
                                          </p:val>
                                        </p:tav>
                                        <p:tav tm="100000">
                                          <p:val>
                                            <p:strVal val="#ppt_y"/>
                                          </p:val>
                                        </p:tav>
                                      </p:tavLst>
                                    </p:anim>
                                  </p:childTnLst>
                                </p:cTn>
                              </p:par>
                              <p:par>
                                <p:cTn id="88" presetID="2" presetClass="entr" presetSubtype="4" fill="hold" grpId="0" nodeType="withEffect">
                                  <p:stCondLst>
                                    <p:cond delay="0"/>
                                  </p:stCondLst>
                                  <p:childTnLst>
                                    <p:set>
                                      <p:cBhvr>
                                        <p:cTn id="89" dur="1" fill="hold">
                                          <p:stCondLst>
                                            <p:cond delay="0"/>
                                          </p:stCondLst>
                                        </p:cTn>
                                        <p:tgtEl>
                                          <p:spTgt spid="41"/>
                                        </p:tgtEl>
                                        <p:attrNameLst>
                                          <p:attrName>style.visibility</p:attrName>
                                        </p:attrNameLst>
                                      </p:cBhvr>
                                      <p:to>
                                        <p:strVal val="visible"/>
                                      </p:to>
                                    </p:set>
                                    <p:anim calcmode="lin" valueType="num">
                                      <p:cBhvr additive="base">
                                        <p:cTn id="90" dur="3000" fill="hold"/>
                                        <p:tgtEl>
                                          <p:spTgt spid="41"/>
                                        </p:tgtEl>
                                        <p:attrNameLst>
                                          <p:attrName>ppt_x</p:attrName>
                                        </p:attrNameLst>
                                      </p:cBhvr>
                                      <p:tavLst>
                                        <p:tav tm="0">
                                          <p:val>
                                            <p:strVal val="#ppt_x"/>
                                          </p:val>
                                        </p:tav>
                                        <p:tav tm="100000">
                                          <p:val>
                                            <p:strVal val="#ppt_x"/>
                                          </p:val>
                                        </p:tav>
                                      </p:tavLst>
                                    </p:anim>
                                    <p:anim calcmode="lin" valueType="num">
                                      <p:cBhvr additive="base">
                                        <p:cTn id="91" dur="3000" fill="hold"/>
                                        <p:tgtEl>
                                          <p:spTgt spid="41"/>
                                        </p:tgtEl>
                                        <p:attrNameLst>
                                          <p:attrName>ppt_y</p:attrName>
                                        </p:attrNameLst>
                                      </p:cBhvr>
                                      <p:tavLst>
                                        <p:tav tm="0">
                                          <p:val>
                                            <p:strVal val="1+#ppt_h/2"/>
                                          </p:val>
                                        </p:tav>
                                        <p:tav tm="100000">
                                          <p:val>
                                            <p:strVal val="#ppt_y"/>
                                          </p:val>
                                        </p:tav>
                                      </p:tavLst>
                                    </p:anim>
                                  </p:childTnLst>
                                </p:cTn>
                              </p:par>
                              <p:par>
                                <p:cTn id="92" presetID="2" presetClass="entr" presetSubtype="4" fill="hold" grpId="0" nodeType="withEffect">
                                  <p:stCondLst>
                                    <p:cond delay="0"/>
                                  </p:stCondLst>
                                  <p:childTnLst>
                                    <p:set>
                                      <p:cBhvr>
                                        <p:cTn id="93" dur="1" fill="hold">
                                          <p:stCondLst>
                                            <p:cond delay="0"/>
                                          </p:stCondLst>
                                        </p:cTn>
                                        <p:tgtEl>
                                          <p:spTgt spid="42"/>
                                        </p:tgtEl>
                                        <p:attrNameLst>
                                          <p:attrName>style.visibility</p:attrName>
                                        </p:attrNameLst>
                                      </p:cBhvr>
                                      <p:to>
                                        <p:strVal val="visible"/>
                                      </p:to>
                                    </p:set>
                                    <p:anim calcmode="lin" valueType="num">
                                      <p:cBhvr additive="base">
                                        <p:cTn id="94" dur="3000" fill="hold"/>
                                        <p:tgtEl>
                                          <p:spTgt spid="42"/>
                                        </p:tgtEl>
                                        <p:attrNameLst>
                                          <p:attrName>ppt_x</p:attrName>
                                        </p:attrNameLst>
                                      </p:cBhvr>
                                      <p:tavLst>
                                        <p:tav tm="0">
                                          <p:val>
                                            <p:strVal val="#ppt_x"/>
                                          </p:val>
                                        </p:tav>
                                        <p:tav tm="100000">
                                          <p:val>
                                            <p:strVal val="#ppt_x"/>
                                          </p:val>
                                        </p:tav>
                                      </p:tavLst>
                                    </p:anim>
                                    <p:anim calcmode="lin" valueType="num">
                                      <p:cBhvr additive="base">
                                        <p:cTn id="95" dur="3000" fill="hold"/>
                                        <p:tgtEl>
                                          <p:spTgt spid="42"/>
                                        </p:tgtEl>
                                        <p:attrNameLst>
                                          <p:attrName>ppt_y</p:attrName>
                                        </p:attrNameLst>
                                      </p:cBhvr>
                                      <p:tavLst>
                                        <p:tav tm="0">
                                          <p:val>
                                            <p:strVal val="1+#ppt_h/2"/>
                                          </p:val>
                                        </p:tav>
                                        <p:tav tm="100000">
                                          <p:val>
                                            <p:strVal val="#ppt_y"/>
                                          </p:val>
                                        </p:tav>
                                      </p:tavLst>
                                    </p:anim>
                                  </p:childTnLst>
                                </p:cTn>
                              </p:par>
                              <p:par>
                                <p:cTn id="96" presetID="2" presetClass="entr" presetSubtype="4" fill="hold" grpId="0" nodeType="withEffect">
                                  <p:stCondLst>
                                    <p:cond delay="0"/>
                                  </p:stCondLst>
                                  <p:childTnLst>
                                    <p:set>
                                      <p:cBhvr>
                                        <p:cTn id="97" dur="1" fill="hold">
                                          <p:stCondLst>
                                            <p:cond delay="0"/>
                                          </p:stCondLst>
                                        </p:cTn>
                                        <p:tgtEl>
                                          <p:spTgt spid="43"/>
                                        </p:tgtEl>
                                        <p:attrNameLst>
                                          <p:attrName>style.visibility</p:attrName>
                                        </p:attrNameLst>
                                      </p:cBhvr>
                                      <p:to>
                                        <p:strVal val="visible"/>
                                      </p:to>
                                    </p:set>
                                    <p:anim calcmode="lin" valueType="num">
                                      <p:cBhvr additive="base">
                                        <p:cTn id="98" dur="3000" fill="hold"/>
                                        <p:tgtEl>
                                          <p:spTgt spid="43"/>
                                        </p:tgtEl>
                                        <p:attrNameLst>
                                          <p:attrName>ppt_x</p:attrName>
                                        </p:attrNameLst>
                                      </p:cBhvr>
                                      <p:tavLst>
                                        <p:tav tm="0">
                                          <p:val>
                                            <p:strVal val="#ppt_x"/>
                                          </p:val>
                                        </p:tav>
                                        <p:tav tm="100000">
                                          <p:val>
                                            <p:strVal val="#ppt_x"/>
                                          </p:val>
                                        </p:tav>
                                      </p:tavLst>
                                    </p:anim>
                                    <p:anim calcmode="lin" valueType="num">
                                      <p:cBhvr additive="base">
                                        <p:cTn id="99" dur="3000" fill="hold"/>
                                        <p:tgtEl>
                                          <p:spTgt spid="43"/>
                                        </p:tgtEl>
                                        <p:attrNameLst>
                                          <p:attrName>ppt_y</p:attrName>
                                        </p:attrNameLst>
                                      </p:cBhvr>
                                      <p:tavLst>
                                        <p:tav tm="0">
                                          <p:val>
                                            <p:strVal val="1+#ppt_h/2"/>
                                          </p:val>
                                        </p:tav>
                                        <p:tav tm="100000">
                                          <p:val>
                                            <p:strVal val="#ppt_y"/>
                                          </p:val>
                                        </p:tav>
                                      </p:tavLst>
                                    </p:anim>
                                  </p:childTnLst>
                                </p:cTn>
                              </p:par>
                              <p:par>
                                <p:cTn id="100" presetID="2" presetClass="entr" presetSubtype="4" fill="hold" grpId="0" nodeType="withEffect">
                                  <p:stCondLst>
                                    <p:cond delay="0"/>
                                  </p:stCondLst>
                                  <p:childTnLst>
                                    <p:set>
                                      <p:cBhvr>
                                        <p:cTn id="101" dur="1" fill="hold">
                                          <p:stCondLst>
                                            <p:cond delay="0"/>
                                          </p:stCondLst>
                                        </p:cTn>
                                        <p:tgtEl>
                                          <p:spTgt spid="44"/>
                                        </p:tgtEl>
                                        <p:attrNameLst>
                                          <p:attrName>style.visibility</p:attrName>
                                        </p:attrNameLst>
                                      </p:cBhvr>
                                      <p:to>
                                        <p:strVal val="visible"/>
                                      </p:to>
                                    </p:set>
                                    <p:anim calcmode="lin" valueType="num">
                                      <p:cBhvr additive="base">
                                        <p:cTn id="102" dur="3000" fill="hold"/>
                                        <p:tgtEl>
                                          <p:spTgt spid="44"/>
                                        </p:tgtEl>
                                        <p:attrNameLst>
                                          <p:attrName>ppt_x</p:attrName>
                                        </p:attrNameLst>
                                      </p:cBhvr>
                                      <p:tavLst>
                                        <p:tav tm="0">
                                          <p:val>
                                            <p:strVal val="#ppt_x"/>
                                          </p:val>
                                        </p:tav>
                                        <p:tav tm="100000">
                                          <p:val>
                                            <p:strVal val="#ppt_x"/>
                                          </p:val>
                                        </p:tav>
                                      </p:tavLst>
                                    </p:anim>
                                    <p:anim calcmode="lin" valueType="num">
                                      <p:cBhvr additive="base">
                                        <p:cTn id="103" dur="3000" fill="hold"/>
                                        <p:tgtEl>
                                          <p:spTgt spid="44"/>
                                        </p:tgtEl>
                                        <p:attrNameLst>
                                          <p:attrName>ppt_y</p:attrName>
                                        </p:attrNameLst>
                                      </p:cBhvr>
                                      <p:tavLst>
                                        <p:tav tm="0">
                                          <p:val>
                                            <p:strVal val="1+#ppt_h/2"/>
                                          </p:val>
                                        </p:tav>
                                        <p:tav tm="100000">
                                          <p:val>
                                            <p:strVal val="#ppt_y"/>
                                          </p:val>
                                        </p:tav>
                                      </p:tavLst>
                                    </p:anim>
                                  </p:childTnLst>
                                </p:cTn>
                              </p:par>
                              <p:par>
                                <p:cTn id="104" presetID="2" presetClass="entr" presetSubtype="4" fill="hold" grpId="0" nodeType="withEffect">
                                  <p:stCondLst>
                                    <p:cond delay="0"/>
                                  </p:stCondLst>
                                  <p:childTnLst>
                                    <p:set>
                                      <p:cBhvr>
                                        <p:cTn id="105" dur="1" fill="hold">
                                          <p:stCondLst>
                                            <p:cond delay="0"/>
                                          </p:stCondLst>
                                        </p:cTn>
                                        <p:tgtEl>
                                          <p:spTgt spid="45"/>
                                        </p:tgtEl>
                                        <p:attrNameLst>
                                          <p:attrName>style.visibility</p:attrName>
                                        </p:attrNameLst>
                                      </p:cBhvr>
                                      <p:to>
                                        <p:strVal val="visible"/>
                                      </p:to>
                                    </p:set>
                                    <p:anim calcmode="lin" valueType="num">
                                      <p:cBhvr additive="base">
                                        <p:cTn id="106" dur="3000" fill="hold"/>
                                        <p:tgtEl>
                                          <p:spTgt spid="45"/>
                                        </p:tgtEl>
                                        <p:attrNameLst>
                                          <p:attrName>ppt_x</p:attrName>
                                        </p:attrNameLst>
                                      </p:cBhvr>
                                      <p:tavLst>
                                        <p:tav tm="0">
                                          <p:val>
                                            <p:strVal val="#ppt_x"/>
                                          </p:val>
                                        </p:tav>
                                        <p:tav tm="100000">
                                          <p:val>
                                            <p:strVal val="#ppt_x"/>
                                          </p:val>
                                        </p:tav>
                                      </p:tavLst>
                                    </p:anim>
                                    <p:anim calcmode="lin" valueType="num">
                                      <p:cBhvr additive="base">
                                        <p:cTn id="107" dur="3000" fill="hold"/>
                                        <p:tgtEl>
                                          <p:spTgt spid="45"/>
                                        </p:tgtEl>
                                        <p:attrNameLst>
                                          <p:attrName>ppt_y</p:attrName>
                                        </p:attrNameLst>
                                      </p:cBhvr>
                                      <p:tavLst>
                                        <p:tav tm="0">
                                          <p:val>
                                            <p:strVal val="1+#ppt_h/2"/>
                                          </p:val>
                                        </p:tav>
                                        <p:tav tm="100000">
                                          <p:val>
                                            <p:strVal val="#ppt_y"/>
                                          </p:val>
                                        </p:tav>
                                      </p:tavLst>
                                    </p:anim>
                                  </p:childTnLst>
                                </p:cTn>
                              </p:par>
                              <p:par>
                                <p:cTn id="108" presetID="2" presetClass="entr" presetSubtype="4" fill="hold" grpId="0" nodeType="withEffect">
                                  <p:stCondLst>
                                    <p:cond delay="0"/>
                                  </p:stCondLst>
                                  <p:childTnLst>
                                    <p:set>
                                      <p:cBhvr>
                                        <p:cTn id="109" dur="1" fill="hold">
                                          <p:stCondLst>
                                            <p:cond delay="0"/>
                                          </p:stCondLst>
                                        </p:cTn>
                                        <p:tgtEl>
                                          <p:spTgt spid="46"/>
                                        </p:tgtEl>
                                        <p:attrNameLst>
                                          <p:attrName>style.visibility</p:attrName>
                                        </p:attrNameLst>
                                      </p:cBhvr>
                                      <p:to>
                                        <p:strVal val="visible"/>
                                      </p:to>
                                    </p:set>
                                    <p:anim calcmode="lin" valueType="num">
                                      <p:cBhvr additive="base">
                                        <p:cTn id="110" dur="3000" fill="hold"/>
                                        <p:tgtEl>
                                          <p:spTgt spid="46"/>
                                        </p:tgtEl>
                                        <p:attrNameLst>
                                          <p:attrName>ppt_x</p:attrName>
                                        </p:attrNameLst>
                                      </p:cBhvr>
                                      <p:tavLst>
                                        <p:tav tm="0">
                                          <p:val>
                                            <p:strVal val="#ppt_x"/>
                                          </p:val>
                                        </p:tav>
                                        <p:tav tm="100000">
                                          <p:val>
                                            <p:strVal val="#ppt_x"/>
                                          </p:val>
                                        </p:tav>
                                      </p:tavLst>
                                    </p:anim>
                                    <p:anim calcmode="lin" valueType="num">
                                      <p:cBhvr additive="base">
                                        <p:cTn id="111" dur="3000" fill="hold"/>
                                        <p:tgtEl>
                                          <p:spTgt spid="46"/>
                                        </p:tgtEl>
                                        <p:attrNameLst>
                                          <p:attrName>ppt_y</p:attrName>
                                        </p:attrNameLst>
                                      </p:cBhvr>
                                      <p:tavLst>
                                        <p:tav tm="0">
                                          <p:val>
                                            <p:strVal val="1+#ppt_h/2"/>
                                          </p:val>
                                        </p:tav>
                                        <p:tav tm="100000">
                                          <p:val>
                                            <p:strVal val="#ppt_y"/>
                                          </p:val>
                                        </p:tav>
                                      </p:tavLst>
                                    </p:anim>
                                  </p:childTnLst>
                                </p:cTn>
                              </p:par>
                              <p:par>
                                <p:cTn id="112" presetID="2" presetClass="entr" presetSubtype="4" fill="hold" grpId="0" nodeType="withEffect">
                                  <p:stCondLst>
                                    <p:cond delay="0"/>
                                  </p:stCondLst>
                                  <p:childTnLst>
                                    <p:set>
                                      <p:cBhvr>
                                        <p:cTn id="113" dur="1" fill="hold">
                                          <p:stCondLst>
                                            <p:cond delay="0"/>
                                          </p:stCondLst>
                                        </p:cTn>
                                        <p:tgtEl>
                                          <p:spTgt spid="47"/>
                                        </p:tgtEl>
                                        <p:attrNameLst>
                                          <p:attrName>style.visibility</p:attrName>
                                        </p:attrNameLst>
                                      </p:cBhvr>
                                      <p:to>
                                        <p:strVal val="visible"/>
                                      </p:to>
                                    </p:set>
                                    <p:anim calcmode="lin" valueType="num">
                                      <p:cBhvr additive="base">
                                        <p:cTn id="114" dur="3000" fill="hold"/>
                                        <p:tgtEl>
                                          <p:spTgt spid="47"/>
                                        </p:tgtEl>
                                        <p:attrNameLst>
                                          <p:attrName>ppt_x</p:attrName>
                                        </p:attrNameLst>
                                      </p:cBhvr>
                                      <p:tavLst>
                                        <p:tav tm="0">
                                          <p:val>
                                            <p:strVal val="#ppt_x"/>
                                          </p:val>
                                        </p:tav>
                                        <p:tav tm="100000">
                                          <p:val>
                                            <p:strVal val="#ppt_x"/>
                                          </p:val>
                                        </p:tav>
                                      </p:tavLst>
                                    </p:anim>
                                    <p:anim calcmode="lin" valueType="num">
                                      <p:cBhvr additive="base">
                                        <p:cTn id="115" dur="3000" fill="hold"/>
                                        <p:tgtEl>
                                          <p:spTgt spid="47"/>
                                        </p:tgtEl>
                                        <p:attrNameLst>
                                          <p:attrName>ppt_y</p:attrName>
                                        </p:attrNameLst>
                                      </p:cBhvr>
                                      <p:tavLst>
                                        <p:tav tm="0">
                                          <p:val>
                                            <p:strVal val="1+#ppt_h/2"/>
                                          </p:val>
                                        </p:tav>
                                        <p:tav tm="100000">
                                          <p:val>
                                            <p:strVal val="#ppt_y"/>
                                          </p:val>
                                        </p:tav>
                                      </p:tavLst>
                                    </p:anim>
                                  </p:childTnLst>
                                </p:cTn>
                              </p:par>
                              <p:par>
                                <p:cTn id="116" presetID="2" presetClass="entr" presetSubtype="4" fill="hold" grpId="0" nodeType="withEffect">
                                  <p:stCondLst>
                                    <p:cond delay="0"/>
                                  </p:stCondLst>
                                  <p:childTnLst>
                                    <p:set>
                                      <p:cBhvr>
                                        <p:cTn id="117" dur="1" fill="hold">
                                          <p:stCondLst>
                                            <p:cond delay="0"/>
                                          </p:stCondLst>
                                        </p:cTn>
                                        <p:tgtEl>
                                          <p:spTgt spid="48"/>
                                        </p:tgtEl>
                                        <p:attrNameLst>
                                          <p:attrName>style.visibility</p:attrName>
                                        </p:attrNameLst>
                                      </p:cBhvr>
                                      <p:to>
                                        <p:strVal val="visible"/>
                                      </p:to>
                                    </p:set>
                                    <p:anim calcmode="lin" valueType="num">
                                      <p:cBhvr additive="base">
                                        <p:cTn id="118" dur="3000" fill="hold"/>
                                        <p:tgtEl>
                                          <p:spTgt spid="48"/>
                                        </p:tgtEl>
                                        <p:attrNameLst>
                                          <p:attrName>ppt_x</p:attrName>
                                        </p:attrNameLst>
                                      </p:cBhvr>
                                      <p:tavLst>
                                        <p:tav tm="0">
                                          <p:val>
                                            <p:strVal val="#ppt_x"/>
                                          </p:val>
                                        </p:tav>
                                        <p:tav tm="100000">
                                          <p:val>
                                            <p:strVal val="#ppt_x"/>
                                          </p:val>
                                        </p:tav>
                                      </p:tavLst>
                                    </p:anim>
                                    <p:anim calcmode="lin" valueType="num">
                                      <p:cBhvr additive="base">
                                        <p:cTn id="119" dur="3000" fill="hold"/>
                                        <p:tgtEl>
                                          <p:spTgt spid="48"/>
                                        </p:tgtEl>
                                        <p:attrNameLst>
                                          <p:attrName>ppt_y</p:attrName>
                                        </p:attrNameLst>
                                      </p:cBhvr>
                                      <p:tavLst>
                                        <p:tav tm="0">
                                          <p:val>
                                            <p:strVal val="1+#ppt_h/2"/>
                                          </p:val>
                                        </p:tav>
                                        <p:tav tm="100000">
                                          <p:val>
                                            <p:strVal val="#ppt_y"/>
                                          </p:val>
                                        </p:tav>
                                      </p:tavLst>
                                    </p:anim>
                                  </p:childTnLst>
                                </p:cTn>
                              </p:par>
                              <p:par>
                                <p:cTn id="120" presetID="2" presetClass="entr" presetSubtype="4" fill="hold" grpId="0" nodeType="withEffect">
                                  <p:stCondLst>
                                    <p:cond delay="0"/>
                                  </p:stCondLst>
                                  <p:childTnLst>
                                    <p:set>
                                      <p:cBhvr>
                                        <p:cTn id="121" dur="1" fill="hold">
                                          <p:stCondLst>
                                            <p:cond delay="0"/>
                                          </p:stCondLst>
                                        </p:cTn>
                                        <p:tgtEl>
                                          <p:spTgt spid="49"/>
                                        </p:tgtEl>
                                        <p:attrNameLst>
                                          <p:attrName>style.visibility</p:attrName>
                                        </p:attrNameLst>
                                      </p:cBhvr>
                                      <p:to>
                                        <p:strVal val="visible"/>
                                      </p:to>
                                    </p:set>
                                    <p:anim calcmode="lin" valueType="num">
                                      <p:cBhvr additive="base">
                                        <p:cTn id="122" dur="3000" fill="hold"/>
                                        <p:tgtEl>
                                          <p:spTgt spid="49"/>
                                        </p:tgtEl>
                                        <p:attrNameLst>
                                          <p:attrName>ppt_x</p:attrName>
                                        </p:attrNameLst>
                                      </p:cBhvr>
                                      <p:tavLst>
                                        <p:tav tm="0">
                                          <p:val>
                                            <p:strVal val="#ppt_x"/>
                                          </p:val>
                                        </p:tav>
                                        <p:tav tm="100000">
                                          <p:val>
                                            <p:strVal val="#ppt_x"/>
                                          </p:val>
                                        </p:tav>
                                      </p:tavLst>
                                    </p:anim>
                                    <p:anim calcmode="lin" valueType="num">
                                      <p:cBhvr additive="base">
                                        <p:cTn id="123" dur="3000" fill="hold"/>
                                        <p:tgtEl>
                                          <p:spTgt spid="49"/>
                                        </p:tgtEl>
                                        <p:attrNameLst>
                                          <p:attrName>ppt_y</p:attrName>
                                        </p:attrNameLst>
                                      </p:cBhvr>
                                      <p:tavLst>
                                        <p:tav tm="0">
                                          <p:val>
                                            <p:strVal val="1+#ppt_h/2"/>
                                          </p:val>
                                        </p:tav>
                                        <p:tav tm="100000">
                                          <p:val>
                                            <p:strVal val="#ppt_y"/>
                                          </p:val>
                                        </p:tav>
                                      </p:tavLst>
                                    </p:anim>
                                  </p:childTnLst>
                                </p:cTn>
                              </p:par>
                              <p:par>
                                <p:cTn id="124" presetID="2" presetClass="entr" presetSubtype="4" fill="hold" grpId="0" nodeType="withEffect">
                                  <p:stCondLst>
                                    <p:cond delay="0"/>
                                  </p:stCondLst>
                                  <p:childTnLst>
                                    <p:set>
                                      <p:cBhvr>
                                        <p:cTn id="125" dur="1" fill="hold">
                                          <p:stCondLst>
                                            <p:cond delay="0"/>
                                          </p:stCondLst>
                                        </p:cTn>
                                        <p:tgtEl>
                                          <p:spTgt spid="50"/>
                                        </p:tgtEl>
                                        <p:attrNameLst>
                                          <p:attrName>style.visibility</p:attrName>
                                        </p:attrNameLst>
                                      </p:cBhvr>
                                      <p:to>
                                        <p:strVal val="visible"/>
                                      </p:to>
                                    </p:set>
                                    <p:anim calcmode="lin" valueType="num">
                                      <p:cBhvr additive="base">
                                        <p:cTn id="126" dur="3000" fill="hold"/>
                                        <p:tgtEl>
                                          <p:spTgt spid="50"/>
                                        </p:tgtEl>
                                        <p:attrNameLst>
                                          <p:attrName>ppt_x</p:attrName>
                                        </p:attrNameLst>
                                      </p:cBhvr>
                                      <p:tavLst>
                                        <p:tav tm="0">
                                          <p:val>
                                            <p:strVal val="#ppt_x"/>
                                          </p:val>
                                        </p:tav>
                                        <p:tav tm="100000">
                                          <p:val>
                                            <p:strVal val="#ppt_x"/>
                                          </p:val>
                                        </p:tav>
                                      </p:tavLst>
                                    </p:anim>
                                    <p:anim calcmode="lin" valueType="num">
                                      <p:cBhvr additive="base">
                                        <p:cTn id="127" dur="3000" fill="hold"/>
                                        <p:tgtEl>
                                          <p:spTgt spid="50"/>
                                        </p:tgtEl>
                                        <p:attrNameLst>
                                          <p:attrName>ppt_y</p:attrName>
                                        </p:attrNameLst>
                                      </p:cBhvr>
                                      <p:tavLst>
                                        <p:tav tm="0">
                                          <p:val>
                                            <p:strVal val="1+#ppt_h/2"/>
                                          </p:val>
                                        </p:tav>
                                        <p:tav tm="100000">
                                          <p:val>
                                            <p:strVal val="#ppt_y"/>
                                          </p:val>
                                        </p:tav>
                                      </p:tavLst>
                                    </p:anim>
                                  </p:childTnLst>
                                </p:cTn>
                              </p:par>
                              <p:par>
                                <p:cTn id="128" presetID="2" presetClass="entr" presetSubtype="4" fill="hold" grpId="0" nodeType="withEffect">
                                  <p:stCondLst>
                                    <p:cond delay="0"/>
                                  </p:stCondLst>
                                  <p:childTnLst>
                                    <p:set>
                                      <p:cBhvr>
                                        <p:cTn id="129" dur="1" fill="hold">
                                          <p:stCondLst>
                                            <p:cond delay="0"/>
                                          </p:stCondLst>
                                        </p:cTn>
                                        <p:tgtEl>
                                          <p:spTgt spid="21"/>
                                        </p:tgtEl>
                                        <p:attrNameLst>
                                          <p:attrName>style.visibility</p:attrName>
                                        </p:attrNameLst>
                                      </p:cBhvr>
                                      <p:to>
                                        <p:strVal val="visible"/>
                                      </p:to>
                                    </p:set>
                                    <p:anim calcmode="lin" valueType="num">
                                      <p:cBhvr additive="base">
                                        <p:cTn id="130" dur="3000" fill="hold"/>
                                        <p:tgtEl>
                                          <p:spTgt spid="21"/>
                                        </p:tgtEl>
                                        <p:attrNameLst>
                                          <p:attrName>ppt_x</p:attrName>
                                        </p:attrNameLst>
                                      </p:cBhvr>
                                      <p:tavLst>
                                        <p:tav tm="0">
                                          <p:val>
                                            <p:strVal val="#ppt_x"/>
                                          </p:val>
                                        </p:tav>
                                        <p:tav tm="100000">
                                          <p:val>
                                            <p:strVal val="#ppt_x"/>
                                          </p:val>
                                        </p:tav>
                                      </p:tavLst>
                                    </p:anim>
                                    <p:anim calcmode="lin" valueType="num">
                                      <p:cBhvr additive="base">
                                        <p:cTn id="131" dur="3000" fill="hold"/>
                                        <p:tgtEl>
                                          <p:spTgt spid="21"/>
                                        </p:tgtEl>
                                        <p:attrNameLst>
                                          <p:attrName>ppt_y</p:attrName>
                                        </p:attrNameLst>
                                      </p:cBhvr>
                                      <p:tavLst>
                                        <p:tav tm="0">
                                          <p:val>
                                            <p:strVal val="1+#ppt_h/2"/>
                                          </p:val>
                                        </p:tav>
                                        <p:tav tm="100000">
                                          <p:val>
                                            <p:strVal val="#ppt_y"/>
                                          </p:val>
                                        </p:tav>
                                      </p:tavLst>
                                    </p:anim>
                                  </p:childTnLst>
                                </p:cTn>
                              </p:par>
                              <p:par>
                                <p:cTn id="132" presetID="2" presetClass="entr" presetSubtype="4" fill="hold" grpId="0" nodeType="withEffect">
                                  <p:stCondLst>
                                    <p:cond delay="0"/>
                                  </p:stCondLst>
                                  <p:childTnLst>
                                    <p:set>
                                      <p:cBhvr>
                                        <p:cTn id="133" dur="1" fill="hold">
                                          <p:stCondLst>
                                            <p:cond delay="0"/>
                                          </p:stCondLst>
                                        </p:cTn>
                                        <p:tgtEl>
                                          <p:spTgt spid="22"/>
                                        </p:tgtEl>
                                        <p:attrNameLst>
                                          <p:attrName>style.visibility</p:attrName>
                                        </p:attrNameLst>
                                      </p:cBhvr>
                                      <p:to>
                                        <p:strVal val="visible"/>
                                      </p:to>
                                    </p:set>
                                    <p:anim calcmode="lin" valueType="num">
                                      <p:cBhvr additive="base">
                                        <p:cTn id="134" dur="3000" fill="hold"/>
                                        <p:tgtEl>
                                          <p:spTgt spid="22"/>
                                        </p:tgtEl>
                                        <p:attrNameLst>
                                          <p:attrName>ppt_x</p:attrName>
                                        </p:attrNameLst>
                                      </p:cBhvr>
                                      <p:tavLst>
                                        <p:tav tm="0">
                                          <p:val>
                                            <p:strVal val="#ppt_x"/>
                                          </p:val>
                                        </p:tav>
                                        <p:tav tm="100000">
                                          <p:val>
                                            <p:strVal val="#ppt_x"/>
                                          </p:val>
                                        </p:tav>
                                      </p:tavLst>
                                    </p:anim>
                                    <p:anim calcmode="lin" valueType="num">
                                      <p:cBhvr additive="base">
                                        <p:cTn id="135" dur="3000" fill="hold"/>
                                        <p:tgtEl>
                                          <p:spTgt spid="22"/>
                                        </p:tgtEl>
                                        <p:attrNameLst>
                                          <p:attrName>ppt_y</p:attrName>
                                        </p:attrNameLst>
                                      </p:cBhvr>
                                      <p:tavLst>
                                        <p:tav tm="0">
                                          <p:val>
                                            <p:strVal val="1+#ppt_h/2"/>
                                          </p:val>
                                        </p:tav>
                                        <p:tav tm="100000">
                                          <p:val>
                                            <p:strVal val="#ppt_y"/>
                                          </p:val>
                                        </p:tav>
                                      </p:tavLst>
                                    </p:anim>
                                  </p:childTnLst>
                                </p:cTn>
                              </p:par>
                              <p:par>
                                <p:cTn id="136" presetID="2" presetClass="entr" presetSubtype="4" fill="hold" grpId="0" nodeType="withEffect">
                                  <p:stCondLst>
                                    <p:cond delay="0"/>
                                  </p:stCondLst>
                                  <p:childTnLst>
                                    <p:set>
                                      <p:cBhvr>
                                        <p:cTn id="137" dur="1" fill="hold">
                                          <p:stCondLst>
                                            <p:cond delay="0"/>
                                          </p:stCondLst>
                                        </p:cTn>
                                        <p:tgtEl>
                                          <p:spTgt spid="23"/>
                                        </p:tgtEl>
                                        <p:attrNameLst>
                                          <p:attrName>style.visibility</p:attrName>
                                        </p:attrNameLst>
                                      </p:cBhvr>
                                      <p:to>
                                        <p:strVal val="visible"/>
                                      </p:to>
                                    </p:set>
                                    <p:anim calcmode="lin" valueType="num">
                                      <p:cBhvr additive="base">
                                        <p:cTn id="138" dur="3000" fill="hold"/>
                                        <p:tgtEl>
                                          <p:spTgt spid="23"/>
                                        </p:tgtEl>
                                        <p:attrNameLst>
                                          <p:attrName>ppt_x</p:attrName>
                                        </p:attrNameLst>
                                      </p:cBhvr>
                                      <p:tavLst>
                                        <p:tav tm="0">
                                          <p:val>
                                            <p:strVal val="#ppt_x"/>
                                          </p:val>
                                        </p:tav>
                                        <p:tav tm="100000">
                                          <p:val>
                                            <p:strVal val="#ppt_x"/>
                                          </p:val>
                                        </p:tav>
                                      </p:tavLst>
                                    </p:anim>
                                    <p:anim calcmode="lin" valueType="num">
                                      <p:cBhvr additive="base">
                                        <p:cTn id="139" dur="3000" fill="hold"/>
                                        <p:tgtEl>
                                          <p:spTgt spid="23"/>
                                        </p:tgtEl>
                                        <p:attrNameLst>
                                          <p:attrName>ppt_y</p:attrName>
                                        </p:attrNameLst>
                                      </p:cBhvr>
                                      <p:tavLst>
                                        <p:tav tm="0">
                                          <p:val>
                                            <p:strVal val="1+#ppt_h/2"/>
                                          </p:val>
                                        </p:tav>
                                        <p:tav tm="100000">
                                          <p:val>
                                            <p:strVal val="#ppt_y"/>
                                          </p:val>
                                        </p:tav>
                                      </p:tavLst>
                                    </p:anim>
                                  </p:childTnLst>
                                </p:cTn>
                              </p:par>
                              <p:par>
                                <p:cTn id="140" presetID="2" presetClass="entr" presetSubtype="4" fill="hold" grpId="0" nodeType="withEffect">
                                  <p:stCondLst>
                                    <p:cond delay="0"/>
                                  </p:stCondLst>
                                  <p:childTnLst>
                                    <p:set>
                                      <p:cBhvr>
                                        <p:cTn id="141" dur="1" fill="hold">
                                          <p:stCondLst>
                                            <p:cond delay="0"/>
                                          </p:stCondLst>
                                        </p:cTn>
                                        <p:tgtEl>
                                          <p:spTgt spid="24"/>
                                        </p:tgtEl>
                                        <p:attrNameLst>
                                          <p:attrName>style.visibility</p:attrName>
                                        </p:attrNameLst>
                                      </p:cBhvr>
                                      <p:to>
                                        <p:strVal val="visible"/>
                                      </p:to>
                                    </p:set>
                                    <p:anim calcmode="lin" valueType="num">
                                      <p:cBhvr additive="base">
                                        <p:cTn id="142" dur="3000" fill="hold"/>
                                        <p:tgtEl>
                                          <p:spTgt spid="24"/>
                                        </p:tgtEl>
                                        <p:attrNameLst>
                                          <p:attrName>ppt_x</p:attrName>
                                        </p:attrNameLst>
                                      </p:cBhvr>
                                      <p:tavLst>
                                        <p:tav tm="0">
                                          <p:val>
                                            <p:strVal val="#ppt_x"/>
                                          </p:val>
                                        </p:tav>
                                        <p:tav tm="100000">
                                          <p:val>
                                            <p:strVal val="#ppt_x"/>
                                          </p:val>
                                        </p:tav>
                                      </p:tavLst>
                                    </p:anim>
                                    <p:anim calcmode="lin" valueType="num">
                                      <p:cBhvr additive="base">
                                        <p:cTn id="143" dur="3000" fill="hold"/>
                                        <p:tgtEl>
                                          <p:spTgt spid="24"/>
                                        </p:tgtEl>
                                        <p:attrNameLst>
                                          <p:attrName>ppt_y</p:attrName>
                                        </p:attrNameLst>
                                      </p:cBhvr>
                                      <p:tavLst>
                                        <p:tav tm="0">
                                          <p:val>
                                            <p:strVal val="1+#ppt_h/2"/>
                                          </p:val>
                                        </p:tav>
                                        <p:tav tm="100000">
                                          <p:val>
                                            <p:strVal val="#ppt_y"/>
                                          </p:val>
                                        </p:tav>
                                      </p:tavLst>
                                    </p:anim>
                                  </p:childTnLst>
                                </p:cTn>
                              </p:par>
                              <p:par>
                                <p:cTn id="144" presetID="2" presetClass="entr" presetSubtype="4" fill="hold" grpId="0" nodeType="withEffect">
                                  <p:stCondLst>
                                    <p:cond delay="0"/>
                                  </p:stCondLst>
                                  <p:childTnLst>
                                    <p:set>
                                      <p:cBhvr>
                                        <p:cTn id="145" dur="1" fill="hold">
                                          <p:stCondLst>
                                            <p:cond delay="0"/>
                                          </p:stCondLst>
                                        </p:cTn>
                                        <p:tgtEl>
                                          <p:spTgt spid="25"/>
                                        </p:tgtEl>
                                        <p:attrNameLst>
                                          <p:attrName>style.visibility</p:attrName>
                                        </p:attrNameLst>
                                      </p:cBhvr>
                                      <p:to>
                                        <p:strVal val="visible"/>
                                      </p:to>
                                    </p:set>
                                    <p:anim calcmode="lin" valueType="num">
                                      <p:cBhvr additive="base">
                                        <p:cTn id="146" dur="3000" fill="hold"/>
                                        <p:tgtEl>
                                          <p:spTgt spid="25"/>
                                        </p:tgtEl>
                                        <p:attrNameLst>
                                          <p:attrName>ppt_x</p:attrName>
                                        </p:attrNameLst>
                                      </p:cBhvr>
                                      <p:tavLst>
                                        <p:tav tm="0">
                                          <p:val>
                                            <p:strVal val="#ppt_x"/>
                                          </p:val>
                                        </p:tav>
                                        <p:tav tm="100000">
                                          <p:val>
                                            <p:strVal val="#ppt_x"/>
                                          </p:val>
                                        </p:tav>
                                      </p:tavLst>
                                    </p:anim>
                                    <p:anim calcmode="lin" valueType="num">
                                      <p:cBhvr additive="base">
                                        <p:cTn id="147" dur="3000" fill="hold"/>
                                        <p:tgtEl>
                                          <p:spTgt spid="25"/>
                                        </p:tgtEl>
                                        <p:attrNameLst>
                                          <p:attrName>ppt_y</p:attrName>
                                        </p:attrNameLst>
                                      </p:cBhvr>
                                      <p:tavLst>
                                        <p:tav tm="0">
                                          <p:val>
                                            <p:strVal val="1+#ppt_h/2"/>
                                          </p:val>
                                        </p:tav>
                                        <p:tav tm="100000">
                                          <p:val>
                                            <p:strVal val="#ppt_y"/>
                                          </p:val>
                                        </p:tav>
                                      </p:tavLst>
                                    </p:anim>
                                  </p:childTnLst>
                                </p:cTn>
                              </p:par>
                              <p:par>
                                <p:cTn id="148" presetID="2" presetClass="entr" presetSubtype="4" fill="hold" grpId="0" nodeType="withEffect">
                                  <p:stCondLst>
                                    <p:cond delay="0"/>
                                  </p:stCondLst>
                                  <p:childTnLst>
                                    <p:set>
                                      <p:cBhvr>
                                        <p:cTn id="149" dur="1" fill="hold">
                                          <p:stCondLst>
                                            <p:cond delay="0"/>
                                          </p:stCondLst>
                                        </p:cTn>
                                        <p:tgtEl>
                                          <p:spTgt spid="26"/>
                                        </p:tgtEl>
                                        <p:attrNameLst>
                                          <p:attrName>style.visibility</p:attrName>
                                        </p:attrNameLst>
                                      </p:cBhvr>
                                      <p:to>
                                        <p:strVal val="visible"/>
                                      </p:to>
                                    </p:set>
                                    <p:anim calcmode="lin" valueType="num">
                                      <p:cBhvr additive="base">
                                        <p:cTn id="150" dur="3000" fill="hold"/>
                                        <p:tgtEl>
                                          <p:spTgt spid="26"/>
                                        </p:tgtEl>
                                        <p:attrNameLst>
                                          <p:attrName>ppt_x</p:attrName>
                                        </p:attrNameLst>
                                      </p:cBhvr>
                                      <p:tavLst>
                                        <p:tav tm="0">
                                          <p:val>
                                            <p:strVal val="#ppt_x"/>
                                          </p:val>
                                        </p:tav>
                                        <p:tav tm="100000">
                                          <p:val>
                                            <p:strVal val="#ppt_x"/>
                                          </p:val>
                                        </p:tav>
                                      </p:tavLst>
                                    </p:anim>
                                    <p:anim calcmode="lin" valueType="num">
                                      <p:cBhvr additive="base">
                                        <p:cTn id="151" dur="3000" fill="hold"/>
                                        <p:tgtEl>
                                          <p:spTgt spid="26"/>
                                        </p:tgtEl>
                                        <p:attrNameLst>
                                          <p:attrName>ppt_y</p:attrName>
                                        </p:attrNameLst>
                                      </p:cBhvr>
                                      <p:tavLst>
                                        <p:tav tm="0">
                                          <p:val>
                                            <p:strVal val="1+#ppt_h/2"/>
                                          </p:val>
                                        </p:tav>
                                        <p:tav tm="100000">
                                          <p:val>
                                            <p:strVal val="#ppt_y"/>
                                          </p:val>
                                        </p:tav>
                                      </p:tavLst>
                                    </p:anim>
                                  </p:childTnLst>
                                </p:cTn>
                              </p:par>
                              <p:par>
                                <p:cTn id="152" presetID="2" presetClass="entr" presetSubtype="4" fill="hold" grpId="0" nodeType="withEffect">
                                  <p:stCondLst>
                                    <p:cond delay="0"/>
                                  </p:stCondLst>
                                  <p:childTnLst>
                                    <p:set>
                                      <p:cBhvr>
                                        <p:cTn id="153" dur="1" fill="hold">
                                          <p:stCondLst>
                                            <p:cond delay="0"/>
                                          </p:stCondLst>
                                        </p:cTn>
                                        <p:tgtEl>
                                          <p:spTgt spid="27"/>
                                        </p:tgtEl>
                                        <p:attrNameLst>
                                          <p:attrName>style.visibility</p:attrName>
                                        </p:attrNameLst>
                                      </p:cBhvr>
                                      <p:to>
                                        <p:strVal val="visible"/>
                                      </p:to>
                                    </p:set>
                                    <p:anim calcmode="lin" valueType="num">
                                      <p:cBhvr additive="base">
                                        <p:cTn id="154" dur="3000" fill="hold"/>
                                        <p:tgtEl>
                                          <p:spTgt spid="27"/>
                                        </p:tgtEl>
                                        <p:attrNameLst>
                                          <p:attrName>ppt_x</p:attrName>
                                        </p:attrNameLst>
                                      </p:cBhvr>
                                      <p:tavLst>
                                        <p:tav tm="0">
                                          <p:val>
                                            <p:strVal val="#ppt_x"/>
                                          </p:val>
                                        </p:tav>
                                        <p:tav tm="100000">
                                          <p:val>
                                            <p:strVal val="#ppt_x"/>
                                          </p:val>
                                        </p:tav>
                                      </p:tavLst>
                                    </p:anim>
                                    <p:anim calcmode="lin" valueType="num">
                                      <p:cBhvr additive="base">
                                        <p:cTn id="155" dur="3000" fill="hold"/>
                                        <p:tgtEl>
                                          <p:spTgt spid="27"/>
                                        </p:tgtEl>
                                        <p:attrNameLst>
                                          <p:attrName>ppt_y</p:attrName>
                                        </p:attrNameLst>
                                      </p:cBhvr>
                                      <p:tavLst>
                                        <p:tav tm="0">
                                          <p:val>
                                            <p:strVal val="1+#ppt_h/2"/>
                                          </p:val>
                                        </p:tav>
                                        <p:tav tm="100000">
                                          <p:val>
                                            <p:strVal val="#ppt_y"/>
                                          </p:val>
                                        </p:tav>
                                      </p:tavLst>
                                    </p:anim>
                                  </p:childTnLst>
                                </p:cTn>
                              </p:par>
                              <p:par>
                                <p:cTn id="156" presetID="2" presetClass="entr" presetSubtype="4" fill="hold" grpId="0" nodeType="withEffect">
                                  <p:stCondLst>
                                    <p:cond delay="0"/>
                                  </p:stCondLst>
                                  <p:childTnLst>
                                    <p:set>
                                      <p:cBhvr>
                                        <p:cTn id="157" dur="1" fill="hold">
                                          <p:stCondLst>
                                            <p:cond delay="0"/>
                                          </p:stCondLst>
                                        </p:cTn>
                                        <p:tgtEl>
                                          <p:spTgt spid="28"/>
                                        </p:tgtEl>
                                        <p:attrNameLst>
                                          <p:attrName>style.visibility</p:attrName>
                                        </p:attrNameLst>
                                      </p:cBhvr>
                                      <p:to>
                                        <p:strVal val="visible"/>
                                      </p:to>
                                    </p:set>
                                    <p:anim calcmode="lin" valueType="num">
                                      <p:cBhvr additive="base">
                                        <p:cTn id="158" dur="3000" fill="hold"/>
                                        <p:tgtEl>
                                          <p:spTgt spid="28"/>
                                        </p:tgtEl>
                                        <p:attrNameLst>
                                          <p:attrName>ppt_x</p:attrName>
                                        </p:attrNameLst>
                                      </p:cBhvr>
                                      <p:tavLst>
                                        <p:tav tm="0">
                                          <p:val>
                                            <p:strVal val="#ppt_x"/>
                                          </p:val>
                                        </p:tav>
                                        <p:tav tm="100000">
                                          <p:val>
                                            <p:strVal val="#ppt_x"/>
                                          </p:val>
                                        </p:tav>
                                      </p:tavLst>
                                    </p:anim>
                                    <p:anim calcmode="lin" valueType="num">
                                      <p:cBhvr additive="base">
                                        <p:cTn id="159" dur="3000" fill="hold"/>
                                        <p:tgtEl>
                                          <p:spTgt spid="28"/>
                                        </p:tgtEl>
                                        <p:attrNameLst>
                                          <p:attrName>ppt_y</p:attrName>
                                        </p:attrNameLst>
                                      </p:cBhvr>
                                      <p:tavLst>
                                        <p:tav tm="0">
                                          <p:val>
                                            <p:strVal val="1+#ppt_h/2"/>
                                          </p:val>
                                        </p:tav>
                                        <p:tav tm="100000">
                                          <p:val>
                                            <p:strVal val="#ppt_y"/>
                                          </p:val>
                                        </p:tav>
                                      </p:tavLst>
                                    </p:anim>
                                  </p:childTnLst>
                                </p:cTn>
                              </p:par>
                              <p:par>
                                <p:cTn id="160" presetID="2" presetClass="entr" presetSubtype="4" fill="hold" grpId="0" nodeType="withEffect">
                                  <p:stCondLst>
                                    <p:cond delay="0"/>
                                  </p:stCondLst>
                                  <p:childTnLst>
                                    <p:set>
                                      <p:cBhvr>
                                        <p:cTn id="161" dur="1" fill="hold">
                                          <p:stCondLst>
                                            <p:cond delay="0"/>
                                          </p:stCondLst>
                                        </p:cTn>
                                        <p:tgtEl>
                                          <p:spTgt spid="29"/>
                                        </p:tgtEl>
                                        <p:attrNameLst>
                                          <p:attrName>style.visibility</p:attrName>
                                        </p:attrNameLst>
                                      </p:cBhvr>
                                      <p:to>
                                        <p:strVal val="visible"/>
                                      </p:to>
                                    </p:set>
                                    <p:anim calcmode="lin" valueType="num">
                                      <p:cBhvr additive="base">
                                        <p:cTn id="162" dur="3000" fill="hold"/>
                                        <p:tgtEl>
                                          <p:spTgt spid="29"/>
                                        </p:tgtEl>
                                        <p:attrNameLst>
                                          <p:attrName>ppt_x</p:attrName>
                                        </p:attrNameLst>
                                      </p:cBhvr>
                                      <p:tavLst>
                                        <p:tav tm="0">
                                          <p:val>
                                            <p:strVal val="#ppt_x"/>
                                          </p:val>
                                        </p:tav>
                                        <p:tav tm="100000">
                                          <p:val>
                                            <p:strVal val="#ppt_x"/>
                                          </p:val>
                                        </p:tav>
                                      </p:tavLst>
                                    </p:anim>
                                    <p:anim calcmode="lin" valueType="num">
                                      <p:cBhvr additive="base">
                                        <p:cTn id="163" dur="3000" fill="hold"/>
                                        <p:tgtEl>
                                          <p:spTgt spid="29"/>
                                        </p:tgtEl>
                                        <p:attrNameLst>
                                          <p:attrName>ppt_y</p:attrName>
                                        </p:attrNameLst>
                                      </p:cBhvr>
                                      <p:tavLst>
                                        <p:tav tm="0">
                                          <p:val>
                                            <p:strVal val="1+#ppt_h/2"/>
                                          </p:val>
                                        </p:tav>
                                        <p:tav tm="100000">
                                          <p:val>
                                            <p:strVal val="#ppt_y"/>
                                          </p:val>
                                        </p:tav>
                                      </p:tavLst>
                                    </p:anim>
                                  </p:childTnLst>
                                </p:cTn>
                              </p:par>
                              <p:par>
                                <p:cTn id="164" presetID="2" presetClass="entr" presetSubtype="4" fill="hold" grpId="0" nodeType="withEffect">
                                  <p:stCondLst>
                                    <p:cond delay="0"/>
                                  </p:stCondLst>
                                  <p:childTnLst>
                                    <p:set>
                                      <p:cBhvr>
                                        <p:cTn id="165" dur="1" fill="hold">
                                          <p:stCondLst>
                                            <p:cond delay="0"/>
                                          </p:stCondLst>
                                        </p:cTn>
                                        <p:tgtEl>
                                          <p:spTgt spid="30"/>
                                        </p:tgtEl>
                                        <p:attrNameLst>
                                          <p:attrName>style.visibility</p:attrName>
                                        </p:attrNameLst>
                                      </p:cBhvr>
                                      <p:to>
                                        <p:strVal val="visible"/>
                                      </p:to>
                                    </p:set>
                                    <p:anim calcmode="lin" valueType="num">
                                      <p:cBhvr additive="base">
                                        <p:cTn id="166" dur="3000" fill="hold"/>
                                        <p:tgtEl>
                                          <p:spTgt spid="30"/>
                                        </p:tgtEl>
                                        <p:attrNameLst>
                                          <p:attrName>ppt_x</p:attrName>
                                        </p:attrNameLst>
                                      </p:cBhvr>
                                      <p:tavLst>
                                        <p:tav tm="0">
                                          <p:val>
                                            <p:strVal val="#ppt_x"/>
                                          </p:val>
                                        </p:tav>
                                        <p:tav tm="100000">
                                          <p:val>
                                            <p:strVal val="#ppt_x"/>
                                          </p:val>
                                        </p:tav>
                                      </p:tavLst>
                                    </p:anim>
                                    <p:anim calcmode="lin" valueType="num">
                                      <p:cBhvr additive="base">
                                        <p:cTn id="167" dur="3000" fill="hold"/>
                                        <p:tgtEl>
                                          <p:spTgt spid="30"/>
                                        </p:tgtEl>
                                        <p:attrNameLst>
                                          <p:attrName>ppt_y</p:attrName>
                                        </p:attrNameLst>
                                      </p:cBhvr>
                                      <p:tavLst>
                                        <p:tav tm="0">
                                          <p:val>
                                            <p:strVal val="1+#ppt_h/2"/>
                                          </p:val>
                                        </p:tav>
                                        <p:tav tm="100000">
                                          <p:val>
                                            <p:strVal val="#ppt_y"/>
                                          </p:val>
                                        </p:tav>
                                      </p:tavLst>
                                    </p:anim>
                                  </p:childTnLst>
                                </p:cTn>
                              </p:par>
                              <p:par>
                                <p:cTn id="168" presetID="2" presetClass="entr" presetSubtype="4" fill="hold" grpId="0" nodeType="withEffect">
                                  <p:stCondLst>
                                    <p:cond delay="0"/>
                                  </p:stCondLst>
                                  <p:childTnLst>
                                    <p:set>
                                      <p:cBhvr>
                                        <p:cTn id="169" dur="1" fill="hold">
                                          <p:stCondLst>
                                            <p:cond delay="0"/>
                                          </p:stCondLst>
                                        </p:cTn>
                                        <p:tgtEl>
                                          <p:spTgt spid="31"/>
                                        </p:tgtEl>
                                        <p:attrNameLst>
                                          <p:attrName>style.visibility</p:attrName>
                                        </p:attrNameLst>
                                      </p:cBhvr>
                                      <p:to>
                                        <p:strVal val="visible"/>
                                      </p:to>
                                    </p:set>
                                    <p:anim calcmode="lin" valueType="num">
                                      <p:cBhvr additive="base">
                                        <p:cTn id="170" dur="3000" fill="hold"/>
                                        <p:tgtEl>
                                          <p:spTgt spid="31"/>
                                        </p:tgtEl>
                                        <p:attrNameLst>
                                          <p:attrName>ppt_x</p:attrName>
                                        </p:attrNameLst>
                                      </p:cBhvr>
                                      <p:tavLst>
                                        <p:tav tm="0">
                                          <p:val>
                                            <p:strVal val="#ppt_x"/>
                                          </p:val>
                                        </p:tav>
                                        <p:tav tm="100000">
                                          <p:val>
                                            <p:strVal val="#ppt_x"/>
                                          </p:val>
                                        </p:tav>
                                      </p:tavLst>
                                    </p:anim>
                                    <p:anim calcmode="lin" valueType="num">
                                      <p:cBhvr additive="base">
                                        <p:cTn id="171" dur="3000" fill="hold"/>
                                        <p:tgtEl>
                                          <p:spTgt spid="31"/>
                                        </p:tgtEl>
                                        <p:attrNameLst>
                                          <p:attrName>ppt_y</p:attrName>
                                        </p:attrNameLst>
                                      </p:cBhvr>
                                      <p:tavLst>
                                        <p:tav tm="0">
                                          <p:val>
                                            <p:strVal val="1+#ppt_h/2"/>
                                          </p:val>
                                        </p:tav>
                                        <p:tav tm="100000">
                                          <p:val>
                                            <p:strVal val="#ppt_y"/>
                                          </p:val>
                                        </p:tav>
                                      </p:tavLst>
                                    </p:anim>
                                  </p:childTnLst>
                                </p:cTn>
                              </p:par>
                              <p:par>
                                <p:cTn id="172" presetID="2" presetClass="entr" presetSubtype="4" fill="hold" grpId="0" nodeType="withEffect">
                                  <p:stCondLst>
                                    <p:cond delay="0"/>
                                  </p:stCondLst>
                                  <p:childTnLst>
                                    <p:set>
                                      <p:cBhvr>
                                        <p:cTn id="173" dur="1" fill="hold">
                                          <p:stCondLst>
                                            <p:cond delay="0"/>
                                          </p:stCondLst>
                                        </p:cTn>
                                        <p:tgtEl>
                                          <p:spTgt spid="32"/>
                                        </p:tgtEl>
                                        <p:attrNameLst>
                                          <p:attrName>style.visibility</p:attrName>
                                        </p:attrNameLst>
                                      </p:cBhvr>
                                      <p:to>
                                        <p:strVal val="visible"/>
                                      </p:to>
                                    </p:set>
                                    <p:anim calcmode="lin" valueType="num">
                                      <p:cBhvr additive="base">
                                        <p:cTn id="174" dur="3000" fill="hold"/>
                                        <p:tgtEl>
                                          <p:spTgt spid="32"/>
                                        </p:tgtEl>
                                        <p:attrNameLst>
                                          <p:attrName>ppt_x</p:attrName>
                                        </p:attrNameLst>
                                      </p:cBhvr>
                                      <p:tavLst>
                                        <p:tav tm="0">
                                          <p:val>
                                            <p:strVal val="#ppt_x"/>
                                          </p:val>
                                        </p:tav>
                                        <p:tav tm="100000">
                                          <p:val>
                                            <p:strVal val="#ppt_x"/>
                                          </p:val>
                                        </p:tav>
                                      </p:tavLst>
                                    </p:anim>
                                    <p:anim calcmode="lin" valueType="num">
                                      <p:cBhvr additive="base">
                                        <p:cTn id="175" dur="3000" fill="hold"/>
                                        <p:tgtEl>
                                          <p:spTgt spid="32"/>
                                        </p:tgtEl>
                                        <p:attrNameLst>
                                          <p:attrName>ppt_y</p:attrName>
                                        </p:attrNameLst>
                                      </p:cBhvr>
                                      <p:tavLst>
                                        <p:tav tm="0">
                                          <p:val>
                                            <p:strVal val="1+#ppt_h/2"/>
                                          </p:val>
                                        </p:tav>
                                        <p:tav tm="100000">
                                          <p:val>
                                            <p:strVal val="#ppt_y"/>
                                          </p:val>
                                        </p:tav>
                                      </p:tavLst>
                                    </p:anim>
                                  </p:childTnLst>
                                </p:cTn>
                              </p:par>
                              <p:par>
                                <p:cTn id="176" presetID="2" presetClass="entr" presetSubtype="4" fill="hold" grpId="0" nodeType="withEffect">
                                  <p:stCondLst>
                                    <p:cond delay="0"/>
                                  </p:stCondLst>
                                  <p:childTnLst>
                                    <p:set>
                                      <p:cBhvr>
                                        <p:cTn id="177" dur="1" fill="hold">
                                          <p:stCondLst>
                                            <p:cond delay="0"/>
                                          </p:stCondLst>
                                        </p:cTn>
                                        <p:tgtEl>
                                          <p:spTgt spid="33"/>
                                        </p:tgtEl>
                                        <p:attrNameLst>
                                          <p:attrName>style.visibility</p:attrName>
                                        </p:attrNameLst>
                                      </p:cBhvr>
                                      <p:to>
                                        <p:strVal val="visible"/>
                                      </p:to>
                                    </p:set>
                                    <p:anim calcmode="lin" valueType="num">
                                      <p:cBhvr additive="base">
                                        <p:cTn id="178" dur="3000" fill="hold"/>
                                        <p:tgtEl>
                                          <p:spTgt spid="33"/>
                                        </p:tgtEl>
                                        <p:attrNameLst>
                                          <p:attrName>ppt_x</p:attrName>
                                        </p:attrNameLst>
                                      </p:cBhvr>
                                      <p:tavLst>
                                        <p:tav tm="0">
                                          <p:val>
                                            <p:strVal val="#ppt_x"/>
                                          </p:val>
                                        </p:tav>
                                        <p:tav tm="100000">
                                          <p:val>
                                            <p:strVal val="#ppt_x"/>
                                          </p:val>
                                        </p:tav>
                                      </p:tavLst>
                                    </p:anim>
                                    <p:anim calcmode="lin" valueType="num">
                                      <p:cBhvr additive="base">
                                        <p:cTn id="179" dur="3000" fill="hold"/>
                                        <p:tgtEl>
                                          <p:spTgt spid="33"/>
                                        </p:tgtEl>
                                        <p:attrNameLst>
                                          <p:attrName>ppt_y</p:attrName>
                                        </p:attrNameLst>
                                      </p:cBhvr>
                                      <p:tavLst>
                                        <p:tav tm="0">
                                          <p:val>
                                            <p:strVal val="1+#ppt_h/2"/>
                                          </p:val>
                                        </p:tav>
                                        <p:tav tm="100000">
                                          <p:val>
                                            <p:strVal val="#ppt_y"/>
                                          </p:val>
                                        </p:tav>
                                      </p:tavLst>
                                    </p:anim>
                                  </p:childTnLst>
                                </p:cTn>
                              </p:par>
                              <p:par>
                                <p:cTn id="180" presetID="2" presetClass="entr" presetSubtype="4" fill="hold" grpId="0" nodeType="withEffect">
                                  <p:stCondLst>
                                    <p:cond delay="0"/>
                                  </p:stCondLst>
                                  <p:childTnLst>
                                    <p:set>
                                      <p:cBhvr>
                                        <p:cTn id="181" dur="1" fill="hold">
                                          <p:stCondLst>
                                            <p:cond delay="0"/>
                                          </p:stCondLst>
                                        </p:cTn>
                                        <p:tgtEl>
                                          <p:spTgt spid="34"/>
                                        </p:tgtEl>
                                        <p:attrNameLst>
                                          <p:attrName>style.visibility</p:attrName>
                                        </p:attrNameLst>
                                      </p:cBhvr>
                                      <p:to>
                                        <p:strVal val="visible"/>
                                      </p:to>
                                    </p:set>
                                    <p:anim calcmode="lin" valueType="num">
                                      <p:cBhvr additive="base">
                                        <p:cTn id="182" dur="3000" fill="hold"/>
                                        <p:tgtEl>
                                          <p:spTgt spid="34"/>
                                        </p:tgtEl>
                                        <p:attrNameLst>
                                          <p:attrName>ppt_x</p:attrName>
                                        </p:attrNameLst>
                                      </p:cBhvr>
                                      <p:tavLst>
                                        <p:tav tm="0">
                                          <p:val>
                                            <p:strVal val="#ppt_x"/>
                                          </p:val>
                                        </p:tav>
                                        <p:tav tm="100000">
                                          <p:val>
                                            <p:strVal val="#ppt_x"/>
                                          </p:val>
                                        </p:tav>
                                      </p:tavLst>
                                    </p:anim>
                                    <p:anim calcmode="lin" valueType="num">
                                      <p:cBhvr additive="base">
                                        <p:cTn id="183" dur="3000" fill="hold"/>
                                        <p:tgtEl>
                                          <p:spTgt spid="34"/>
                                        </p:tgtEl>
                                        <p:attrNameLst>
                                          <p:attrName>ppt_y</p:attrName>
                                        </p:attrNameLst>
                                      </p:cBhvr>
                                      <p:tavLst>
                                        <p:tav tm="0">
                                          <p:val>
                                            <p:strVal val="1+#ppt_h/2"/>
                                          </p:val>
                                        </p:tav>
                                        <p:tav tm="100000">
                                          <p:val>
                                            <p:strVal val="#ppt_y"/>
                                          </p:val>
                                        </p:tav>
                                      </p:tavLst>
                                    </p:anim>
                                  </p:childTnLst>
                                </p:cTn>
                              </p:par>
                              <p:par>
                                <p:cTn id="184" presetID="2" presetClass="entr" presetSubtype="4" fill="hold" grpId="0" nodeType="withEffect">
                                  <p:stCondLst>
                                    <p:cond delay="0"/>
                                  </p:stCondLst>
                                  <p:childTnLst>
                                    <p:set>
                                      <p:cBhvr>
                                        <p:cTn id="185" dur="1" fill="hold">
                                          <p:stCondLst>
                                            <p:cond delay="0"/>
                                          </p:stCondLst>
                                        </p:cTn>
                                        <p:tgtEl>
                                          <p:spTgt spid="35"/>
                                        </p:tgtEl>
                                        <p:attrNameLst>
                                          <p:attrName>style.visibility</p:attrName>
                                        </p:attrNameLst>
                                      </p:cBhvr>
                                      <p:to>
                                        <p:strVal val="visible"/>
                                      </p:to>
                                    </p:set>
                                    <p:anim calcmode="lin" valueType="num">
                                      <p:cBhvr additive="base">
                                        <p:cTn id="186" dur="3000" fill="hold"/>
                                        <p:tgtEl>
                                          <p:spTgt spid="35"/>
                                        </p:tgtEl>
                                        <p:attrNameLst>
                                          <p:attrName>ppt_x</p:attrName>
                                        </p:attrNameLst>
                                      </p:cBhvr>
                                      <p:tavLst>
                                        <p:tav tm="0">
                                          <p:val>
                                            <p:strVal val="#ppt_x"/>
                                          </p:val>
                                        </p:tav>
                                        <p:tav tm="100000">
                                          <p:val>
                                            <p:strVal val="#ppt_x"/>
                                          </p:val>
                                        </p:tav>
                                      </p:tavLst>
                                    </p:anim>
                                    <p:anim calcmode="lin" valueType="num">
                                      <p:cBhvr additive="base">
                                        <p:cTn id="187" dur="3000" fill="hold"/>
                                        <p:tgtEl>
                                          <p:spTgt spid="35"/>
                                        </p:tgtEl>
                                        <p:attrNameLst>
                                          <p:attrName>ppt_y</p:attrName>
                                        </p:attrNameLst>
                                      </p:cBhvr>
                                      <p:tavLst>
                                        <p:tav tm="0">
                                          <p:val>
                                            <p:strVal val="1+#ppt_h/2"/>
                                          </p:val>
                                        </p:tav>
                                        <p:tav tm="100000">
                                          <p:val>
                                            <p:strVal val="#ppt_y"/>
                                          </p:val>
                                        </p:tav>
                                      </p:tavLst>
                                    </p:anim>
                                  </p:childTnLst>
                                </p:cTn>
                              </p:par>
                              <p:par>
                                <p:cTn id="188" presetID="8" presetClass="emph" presetSubtype="0" fill="hold" grpId="1" nodeType="withEffect">
                                  <p:stCondLst>
                                    <p:cond delay="0"/>
                                  </p:stCondLst>
                                  <p:childTnLst>
                                    <p:animRot by="21600000">
                                      <p:cBhvr>
                                        <p:cTn id="189" dur="3000" fill="hold"/>
                                        <p:tgtEl>
                                          <p:spTgt spid="6"/>
                                        </p:tgtEl>
                                        <p:attrNameLst>
                                          <p:attrName>r</p:attrName>
                                        </p:attrNameLst>
                                      </p:cBhvr>
                                    </p:animRot>
                                  </p:childTnLst>
                                </p:cTn>
                              </p:par>
                              <p:par>
                                <p:cTn id="190" presetID="8" presetClass="emph" presetSubtype="0" fill="hold" grpId="1" nodeType="withEffect">
                                  <p:stCondLst>
                                    <p:cond delay="0"/>
                                  </p:stCondLst>
                                  <p:childTnLst>
                                    <p:animRot by="21600000">
                                      <p:cBhvr>
                                        <p:cTn id="191" dur="3000" fill="hold"/>
                                        <p:tgtEl>
                                          <p:spTgt spid="7"/>
                                        </p:tgtEl>
                                        <p:attrNameLst>
                                          <p:attrName>r</p:attrName>
                                        </p:attrNameLst>
                                      </p:cBhvr>
                                    </p:animRot>
                                  </p:childTnLst>
                                </p:cTn>
                              </p:par>
                              <p:par>
                                <p:cTn id="192" presetID="8" presetClass="emph" presetSubtype="0" fill="hold" grpId="1" nodeType="withEffect">
                                  <p:stCondLst>
                                    <p:cond delay="0"/>
                                  </p:stCondLst>
                                  <p:childTnLst>
                                    <p:animRot by="21600000">
                                      <p:cBhvr>
                                        <p:cTn id="193" dur="3000" fill="hold"/>
                                        <p:tgtEl>
                                          <p:spTgt spid="8"/>
                                        </p:tgtEl>
                                        <p:attrNameLst>
                                          <p:attrName>r</p:attrName>
                                        </p:attrNameLst>
                                      </p:cBhvr>
                                    </p:animRot>
                                  </p:childTnLst>
                                </p:cTn>
                              </p:par>
                              <p:par>
                                <p:cTn id="194" presetID="8" presetClass="emph" presetSubtype="0" fill="hold" grpId="1" nodeType="withEffect">
                                  <p:stCondLst>
                                    <p:cond delay="0"/>
                                  </p:stCondLst>
                                  <p:childTnLst>
                                    <p:animRot by="21600000">
                                      <p:cBhvr>
                                        <p:cTn id="195" dur="3000" fill="hold"/>
                                        <p:tgtEl>
                                          <p:spTgt spid="9"/>
                                        </p:tgtEl>
                                        <p:attrNameLst>
                                          <p:attrName>r</p:attrName>
                                        </p:attrNameLst>
                                      </p:cBhvr>
                                    </p:animRot>
                                  </p:childTnLst>
                                </p:cTn>
                              </p:par>
                              <p:par>
                                <p:cTn id="196" presetID="8" presetClass="emph" presetSubtype="0" fill="hold" grpId="1" nodeType="withEffect">
                                  <p:stCondLst>
                                    <p:cond delay="0"/>
                                  </p:stCondLst>
                                  <p:childTnLst>
                                    <p:animRot by="21600000">
                                      <p:cBhvr>
                                        <p:cTn id="197" dur="3000" fill="hold"/>
                                        <p:tgtEl>
                                          <p:spTgt spid="10"/>
                                        </p:tgtEl>
                                        <p:attrNameLst>
                                          <p:attrName>r</p:attrName>
                                        </p:attrNameLst>
                                      </p:cBhvr>
                                    </p:animRot>
                                  </p:childTnLst>
                                </p:cTn>
                              </p:par>
                              <p:par>
                                <p:cTn id="198" presetID="8" presetClass="emph" presetSubtype="0" fill="hold" grpId="1" nodeType="withEffect">
                                  <p:stCondLst>
                                    <p:cond delay="0"/>
                                  </p:stCondLst>
                                  <p:childTnLst>
                                    <p:animRot by="21600000">
                                      <p:cBhvr>
                                        <p:cTn id="199" dur="3000" fill="hold"/>
                                        <p:tgtEl>
                                          <p:spTgt spid="11"/>
                                        </p:tgtEl>
                                        <p:attrNameLst>
                                          <p:attrName>r</p:attrName>
                                        </p:attrNameLst>
                                      </p:cBhvr>
                                    </p:animRot>
                                  </p:childTnLst>
                                </p:cTn>
                              </p:par>
                              <p:par>
                                <p:cTn id="200" presetID="8" presetClass="emph" presetSubtype="0" fill="hold" grpId="1" nodeType="withEffect">
                                  <p:stCondLst>
                                    <p:cond delay="0"/>
                                  </p:stCondLst>
                                  <p:childTnLst>
                                    <p:animRot by="21600000">
                                      <p:cBhvr>
                                        <p:cTn id="201" dur="3000" fill="hold"/>
                                        <p:tgtEl>
                                          <p:spTgt spid="12"/>
                                        </p:tgtEl>
                                        <p:attrNameLst>
                                          <p:attrName>r</p:attrName>
                                        </p:attrNameLst>
                                      </p:cBhvr>
                                    </p:animRot>
                                  </p:childTnLst>
                                </p:cTn>
                              </p:par>
                              <p:par>
                                <p:cTn id="202" presetID="8" presetClass="emph" presetSubtype="0" fill="hold" grpId="1" nodeType="withEffect">
                                  <p:stCondLst>
                                    <p:cond delay="0"/>
                                  </p:stCondLst>
                                  <p:childTnLst>
                                    <p:animRot by="21600000">
                                      <p:cBhvr>
                                        <p:cTn id="203" dur="3000" fill="hold"/>
                                        <p:tgtEl>
                                          <p:spTgt spid="13"/>
                                        </p:tgtEl>
                                        <p:attrNameLst>
                                          <p:attrName>r</p:attrName>
                                        </p:attrNameLst>
                                      </p:cBhvr>
                                    </p:animRot>
                                  </p:childTnLst>
                                </p:cTn>
                              </p:par>
                              <p:par>
                                <p:cTn id="204" presetID="8" presetClass="emph" presetSubtype="0" fill="hold" grpId="1" nodeType="withEffect">
                                  <p:stCondLst>
                                    <p:cond delay="0"/>
                                  </p:stCondLst>
                                  <p:childTnLst>
                                    <p:animRot by="21600000">
                                      <p:cBhvr>
                                        <p:cTn id="205" dur="3000" fill="hold"/>
                                        <p:tgtEl>
                                          <p:spTgt spid="14"/>
                                        </p:tgtEl>
                                        <p:attrNameLst>
                                          <p:attrName>r</p:attrName>
                                        </p:attrNameLst>
                                      </p:cBhvr>
                                    </p:animRot>
                                  </p:childTnLst>
                                </p:cTn>
                              </p:par>
                              <p:par>
                                <p:cTn id="206" presetID="8" presetClass="emph" presetSubtype="0" fill="hold" grpId="1" nodeType="withEffect">
                                  <p:stCondLst>
                                    <p:cond delay="0"/>
                                  </p:stCondLst>
                                  <p:childTnLst>
                                    <p:animRot by="21600000">
                                      <p:cBhvr>
                                        <p:cTn id="207" dur="3000" fill="hold"/>
                                        <p:tgtEl>
                                          <p:spTgt spid="15"/>
                                        </p:tgtEl>
                                        <p:attrNameLst>
                                          <p:attrName>r</p:attrName>
                                        </p:attrNameLst>
                                      </p:cBhvr>
                                    </p:animRot>
                                  </p:childTnLst>
                                </p:cTn>
                              </p:par>
                              <p:par>
                                <p:cTn id="208" presetID="8" presetClass="emph" presetSubtype="0" fill="hold" grpId="1" nodeType="withEffect">
                                  <p:stCondLst>
                                    <p:cond delay="0"/>
                                  </p:stCondLst>
                                  <p:childTnLst>
                                    <p:animRot by="21600000">
                                      <p:cBhvr>
                                        <p:cTn id="209" dur="3000" fill="hold"/>
                                        <p:tgtEl>
                                          <p:spTgt spid="16"/>
                                        </p:tgtEl>
                                        <p:attrNameLst>
                                          <p:attrName>r</p:attrName>
                                        </p:attrNameLst>
                                      </p:cBhvr>
                                    </p:animRot>
                                  </p:childTnLst>
                                </p:cTn>
                              </p:par>
                              <p:par>
                                <p:cTn id="210" presetID="8" presetClass="emph" presetSubtype="0" fill="hold" grpId="1" nodeType="withEffect">
                                  <p:stCondLst>
                                    <p:cond delay="0"/>
                                  </p:stCondLst>
                                  <p:childTnLst>
                                    <p:animRot by="21600000">
                                      <p:cBhvr>
                                        <p:cTn id="211" dur="3000" fill="hold"/>
                                        <p:tgtEl>
                                          <p:spTgt spid="17"/>
                                        </p:tgtEl>
                                        <p:attrNameLst>
                                          <p:attrName>r</p:attrName>
                                        </p:attrNameLst>
                                      </p:cBhvr>
                                    </p:animRot>
                                  </p:childTnLst>
                                </p:cTn>
                              </p:par>
                              <p:par>
                                <p:cTn id="212" presetID="8" presetClass="emph" presetSubtype="0" fill="hold" grpId="1" nodeType="withEffect">
                                  <p:stCondLst>
                                    <p:cond delay="0"/>
                                  </p:stCondLst>
                                  <p:childTnLst>
                                    <p:animRot by="21600000">
                                      <p:cBhvr>
                                        <p:cTn id="213" dur="3000" fill="hold"/>
                                        <p:tgtEl>
                                          <p:spTgt spid="18"/>
                                        </p:tgtEl>
                                        <p:attrNameLst>
                                          <p:attrName>r</p:attrName>
                                        </p:attrNameLst>
                                      </p:cBhvr>
                                    </p:animRot>
                                  </p:childTnLst>
                                </p:cTn>
                              </p:par>
                              <p:par>
                                <p:cTn id="214" presetID="8" presetClass="emph" presetSubtype="0" fill="hold" grpId="1" nodeType="withEffect">
                                  <p:stCondLst>
                                    <p:cond delay="0"/>
                                  </p:stCondLst>
                                  <p:childTnLst>
                                    <p:animRot by="21600000">
                                      <p:cBhvr>
                                        <p:cTn id="215" dur="3000" fill="hold"/>
                                        <p:tgtEl>
                                          <p:spTgt spid="19"/>
                                        </p:tgtEl>
                                        <p:attrNameLst>
                                          <p:attrName>r</p:attrName>
                                        </p:attrNameLst>
                                      </p:cBhvr>
                                    </p:animRot>
                                  </p:childTnLst>
                                </p:cTn>
                              </p:par>
                              <p:par>
                                <p:cTn id="216" presetID="8" presetClass="emph" presetSubtype="0" fill="hold" grpId="1" nodeType="withEffect">
                                  <p:stCondLst>
                                    <p:cond delay="0"/>
                                  </p:stCondLst>
                                  <p:childTnLst>
                                    <p:animRot by="21600000">
                                      <p:cBhvr>
                                        <p:cTn id="217" dur="3000" fill="hold"/>
                                        <p:tgtEl>
                                          <p:spTgt spid="20"/>
                                        </p:tgtEl>
                                        <p:attrNameLst>
                                          <p:attrName>r</p:attrName>
                                        </p:attrNameLst>
                                      </p:cBhvr>
                                    </p:animRot>
                                  </p:childTnLst>
                                </p:cTn>
                              </p:par>
                              <p:par>
                                <p:cTn id="218" presetID="8" presetClass="emph" presetSubtype="0" fill="hold" grpId="1" nodeType="withEffect">
                                  <p:stCondLst>
                                    <p:cond delay="0"/>
                                  </p:stCondLst>
                                  <p:childTnLst>
                                    <p:animRot by="21600000">
                                      <p:cBhvr>
                                        <p:cTn id="219" dur="3000" fill="hold"/>
                                        <p:tgtEl>
                                          <p:spTgt spid="36"/>
                                        </p:tgtEl>
                                        <p:attrNameLst>
                                          <p:attrName>r</p:attrName>
                                        </p:attrNameLst>
                                      </p:cBhvr>
                                    </p:animRot>
                                  </p:childTnLst>
                                </p:cTn>
                              </p:par>
                              <p:par>
                                <p:cTn id="220" presetID="8" presetClass="emph" presetSubtype="0" fill="hold" grpId="1" nodeType="withEffect">
                                  <p:stCondLst>
                                    <p:cond delay="0"/>
                                  </p:stCondLst>
                                  <p:childTnLst>
                                    <p:animRot by="21600000">
                                      <p:cBhvr>
                                        <p:cTn id="221" dur="3000" fill="hold"/>
                                        <p:tgtEl>
                                          <p:spTgt spid="37"/>
                                        </p:tgtEl>
                                        <p:attrNameLst>
                                          <p:attrName>r</p:attrName>
                                        </p:attrNameLst>
                                      </p:cBhvr>
                                    </p:animRot>
                                  </p:childTnLst>
                                </p:cTn>
                              </p:par>
                              <p:par>
                                <p:cTn id="222" presetID="8" presetClass="emph" presetSubtype="0" fill="hold" grpId="1" nodeType="withEffect">
                                  <p:stCondLst>
                                    <p:cond delay="0"/>
                                  </p:stCondLst>
                                  <p:childTnLst>
                                    <p:animRot by="21600000">
                                      <p:cBhvr>
                                        <p:cTn id="223" dur="3000" fill="hold"/>
                                        <p:tgtEl>
                                          <p:spTgt spid="38"/>
                                        </p:tgtEl>
                                        <p:attrNameLst>
                                          <p:attrName>r</p:attrName>
                                        </p:attrNameLst>
                                      </p:cBhvr>
                                    </p:animRot>
                                  </p:childTnLst>
                                </p:cTn>
                              </p:par>
                              <p:par>
                                <p:cTn id="224" presetID="8" presetClass="emph" presetSubtype="0" fill="hold" grpId="1" nodeType="withEffect">
                                  <p:stCondLst>
                                    <p:cond delay="0"/>
                                  </p:stCondLst>
                                  <p:childTnLst>
                                    <p:animRot by="21600000">
                                      <p:cBhvr>
                                        <p:cTn id="225" dur="3000" fill="hold"/>
                                        <p:tgtEl>
                                          <p:spTgt spid="39"/>
                                        </p:tgtEl>
                                        <p:attrNameLst>
                                          <p:attrName>r</p:attrName>
                                        </p:attrNameLst>
                                      </p:cBhvr>
                                    </p:animRot>
                                  </p:childTnLst>
                                </p:cTn>
                              </p:par>
                              <p:par>
                                <p:cTn id="226" presetID="8" presetClass="emph" presetSubtype="0" fill="hold" grpId="1" nodeType="withEffect">
                                  <p:stCondLst>
                                    <p:cond delay="0"/>
                                  </p:stCondLst>
                                  <p:childTnLst>
                                    <p:animRot by="21600000">
                                      <p:cBhvr>
                                        <p:cTn id="227" dur="3000" fill="hold"/>
                                        <p:tgtEl>
                                          <p:spTgt spid="40"/>
                                        </p:tgtEl>
                                        <p:attrNameLst>
                                          <p:attrName>r</p:attrName>
                                        </p:attrNameLst>
                                      </p:cBhvr>
                                    </p:animRot>
                                  </p:childTnLst>
                                </p:cTn>
                              </p:par>
                              <p:par>
                                <p:cTn id="228" presetID="8" presetClass="emph" presetSubtype="0" fill="hold" grpId="1" nodeType="withEffect">
                                  <p:stCondLst>
                                    <p:cond delay="0"/>
                                  </p:stCondLst>
                                  <p:childTnLst>
                                    <p:animRot by="21600000">
                                      <p:cBhvr>
                                        <p:cTn id="229" dur="3000" fill="hold"/>
                                        <p:tgtEl>
                                          <p:spTgt spid="41"/>
                                        </p:tgtEl>
                                        <p:attrNameLst>
                                          <p:attrName>r</p:attrName>
                                        </p:attrNameLst>
                                      </p:cBhvr>
                                    </p:animRot>
                                  </p:childTnLst>
                                </p:cTn>
                              </p:par>
                              <p:par>
                                <p:cTn id="230" presetID="8" presetClass="emph" presetSubtype="0" fill="hold" grpId="1" nodeType="withEffect">
                                  <p:stCondLst>
                                    <p:cond delay="0"/>
                                  </p:stCondLst>
                                  <p:childTnLst>
                                    <p:animRot by="21600000">
                                      <p:cBhvr>
                                        <p:cTn id="231" dur="3000" fill="hold"/>
                                        <p:tgtEl>
                                          <p:spTgt spid="42"/>
                                        </p:tgtEl>
                                        <p:attrNameLst>
                                          <p:attrName>r</p:attrName>
                                        </p:attrNameLst>
                                      </p:cBhvr>
                                    </p:animRot>
                                  </p:childTnLst>
                                </p:cTn>
                              </p:par>
                              <p:par>
                                <p:cTn id="232" presetID="8" presetClass="emph" presetSubtype="0" fill="hold" grpId="1" nodeType="withEffect">
                                  <p:stCondLst>
                                    <p:cond delay="0"/>
                                  </p:stCondLst>
                                  <p:childTnLst>
                                    <p:animRot by="21600000">
                                      <p:cBhvr>
                                        <p:cTn id="233" dur="3000" fill="hold"/>
                                        <p:tgtEl>
                                          <p:spTgt spid="43"/>
                                        </p:tgtEl>
                                        <p:attrNameLst>
                                          <p:attrName>r</p:attrName>
                                        </p:attrNameLst>
                                      </p:cBhvr>
                                    </p:animRot>
                                  </p:childTnLst>
                                </p:cTn>
                              </p:par>
                              <p:par>
                                <p:cTn id="234" presetID="8" presetClass="emph" presetSubtype="0" fill="hold" grpId="1" nodeType="withEffect">
                                  <p:stCondLst>
                                    <p:cond delay="0"/>
                                  </p:stCondLst>
                                  <p:childTnLst>
                                    <p:animRot by="21600000">
                                      <p:cBhvr>
                                        <p:cTn id="235" dur="3000" fill="hold"/>
                                        <p:tgtEl>
                                          <p:spTgt spid="44"/>
                                        </p:tgtEl>
                                        <p:attrNameLst>
                                          <p:attrName>r</p:attrName>
                                        </p:attrNameLst>
                                      </p:cBhvr>
                                    </p:animRot>
                                  </p:childTnLst>
                                </p:cTn>
                              </p:par>
                              <p:par>
                                <p:cTn id="236" presetID="8" presetClass="emph" presetSubtype="0" fill="hold" grpId="1" nodeType="withEffect">
                                  <p:stCondLst>
                                    <p:cond delay="0"/>
                                  </p:stCondLst>
                                  <p:childTnLst>
                                    <p:animRot by="21600000">
                                      <p:cBhvr>
                                        <p:cTn id="237" dur="3000" fill="hold"/>
                                        <p:tgtEl>
                                          <p:spTgt spid="45"/>
                                        </p:tgtEl>
                                        <p:attrNameLst>
                                          <p:attrName>r</p:attrName>
                                        </p:attrNameLst>
                                      </p:cBhvr>
                                    </p:animRot>
                                  </p:childTnLst>
                                </p:cTn>
                              </p:par>
                              <p:par>
                                <p:cTn id="238" presetID="8" presetClass="emph" presetSubtype="0" fill="hold" grpId="1" nodeType="withEffect">
                                  <p:stCondLst>
                                    <p:cond delay="0"/>
                                  </p:stCondLst>
                                  <p:childTnLst>
                                    <p:animRot by="21600000">
                                      <p:cBhvr>
                                        <p:cTn id="239" dur="3000" fill="hold"/>
                                        <p:tgtEl>
                                          <p:spTgt spid="46"/>
                                        </p:tgtEl>
                                        <p:attrNameLst>
                                          <p:attrName>r</p:attrName>
                                        </p:attrNameLst>
                                      </p:cBhvr>
                                    </p:animRot>
                                  </p:childTnLst>
                                </p:cTn>
                              </p:par>
                              <p:par>
                                <p:cTn id="240" presetID="8" presetClass="emph" presetSubtype="0" fill="hold" grpId="1" nodeType="withEffect">
                                  <p:stCondLst>
                                    <p:cond delay="0"/>
                                  </p:stCondLst>
                                  <p:childTnLst>
                                    <p:animRot by="21600000">
                                      <p:cBhvr>
                                        <p:cTn id="241" dur="3000" fill="hold"/>
                                        <p:tgtEl>
                                          <p:spTgt spid="47"/>
                                        </p:tgtEl>
                                        <p:attrNameLst>
                                          <p:attrName>r</p:attrName>
                                        </p:attrNameLst>
                                      </p:cBhvr>
                                    </p:animRot>
                                  </p:childTnLst>
                                </p:cTn>
                              </p:par>
                              <p:par>
                                <p:cTn id="242" presetID="8" presetClass="emph" presetSubtype="0" fill="hold" grpId="1" nodeType="withEffect">
                                  <p:stCondLst>
                                    <p:cond delay="0"/>
                                  </p:stCondLst>
                                  <p:childTnLst>
                                    <p:animRot by="21600000">
                                      <p:cBhvr>
                                        <p:cTn id="243" dur="3000" fill="hold"/>
                                        <p:tgtEl>
                                          <p:spTgt spid="48"/>
                                        </p:tgtEl>
                                        <p:attrNameLst>
                                          <p:attrName>r</p:attrName>
                                        </p:attrNameLst>
                                      </p:cBhvr>
                                    </p:animRot>
                                  </p:childTnLst>
                                </p:cTn>
                              </p:par>
                              <p:par>
                                <p:cTn id="244" presetID="8" presetClass="emph" presetSubtype="0" fill="hold" grpId="1" nodeType="withEffect">
                                  <p:stCondLst>
                                    <p:cond delay="0"/>
                                  </p:stCondLst>
                                  <p:childTnLst>
                                    <p:animRot by="21600000">
                                      <p:cBhvr>
                                        <p:cTn id="245" dur="3000" fill="hold"/>
                                        <p:tgtEl>
                                          <p:spTgt spid="49"/>
                                        </p:tgtEl>
                                        <p:attrNameLst>
                                          <p:attrName>r</p:attrName>
                                        </p:attrNameLst>
                                      </p:cBhvr>
                                    </p:animRot>
                                  </p:childTnLst>
                                </p:cTn>
                              </p:par>
                              <p:par>
                                <p:cTn id="246" presetID="8" presetClass="emph" presetSubtype="0" fill="hold" grpId="1" nodeType="withEffect">
                                  <p:stCondLst>
                                    <p:cond delay="0"/>
                                  </p:stCondLst>
                                  <p:childTnLst>
                                    <p:animRot by="21600000">
                                      <p:cBhvr>
                                        <p:cTn id="247" dur="3000" fill="hold"/>
                                        <p:tgtEl>
                                          <p:spTgt spid="50"/>
                                        </p:tgtEl>
                                        <p:attrNameLst>
                                          <p:attrName>r</p:attrName>
                                        </p:attrNameLst>
                                      </p:cBhvr>
                                    </p:animRot>
                                  </p:childTnLst>
                                </p:cTn>
                              </p:par>
                              <p:par>
                                <p:cTn id="248" presetID="8" presetClass="emph" presetSubtype="0" fill="hold" grpId="1" nodeType="withEffect">
                                  <p:stCondLst>
                                    <p:cond delay="0"/>
                                  </p:stCondLst>
                                  <p:childTnLst>
                                    <p:animRot by="21600000">
                                      <p:cBhvr>
                                        <p:cTn id="249" dur="3000" fill="hold"/>
                                        <p:tgtEl>
                                          <p:spTgt spid="21"/>
                                        </p:tgtEl>
                                        <p:attrNameLst>
                                          <p:attrName>r</p:attrName>
                                        </p:attrNameLst>
                                      </p:cBhvr>
                                    </p:animRot>
                                  </p:childTnLst>
                                </p:cTn>
                              </p:par>
                              <p:par>
                                <p:cTn id="250" presetID="8" presetClass="emph" presetSubtype="0" fill="hold" grpId="1" nodeType="withEffect">
                                  <p:stCondLst>
                                    <p:cond delay="0"/>
                                  </p:stCondLst>
                                  <p:childTnLst>
                                    <p:animRot by="21600000">
                                      <p:cBhvr>
                                        <p:cTn id="251" dur="3000" fill="hold"/>
                                        <p:tgtEl>
                                          <p:spTgt spid="22"/>
                                        </p:tgtEl>
                                        <p:attrNameLst>
                                          <p:attrName>r</p:attrName>
                                        </p:attrNameLst>
                                      </p:cBhvr>
                                    </p:animRot>
                                  </p:childTnLst>
                                </p:cTn>
                              </p:par>
                              <p:par>
                                <p:cTn id="252" presetID="8" presetClass="emph" presetSubtype="0" fill="hold" grpId="1" nodeType="withEffect">
                                  <p:stCondLst>
                                    <p:cond delay="0"/>
                                  </p:stCondLst>
                                  <p:childTnLst>
                                    <p:animRot by="21600000">
                                      <p:cBhvr>
                                        <p:cTn id="253" dur="3000" fill="hold"/>
                                        <p:tgtEl>
                                          <p:spTgt spid="23"/>
                                        </p:tgtEl>
                                        <p:attrNameLst>
                                          <p:attrName>r</p:attrName>
                                        </p:attrNameLst>
                                      </p:cBhvr>
                                    </p:animRot>
                                  </p:childTnLst>
                                </p:cTn>
                              </p:par>
                              <p:par>
                                <p:cTn id="254" presetID="8" presetClass="emph" presetSubtype="0" fill="hold" grpId="1" nodeType="withEffect">
                                  <p:stCondLst>
                                    <p:cond delay="0"/>
                                  </p:stCondLst>
                                  <p:childTnLst>
                                    <p:animRot by="21600000">
                                      <p:cBhvr>
                                        <p:cTn id="255" dur="3000" fill="hold"/>
                                        <p:tgtEl>
                                          <p:spTgt spid="24"/>
                                        </p:tgtEl>
                                        <p:attrNameLst>
                                          <p:attrName>r</p:attrName>
                                        </p:attrNameLst>
                                      </p:cBhvr>
                                    </p:animRot>
                                  </p:childTnLst>
                                </p:cTn>
                              </p:par>
                              <p:par>
                                <p:cTn id="256" presetID="8" presetClass="emph" presetSubtype="0" fill="hold" grpId="1" nodeType="withEffect">
                                  <p:stCondLst>
                                    <p:cond delay="0"/>
                                  </p:stCondLst>
                                  <p:childTnLst>
                                    <p:animRot by="21600000">
                                      <p:cBhvr>
                                        <p:cTn id="257" dur="3000" fill="hold"/>
                                        <p:tgtEl>
                                          <p:spTgt spid="25"/>
                                        </p:tgtEl>
                                        <p:attrNameLst>
                                          <p:attrName>r</p:attrName>
                                        </p:attrNameLst>
                                      </p:cBhvr>
                                    </p:animRot>
                                  </p:childTnLst>
                                </p:cTn>
                              </p:par>
                              <p:par>
                                <p:cTn id="258" presetID="8" presetClass="emph" presetSubtype="0" fill="hold" grpId="1" nodeType="withEffect">
                                  <p:stCondLst>
                                    <p:cond delay="0"/>
                                  </p:stCondLst>
                                  <p:childTnLst>
                                    <p:animRot by="21600000">
                                      <p:cBhvr>
                                        <p:cTn id="259" dur="3000" fill="hold"/>
                                        <p:tgtEl>
                                          <p:spTgt spid="26"/>
                                        </p:tgtEl>
                                        <p:attrNameLst>
                                          <p:attrName>r</p:attrName>
                                        </p:attrNameLst>
                                      </p:cBhvr>
                                    </p:animRot>
                                  </p:childTnLst>
                                </p:cTn>
                              </p:par>
                              <p:par>
                                <p:cTn id="260" presetID="8" presetClass="emph" presetSubtype="0" fill="hold" grpId="1" nodeType="withEffect">
                                  <p:stCondLst>
                                    <p:cond delay="0"/>
                                  </p:stCondLst>
                                  <p:childTnLst>
                                    <p:animRot by="21600000">
                                      <p:cBhvr>
                                        <p:cTn id="261" dur="3000" fill="hold"/>
                                        <p:tgtEl>
                                          <p:spTgt spid="27"/>
                                        </p:tgtEl>
                                        <p:attrNameLst>
                                          <p:attrName>r</p:attrName>
                                        </p:attrNameLst>
                                      </p:cBhvr>
                                    </p:animRot>
                                  </p:childTnLst>
                                </p:cTn>
                              </p:par>
                              <p:par>
                                <p:cTn id="262" presetID="8" presetClass="emph" presetSubtype="0" fill="hold" grpId="1" nodeType="withEffect">
                                  <p:stCondLst>
                                    <p:cond delay="0"/>
                                  </p:stCondLst>
                                  <p:childTnLst>
                                    <p:animRot by="21600000">
                                      <p:cBhvr>
                                        <p:cTn id="263" dur="3000" fill="hold"/>
                                        <p:tgtEl>
                                          <p:spTgt spid="28"/>
                                        </p:tgtEl>
                                        <p:attrNameLst>
                                          <p:attrName>r</p:attrName>
                                        </p:attrNameLst>
                                      </p:cBhvr>
                                    </p:animRot>
                                  </p:childTnLst>
                                </p:cTn>
                              </p:par>
                              <p:par>
                                <p:cTn id="264" presetID="8" presetClass="emph" presetSubtype="0" fill="hold" grpId="1" nodeType="withEffect">
                                  <p:stCondLst>
                                    <p:cond delay="0"/>
                                  </p:stCondLst>
                                  <p:childTnLst>
                                    <p:animRot by="21600000">
                                      <p:cBhvr>
                                        <p:cTn id="265" dur="3000" fill="hold"/>
                                        <p:tgtEl>
                                          <p:spTgt spid="29"/>
                                        </p:tgtEl>
                                        <p:attrNameLst>
                                          <p:attrName>r</p:attrName>
                                        </p:attrNameLst>
                                      </p:cBhvr>
                                    </p:animRot>
                                  </p:childTnLst>
                                </p:cTn>
                              </p:par>
                              <p:par>
                                <p:cTn id="266" presetID="8" presetClass="emph" presetSubtype="0" fill="hold" grpId="1" nodeType="withEffect">
                                  <p:stCondLst>
                                    <p:cond delay="0"/>
                                  </p:stCondLst>
                                  <p:childTnLst>
                                    <p:animRot by="21600000">
                                      <p:cBhvr>
                                        <p:cTn id="267" dur="3000" fill="hold"/>
                                        <p:tgtEl>
                                          <p:spTgt spid="30"/>
                                        </p:tgtEl>
                                        <p:attrNameLst>
                                          <p:attrName>r</p:attrName>
                                        </p:attrNameLst>
                                      </p:cBhvr>
                                    </p:animRot>
                                  </p:childTnLst>
                                </p:cTn>
                              </p:par>
                              <p:par>
                                <p:cTn id="268" presetID="8" presetClass="emph" presetSubtype="0" fill="hold" grpId="1" nodeType="withEffect">
                                  <p:stCondLst>
                                    <p:cond delay="0"/>
                                  </p:stCondLst>
                                  <p:childTnLst>
                                    <p:animRot by="21600000">
                                      <p:cBhvr>
                                        <p:cTn id="269" dur="3000" fill="hold"/>
                                        <p:tgtEl>
                                          <p:spTgt spid="31"/>
                                        </p:tgtEl>
                                        <p:attrNameLst>
                                          <p:attrName>r</p:attrName>
                                        </p:attrNameLst>
                                      </p:cBhvr>
                                    </p:animRot>
                                  </p:childTnLst>
                                </p:cTn>
                              </p:par>
                              <p:par>
                                <p:cTn id="270" presetID="8" presetClass="emph" presetSubtype="0" fill="hold" grpId="1" nodeType="withEffect">
                                  <p:stCondLst>
                                    <p:cond delay="0"/>
                                  </p:stCondLst>
                                  <p:childTnLst>
                                    <p:animRot by="21600000">
                                      <p:cBhvr>
                                        <p:cTn id="271" dur="3000" fill="hold"/>
                                        <p:tgtEl>
                                          <p:spTgt spid="32"/>
                                        </p:tgtEl>
                                        <p:attrNameLst>
                                          <p:attrName>r</p:attrName>
                                        </p:attrNameLst>
                                      </p:cBhvr>
                                    </p:animRot>
                                  </p:childTnLst>
                                </p:cTn>
                              </p:par>
                              <p:par>
                                <p:cTn id="272" presetID="8" presetClass="emph" presetSubtype="0" fill="hold" grpId="1" nodeType="withEffect">
                                  <p:stCondLst>
                                    <p:cond delay="0"/>
                                  </p:stCondLst>
                                  <p:childTnLst>
                                    <p:animRot by="21600000">
                                      <p:cBhvr>
                                        <p:cTn id="273" dur="3000" fill="hold"/>
                                        <p:tgtEl>
                                          <p:spTgt spid="33"/>
                                        </p:tgtEl>
                                        <p:attrNameLst>
                                          <p:attrName>r</p:attrName>
                                        </p:attrNameLst>
                                      </p:cBhvr>
                                    </p:animRot>
                                  </p:childTnLst>
                                </p:cTn>
                              </p:par>
                              <p:par>
                                <p:cTn id="274" presetID="8" presetClass="emph" presetSubtype="0" fill="hold" grpId="1" nodeType="withEffect">
                                  <p:stCondLst>
                                    <p:cond delay="0"/>
                                  </p:stCondLst>
                                  <p:childTnLst>
                                    <p:animRot by="21600000">
                                      <p:cBhvr>
                                        <p:cTn id="275" dur="3000" fill="hold"/>
                                        <p:tgtEl>
                                          <p:spTgt spid="34"/>
                                        </p:tgtEl>
                                        <p:attrNameLst>
                                          <p:attrName>r</p:attrName>
                                        </p:attrNameLst>
                                      </p:cBhvr>
                                    </p:animRot>
                                  </p:childTnLst>
                                </p:cTn>
                              </p:par>
                              <p:par>
                                <p:cTn id="276" presetID="8" presetClass="emph" presetSubtype="0" fill="hold" grpId="1" nodeType="withEffect">
                                  <p:stCondLst>
                                    <p:cond delay="0"/>
                                  </p:stCondLst>
                                  <p:childTnLst>
                                    <p:animRot by="21600000">
                                      <p:cBhvr>
                                        <p:cTn id="277" dur="3000" fill="hold"/>
                                        <p:tgtEl>
                                          <p:spTgt spid="35"/>
                                        </p:tgtEl>
                                        <p:attrNameLst>
                                          <p:attrName>r</p:attrName>
                                        </p:attrNameLst>
                                      </p:cBhvr>
                                    </p:animRot>
                                  </p:childTnLst>
                                </p:cTn>
                              </p:par>
                            </p:childTnLst>
                          </p:cTn>
                        </p:par>
                        <p:par>
                          <p:cTn id="278" fill="hold">
                            <p:stCondLst>
                              <p:cond delay="3000"/>
                            </p:stCondLst>
                            <p:childTnLst>
                              <p:par>
                                <p:cTn id="279" presetID="2" presetClass="exit" presetSubtype="4" fill="hold" grpId="2" nodeType="afterEffect">
                                  <p:stCondLst>
                                    <p:cond delay="0"/>
                                  </p:stCondLst>
                                  <p:childTnLst>
                                    <p:anim calcmode="lin" valueType="num">
                                      <p:cBhvr additive="base">
                                        <p:cTn id="280" dur="3000"/>
                                        <p:tgtEl>
                                          <p:spTgt spid="6"/>
                                        </p:tgtEl>
                                        <p:attrNameLst>
                                          <p:attrName>ppt_x</p:attrName>
                                        </p:attrNameLst>
                                      </p:cBhvr>
                                      <p:tavLst>
                                        <p:tav tm="0">
                                          <p:val>
                                            <p:strVal val="ppt_x"/>
                                          </p:val>
                                        </p:tav>
                                        <p:tav tm="100000">
                                          <p:val>
                                            <p:strVal val="ppt_x"/>
                                          </p:val>
                                        </p:tav>
                                      </p:tavLst>
                                    </p:anim>
                                    <p:anim calcmode="lin" valueType="num">
                                      <p:cBhvr additive="base">
                                        <p:cTn id="281" dur="3000"/>
                                        <p:tgtEl>
                                          <p:spTgt spid="6"/>
                                        </p:tgtEl>
                                        <p:attrNameLst>
                                          <p:attrName>ppt_y</p:attrName>
                                        </p:attrNameLst>
                                      </p:cBhvr>
                                      <p:tavLst>
                                        <p:tav tm="0">
                                          <p:val>
                                            <p:strVal val="ppt_y"/>
                                          </p:val>
                                        </p:tav>
                                        <p:tav tm="100000">
                                          <p:val>
                                            <p:strVal val="1+ppt_h/2"/>
                                          </p:val>
                                        </p:tav>
                                      </p:tavLst>
                                    </p:anim>
                                    <p:set>
                                      <p:cBhvr>
                                        <p:cTn id="282" dur="1" fill="hold">
                                          <p:stCondLst>
                                            <p:cond delay="2999"/>
                                          </p:stCondLst>
                                        </p:cTn>
                                        <p:tgtEl>
                                          <p:spTgt spid="6"/>
                                        </p:tgtEl>
                                        <p:attrNameLst>
                                          <p:attrName>style.visibility</p:attrName>
                                        </p:attrNameLst>
                                      </p:cBhvr>
                                      <p:to>
                                        <p:strVal val="hidden"/>
                                      </p:to>
                                    </p:set>
                                  </p:childTnLst>
                                </p:cTn>
                              </p:par>
                              <p:par>
                                <p:cTn id="283" presetID="2" presetClass="exit" presetSubtype="4" fill="hold" grpId="2" nodeType="withEffect">
                                  <p:stCondLst>
                                    <p:cond delay="0"/>
                                  </p:stCondLst>
                                  <p:childTnLst>
                                    <p:anim calcmode="lin" valueType="num">
                                      <p:cBhvr additive="base">
                                        <p:cTn id="284" dur="3000"/>
                                        <p:tgtEl>
                                          <p:spTgt spid="7"/>
                                        </p:tgtEl>
                                        <p:attrNameLst>
                                          <p:attrName>ppt_x</p:attrName>
                                        </p:attrNameLst>
                                      </p:cBhvr>
                                      <p:tavLst>
                                        <p:tav tm="0">
                                          <p:val>
                                            <p:strVal val="ppt_x"/>
                                          </p:val>
                                        </p:tav>
                                        <p:tav tm="100000">
                                          <p:val>
                                            <p:strVal val="ppt_x"/>
                                          </p:val>
                                        </p:tav>
                                      </p:tavLst>
                                    </p:anim>
                                    <p:anim calcmode="lin" valueType="num">
                                      <p:cBhvr additive="base">
                                        <p:cTn id="285" dur="3000"/>
                                        <p:tgtEl>
                                          <p:spTgt spid="7"/>
                                        </p:tgtEl>
                                        <p:attrNameLst>
                                          <p:attrName>ppt_y</p:attrName>
                                        </p:attrNameLst>
                                      </p:cBhvr>
                                      <p:tavLst>
                                        <p:tav tm="0">
                                          <p:val>
                                            <p:strVal val="ppt_y"/>
                                          </p:val>
                                        </p:tav>
                                        <p:tav tm="100000">
                                          <p:val>
                                            <p:strVal val="1+ppt_h/2"/>
                                          </p:val>
                                        </p:tav>
                                      </p:tavLst>
                                    </p:anim>
                                    <p:set>
                                      <p:cBhvr>
                                        <p:cTn id="286" dur="1" fill="hold">
                                          <p:stCondLst>
                                            <p:cond delay="2999"/>
                                          </p:stCondLst>
                                        </p:cTn>
                                        <p:tgtEl>
                                          <p:spTgt spid="7"/>
                                        </p:tgtEl>
                                        <p:attrNameLst>
                                          <p:attrName>style.visibility</p:attrName>
                                        </p:attrNameLst>
                                      </p:cBhvr>
                                      <p:to>
                                        <p:strVal val="hidden"/>
                                      </p:to>
                                    </p:set>
                                  </p:childTnLst>
                                </p:cTn>
                              </p:par>
                              <p:par>
                                <p:cTn id="287" presetID="2" presetClass="exit" presetSubtype="4" fill="hold" grpId="2" nodeType="withEffect">
                                  <p:stCondLst>
                                    <p:cond delay="0"/>
                                  </p:stCondLst>
                                  <p:childTnLst>
                                    <p:anim calcmode="lin" valueType="num">
                                      <p:cBhvr additive="base">
                                        <p:cTn id="288" dur="3000"/>
                                        <p:tgtEl>
                                          <p:spTgt spid="8"/>
                                        </p:tgtEl>
                                        <p:attrNameLst>
                                          <p:attrName>ppt_x</p:attrName>
                                        </p:attrNameLst>
                                      </p:cBhvr>
                                      <p:tavLst>
                                        <p:tav tm="0">
                                          <p:val>
                                            <p:strVal val="ppt_x"/>
                                          </p:val>
                                        </p:tav>
                                        <p:tav tm="100000">
                                          <p:val>
                                            <p:strVal val="ppt_x"/>
                                          </p:val>
                                        </p:tav>
                                      </p:tavLst>
                                    </p:anim>
                                    <p:anim calcmode="lin" valueType="num">
                                      <p:cBhvr additive="base">
                                        <p:cTn id="289" dur="3000"/>
                                        <p:tgtEl>
                                          <p:spTgt spid="8"/>
                                        </p:tgtEl>
                                        <p:attrNameLst>
                                          <p:attrName>ppt_y</p:attrName>
                                        </p:attrNameLst>
                                      </p:cBhvr>
                                      <p:tavLst>
                                        <p:tav tm="0">
                                          <p:val>
                                            <p:strVal val="ppt_y"/>
                                          </p:val>
                                        </p:tav>
                                        <p:tav tm="100000">
                                          <p:val>
                                            <p:strVal val="1+ppt_h/2"/>
                                          </p:val>
                                        </p:tav>
                                      </p:tavLst>
                                    </p:anim>
                                    <p:set>
                                      <p:cBhvr>
                                        <p:cTn id="290" dur="1" fill="hold">
                                          <p:stCondLst>
                                            <p:cond delay="2999"/>
                                          </p:stCondLst>
                                        </p:cTn>
                                        <p:tgtEl>
                                          <p:spTgt spid="8"/>
                                        </p:tgtEl>
                                        <p:attrNameLst>
                                          <p:attrName>style.visibility</p:attrName>
                                        </p:attrNameLst>
                                      </p:cBhvr>
                                      <p:to>
                                        <p:strVal val="hidden"/>
                                      </p:to>
                                    </p:set>
                                  </p:childTnLst>
                                </p:cTn>
                              </p:par>
                              <p:par>
                                <p:cTn id="291" presetID="2" presetClass="exit" presetSubtype="4" fill="hold" grpId="2" nodeType="withEffect">
                                  <p:stCondLst>
                                    <p:cond delay="0"/>
                                  </p:stCondLst>
                                  <p:childTnLst>
                                    <p:anim calcmode="lin" valueType="num">
                                      <p:cBhvr additive="base">
                                        <p:cTn id="292" dur="3000"/>
                                        <p:tgtEl>
                                          <p:spTgt spid="9"/>
                                        </p:tgtEl>
                                        <p:attrNameLst>
                                          <p:attrName>ppt_x</p:attrName>
                                        </p:attrNameLst>
                                      </p:cBhvr>
                                      <p:tavLst>
                                        <p:tav tm="0">
                                          <p:val>
                                            <p:strVal val="ppt_x"/>
                                          </p:val>
                                        </p:tav>
                                        <p:tav tm="100000">
                                          <p:val>
                                            <p:strVal val="ppt_x"/>
                                          </p:val>
                                        </p:tav>
                                      </p:tavLst>
                                    </p:anim>
                                    <p:anim calcmode="lin" valueType="num">
                                      <p:cBhvr additive="base">
                                        <p:cTn id="293" dur="3000"/>
                                        <p:tgtEl>
                                          <p:spTgt spid="9"/>
                                        </p:tgtEl>
                                        <p:attrNameLst>
                                          <p:attrName>ppt_y</p:attrName>
                                        </p:attrNameLst>
                                      </p:cBhvr>
                                      <p:tavLst>
                                        <p:tav tm="0">
                                          <p:val>
                                            <p:strVal val="ppt_y"/>
                                          </p:val>
                                        </p:tav>
                                        <p:tav tm="100000">
                                          <p:val>
                                            <p:strVal val="1+ppt_h/2"/>
                                          </p:val>
                                        </p:tav>
                                      </p:tavLst>
                                    </p:anim>
                                    <p:set>
                                      <p:cBhvr>
                                        <p:cTn id="294" dur="1" fill="hold">
                                          <p:stCondLst>
                                            <p:cond delay="2999"/>
                                          </p:stCondLst>
                                        </p:cTn>
                                        <p:tgtEl>
                                          <p:spTgt spid="9"/>
                                        </p:tgtEl>
                                        <p:attrNameLst>
                                          <p:attrName>style.visibility</p:attrName>
                                        </p:attrNameLst>
                                      </p:cBhvr>
                                      <p:to>
                                        <p:strVal val="hidden"/>
                                      </p:to>
                                    </p:set>
                                  </p:childTnLst>
                                </p:cTn>
                              </p:par>
                              <p:par>
                                <p:cTn id="295" presetID="2" presetClass="exit" presetSubtype="4" fill="hold" grpId="2" nodeType="withEffect">
                                  <p:stCondLst>
                                    <p:cond delay="0"/>
                                  </p:stCondLst>
                                  <p:childTnLst>
                                    <p:anim calcmode="lin" valueType="num">
                                      <p:cBhvr additive="base">
                                        <p:cTn id="296" dur="3000"/>
                                        <p:tgtEl>
                                          <p:spTgt spid="10"/>
                                        </p:tgtEl>
                                        <p:attrNameLst>
                                          <p:attrName>ppt_x</p:attrName>
                                        </p:attrNameLst>
                                      </p:cBhvr>
                                      <p:tavLst>
                                        <p:tav tm="0">
                                          <p:val>
                                            <p:strVal val="ppt_x"/>
                                          </p:val>
                                        </p:tav>
                                        <p:tav tm="100000">
                                          <p:val>
                                            <p:strVal val="ppt_x"/>
                                          </p:val>
                                        </p:tav>
                                      </p:tavLst>
                                    </p:anim>
                                    <p:anim calcmode="lin" valueType="num">
                                      <p:cBhvr additive="base">
                                        <p:cTn id="297" dur="3000"/>
                                        <p:tgtEl>
                                          <p:spTgt spid="10"/>
                                        </p:tgtEl>
                                        <p:attrNameLst>
                                          <p:attrName>ppt_y</p:attrName>
                                        </p:attrNameLst>
                                      </p:cBhvr>
                                      <p:tavLst>
                                        <p:tav tm="0">
                                          <p:val>
                                            <p:strVal val="ppt_y"/>
                                          </p:val>
                                        </p:tav>
                                        <p:tav tm="100000">
                                          <p:val>
                                            <p:strVal val="1+ppt_h/2"/>
                                          </p:val>
                                        </p:tav>
                                      </p:tavLst>
                                    </p:anim>
                                    <p:set>
                                      <p:cBhvr>
                                        <p:cTn id="298" dur="1" fill="hold">
                                          <p:stCondLst>
                                            <p:cond delay="2999"/>
                                          </p:stCondLst>
                                        </p:cTn>
                                        <p:tgtEl>
                                          <p:spTgt spid="10"/>
                                        </p:tgtEl>
                                        <p:attrNameLst>
                                          <p:attrName>style.visibility</p:attrName>
                                        </p:attrNameLst>
                                      </p:cBhvr>
                                      <p:to>
                                        <p:strVal val="hidden"/>
                                      </p:to>
                                    </p:set>
                                  </p:childTnLst>
                                </p:cTn>
                              </p:par>
                              <p:par>
                                <p:cTn id="299" presetID="2" presetClass="exit" presetSubtype="4" fill="hold" grpId="2" nodeType="withEffect">
                                  <p:stCondLst>
                                    <p:cond delay="0"/>
                                  </p:stCondLst>
                                  <p:childTnLst>
                                    <p:anim calcmode="lin" valueType="num">
                                      <p:cBhvr additive="base">
                                        <p:cTn id="300" dur="3000"/>
                                        <p:tgtEl>
                                          <p:spTgt spid="11"/>
                                        </p:tgtEl>
                                        <p:attrNameLst>
                                          <p:attrName>ppt_x</p:attrName>
                                        </p:attrNameLst>
                                      </p:cBhvr>
                                      <p:tavLst>
                                        <p:tav tm="0">
                                          <p:val>
                                            <p:strVal val="ppt_x"/>
                                          </p:val>
                                        </p:tav>
                                        <p:tav tm="100000">
                                          <p:val>
                                            <p:strVal val="ppt_x"/>
                                          </p:val>
                                        </p:tav>
                                      </p:tavLst>
                                    </p:anim>
                                    <p:anim calcmode="lin" valueType="num">
                                      <p:cBhvr additive="base">
                                        <p:cTn id="301" dur="3000"/>
                                        <p:tgtEl>
                                          <p:spTgt spid="11"/>
                                        </p:tgtEl>
                                        <p:attrNameLst>
                                          <p:attrName>ppt_y</p:attrName>
                                        </p:attrNameLst>
                                      </p:cBhvr>
                                      <p:tavLst>
                                        <p:tav tm="0">
                                          <p:val>
                                            <p:strVal val="ppt_y"/>
                                          </p:val>
                                        </p:tav>
                                        <p:tav tm="100000">
                                          <p:val>
                                            <p:strVal val="1+ppt_h/2"/>
                                          </p:val>
                                        </p:tav>
                                      </p:tavLst>
                                    </p:anim>
                                    <p:set>
                                      <p:cBhvr>
                                        <p:cTn id="302" dur="1" fill="hold">
                                          <p:stCondLst>
                                            <p:cond delay="2999"/>
                                          </p:stCondLst>
                                        </p:cTn>
                                        <p:tgtEl>
                                          <p:spTgt spid="11"/>
                                        </p:tgtEl>
                                        <p:attrNameLst>
                                          <p:attrName>style.visibility</p:attrName>
                                        </p:attrNameLst>
                                      </p:cBhvr>
                                      <p:to>
                                        <p:strVal val="hidden"/>
                                      </p:to>
                                    </p:set>
                                  </p:childTnLst>
                                </p:cTn>
                              </p:par>
                              <p:par>
                                <p:cTn id="303" presetID="2" presetClass="exit" presetSubtype="4" fill="hold" grpId="2" nodeType="withEffect">
                                  <p:stCondLst>
                                    <p:cond delay="0"/>
                                  </p:stCondLst>
                                  <p:childTnLst>
                                    <p:anim calcmode="lin" valueType="num">
                                      <p:cBhvr additive="base">
                                        <p:cTn id="304" dur="3000"/>
                                        <p:tgtEl>
                                          <p:spTgt spid="12"/>
                                        </p:tgtEl>
                                        <p:attrNameLst>
                                          <p:attrName>ppt_x</p:attrName>
                                        </p:attrNameLst>
                                      </p:cBhvr>
                                      <p:tavLst>
                                        <p:tav tm="0">
                                          <p:val>
                                            <p:strVal val="ppt_x"/>
                                          </p:val>
                                        </p:tav>
                                        <p:tav tm="100000">
                                          <p:val>
                                            <p:strVal val="ppt_x"/>
                                          </p:val>
                                        </p:tav>
                                      </p:tavLst>
                                    </p:anim>
                                    <p:anim calcmode="lin" valueType="num">
                                      <p:cBhvr additive="base">
                                        <p:cTn id="305" dur="3000"/>
                                        <p:tgtEl>
                                          <p:spTgt spid="12"/>
                                        </p:tgtEl>
                                        <p:attrNameLst>
                                          <p:attrName>ppt_y</p:attrName>
                                        </p:attrNameLst>
                                      </p:cBhvr>
                                      <p:tavLst>
                                        <p:tav tm="0">
                                          <p:val>
                                            <p:strVal val="ppt_y"/>
                                          </p:val>
                                        </p:tav>
                                        <p:tav tm="100000">
                                          <p:val>
                                            <p:strVal val="1+ppt_h/2"/>
                                          </p:val>
                                        </p:tav>
                                      </p:tavLst>
                                    </p:anim>
                                    <p:set>
                                      <p:cBhvr>
                                        <p:cTn id="306" dur="1" fill="hold">
                                          <p:stCondLst>
                                            <p:cond delay="2999"/>
                                          </p:stCondLst>
                                        </p:cTn>
                                        <p:tgtEl>
                                          <p:spTgt spid="12"/>
                                        </p:tgtEl>
                                        <p:attrNameLst>
                                          <p:attrName>style.visibility</p:attrName>
                                        </p:attrNameLst>
                                      </p:cBhvr>
                                      <p:to>
                                        <p:strVal val="hidden"/>
                                      </p:to>
                                    </p:set>
                                  </p:childTnLst>
                                </p:cTn>
                              </p:par>
                              <p:par>
                                <p:cTn id="307" presetID="2" presetClass="exit" presetSubtype="4" fill="hold" grpId="2" nodeType="withEffect">
                                  <p:stCondLst>
                                    <p:cond delay="0"/>
                                  </p:stCondLst>
                                  <p:childTnLst>
                                    <p:anim calcmode="lin" valueType="num">
                                      <p:cBhvr additive="base">
                                        <p:cTn id="308" dur="3000"/>
                                        <p:tgtEl>
                                          <p:spTgt spid="13"/>
                                        </p:tgtEl>
                                        <p:attrNameLst>
                                          <p:attrName>ppt_x</p:attrName>
                                        </p:attrNameLst>
                                      </p:cBhvr>
                                      <p:tavLst>
                                        <p:tav tm="0">
                                          <p:val>
                                            <p:strVal val="ppt_x"/>
                                          </p:val>
                                        </p:tav>
                                        <p:tav tm="100000">
                                          <p:val>
                                            <p:strVal val="ppt_x"/>
                                          </p:val>
                                        </p:tav>
                                      </p:tavLst>
                                    </p:anim>
                                    <p:anim calcmode="lin" valueType="num">
                                      <p:cBhvr additive="base">
                                        <p:cTn id="309" dur="3000"/>
                                        <p:tgtEl>
                                          <p:spTgt spid="13"/>
                                        </p:tgtEl>
                                        <p:attrNameLst>
                                          <p:attrName>ppt_y</p:attrName>
                                        </p:attrNameLst>
                                      </p:cBhvr>
                                      <p:tavLst>
                                        <p:tav tm="0">
                                          <p:val>
                                            <p:strVal val="ppt_y"/>
                                          </p:val>
                                        </p:tav>
                                        <p:tav tm="100000">
                                          <p:val>
                                            <p:strVal val="1+ppt_h/2"/>
                                          </p:val>
                                        </p:tav>
                                      </p:tavLst>
                                    </p:anim>
                                    <p:set>
                                      <p:cBhvr>
                                        <p:cTn id="310" dur="1" fill="hold">
                                          <p:stCondLst>
                                            <p:cond delay="2999"/>
                                          </p:stCondLst>
                                        </p:cTn>
                                        <p:tgtEl>
                                          <p:spTgt spid="13"/>
                                        </p:tgtEl>
                                        <p:attrNameLst>
                                          <p:attrName>style.visibility</p:attrName>
                                        </p:attrNameLst>
                                      </p:cBhvr>
                                      <p:to>
                                        <p:strVal val="hidden"/>
                                      </p:to>
                                    </p:set>
                                  </p:childTnLst>
                                </p:cTn>
                              </p:par>
                              <p:par>
                                <p:cTn id="311" presetID="2" presetClass="exit" presetSubtype="4" fill="hold" grpId="2" nodeType="withEffect">
                                  <p:stCondLst>
                                    <p:cond delay="0"/>
                                  </p:stCondLst>
                                  <p:childTnLst>
                                    <p:anim calcmode="lin" valueType="num">
                                      <p:cBhvr additive="base">
                                        <p:cTn id="312" dur="3000"/>
                                        <p:tgtEl>
                                          <p:spTgt spid="14"/>
                                        </p:tgtEl>
                                        <p:attrNameLst>
                                          <p:attrName>ppt_x</p:attrName>
                                        </p:attrNameLst>
                                      </p:cBhvr>
                                      <p:tavLst>
                                        <p:tav tm="0">
                                          <p:val>
                                            <p:strVal val="ppt_x"/>
                                          </p:val>
                                        </p:tav>
                                        <p:tav tm="100000">
                                          <p:val>
                                            <p:strVal val="ppt_x"/>
                                          </p:val>
                                        </p:tav>
                                      </p:tavLst>
                                    </p:anim>
                                    <p:anim calcmode="lin" valueType="num">
                                      <p:cBhvr additive="base">
                                        <p:cTn id="313" dur="3000"/>
                                        <p:tgtEl>
                                          <p:spTgt spid="14"/>
                                        </p:tgtEl>
                                        <p:attrNameLst>
                                          <p:attrName>ppt_y</p:attrName>
                                        </p:attrNameLst>
                                      </p:cBhvr>
                                      <p:tavLst>
                                        <p:tav tm="0">
                                          <p:val>
                                            <p:strVal val="ppt_y"/>
                                          </p:val>
                                        </p:tav>
                                        <p:tav tm="100000">
                                          <p:val>
                                            <p:strVal val="1+ppt_h/2"/>
                                          </p:val>
                                        </p:tav>
                                      </p:tavLst>
                                    </p:anim>
                                    <p:set>
                                      <p:cBhvr>
                                        <p:cTn id="314" dur="1" fill="hold">
                                          <p:stCondLst>
                                            <p:cond delay="2999"/>
                                          </p:stCondLst>
                                        </p:cTn>
                                        <p:tgtEl>
                                          <p:spTgt spid="14"/>
                                        </p:tgtEl>
                                        <p:attrNameLst>
                                          <p:attrName>style.visibility</p:attrName>
                                        </p:attrNameLst>
                                      </p:cBhvr>
                                      <p:to>
                                        <p:strVal val="hidden"/>
                                      </p:to>
                                    </p:set>
                                  </p:childTnLst>
                                </p:cTn>
                              </p:par>
                              <p:par>
                                <p:cTn id="315" presetID="2" presetClass="exit" presetSubtype="4" fill="hold" grpId="2" nodeType="withEffect">
                                  <p:stCondLst>
                                    <p:cond delay="0"/>
                                  </p:stCondLst>
                                  <p:childTnLst>
                                    <p:anim calcmode="lin" valueType="num">
                                      <p:cBhvr additive="base">
                                        <p:cTn id="316" dur="3000"/>
                                        <p:tgtEl>
                                          <p:spTgt spid="15"/>
                                        </p:tgtEl>
                                        <p:attrNameLst>
                                          <p:attrName>ppt_x</p:attrName>
                                        </p:attrNameLst>
                                      </p:cBhvr>
                                      <p:tavLst>
                                        <p:tav tm="0">
                                          <p:val>
                                            <p:strVal val="ppt_x"/>
                                          </p:val>
                                        </p:tav>
                                        <p:tav tm="100000">
                                          <p:val>
                                            <p:strVal val="ppt_x"/>
                                          </p:val>
                                        </p:tav>
                                      </p:tavLst>
                                    </p:anim>
                                    <p:anim calcmode="lin" valueType="num">
                                      <p:cBhvr additive="base">
                                        <p:cTn id="317" dur="3000"/>
                                        <p:tgtEl>
                                          <p:spTgt spid="15"/>
                                        </p:tgtEl>
                                        <p:attrNameLst>
                                          <p:attrName>ppt_y</p:attrName>
                                        </p:attrNameLst>
                                      </p:cBhvr>
                                      <p:tavLst>
                                        <p:tav tm="0">
                                          <p:val>
                                            <p:strVal val="ppt_y"/>
                                          </p:val>
                                        </p:tav>
                                        <p:tav tm="100000">
                                          <p:val>
                                            <p:strVal val="1+ppt_h/2"/>
                                          </p:val>
                                        </p:tav>
                                      </p:tavLst>
                                    </p:anim>
                                    <p:set>
                                      <p:cBhvr>
                                        <p:cTn id="318" dur="1" fill="hold">
                                          <p:stCondLst>
                                            <p:cond delay="2999"/>
                                          </p:stCondLst>
                                        </p:cTn>
                                        <p:tgtEl>
                                          <p:spTgt spid="15"/>
                                        </p:tgtEl>
                                        <p:attrNameLst>
                                          <p:attrName>style.visibility</p:attrName>
                                        </p:attrNameLst>
                                      </p:cBhvr>
                                      <p:to>
                                        <p:strVal val="hidden"/>
                                      </p:to>
                                    </p:set>
                                  </p:childTnLst>
                                </p:cTn>
                              </p:par>
                              <p:par>
                                <p:cTn id="319" presetID="2" presetClass="exit" presetSubtype="4" fill="hold" grpId="2" nodeType="withEffect">
                                  <p:stCondLst>
                                    <p:cond delay="0"/>
                                  </p:stCondLst>
                                  <p:childTnLst>
                                    <p:anim calcmode="lin" valueType="num">
                                      <p:cBhvr additive="base">
                                        <p:cTn id="320" dur="3000"/>
                                        <p:tgtEl>
                                          <p:spTgt spid="16"/>
                                        </p:tgtEl>
                                        <p:attrNameLst>
                                          <p:attrName>ppt_x</p:attrName>
                                        </p:attrNameLst>
                                      </p:cBhvr>
                                      <p:tavLst>
                                        <p:tav tm="0">
                                          <p:val>
                                            <p:strVal val="ppt_x"/>
                                          </p:val>
                                        </p:tav>
                                        <p:tav tm="100000">
                                          <p:val>
                                            <p:strVal val="ppt_x"/>
                                          </p:val>
                                        </p:tav>
                                      </p:tavLst>
                                    </p:anim>
                                    <p:anim calcmode="lin" valueType="num">
                                      <p:cBhvr additive="base">
                                        <p:cTn id="321" dur="3000"/>
                                        <p:tgtEl>
                                          <p:spTgt spid="16"/>
                                        </p:tgtEl>
                                        <p:attrNameLst>
                                          <p:attrName>ppt_y</p:attrName>
                                        </p:attrNameLst>
                                      </p:cBhvr>
                                      <p:tavLst>
                                        <p:tav tm="0">
                                          <p:val>
                                            <p:strVal val="ppt_y"/>
                                          </p:val>
                                        </p:tav>
                                        <p:tav tm="100000">
                                          <p:val>
                                            <p:strVal val="1+ppt_h/2"/>
                                          </p:val>
                                        </p:tav>
                                      </p:tavLst>
                                    </p:anim>
                                    <p:set>
                                      <p:cBhvr>
                                        <p:cTn id="322" dur="1" fill="hold">
                                          <p:stCondLst>
                                            <p:cond delay="2999"/>
                                          </p:stCondLst>
                                        </p:cTn>
                                        <p:tgtEl>
                                          <p:spTgt spid="16"/>
                                        </p:tgtEl>
                                        <p:attrNameLst>
                                          <p:attrName>style.visibility</p:attrName>
                                        </p:attrNameLst>
                                      </p:cBhvr>
                                      <p:to>
                                        <p:strVal val="hidden"/>
                                      </p:to>
                                    </p:set>
                                  </p:childTnLst>
                                </p:cTn>
                              </p:par>
                              <p:par>
                                <p:cTn id="323" presetID="2" presetClass="exit" presetSubtype="4" fill="hold" grpId="2" nodeType="withEffect">
                                  <p:stCondLst>
                                    <p:cond delay="0"/>
                                  </p:stCondLst>
                                  <p:childTnLst>
                                    <p:anim calcmode="lin" valueType="num">
                                      <p:cBhvr additive="base">
                                        <p:cTn id="324" dur="3000"/>
                                        <p:tgtEl>
                                          <p:spTgt spid="17"/>
                                        </p:tgtEl>
                                        <p:attrNameLst>
                                          <p:attrName>ppt_x</p:attrName>
                                        </p:attrNameLst>
                                      </p:cBhvr>
                                      <p:tavLst>
                                        <p:tav tm="0">
                                          <p:val>
                                            <p:strVal val="ppt_x"/>
                                          </p:val>
                                        </p:tav>
                                        <p:tav tm="100000">
                                          <p:val>
                                            <p:strVal val="ppt_x"/>
                                          </p:val>
                                        </p:tav>
                                      </p:tavLst>
                                    </p:anim>
                                    <p:anim calcmode="lin" valueType="num">
                                      <p:cBhvr additive="base">
                                        <p:cTn id="325" dur="3000"/>
                                        <p:tgtEl>
                                          <p:spTgt spid="17"/>
                                        </p:tgtEl>
                                        <p:attrNameLst>
                                          <p:attrName>ppt_y</p:attrName>
                                        </p:attrNameLst>
                                      </p:cBhvr>
                                      <p:tavLst>
                                        <p:tav tm="0">
                                          <p:val>
                                            <p:strVal val="ppt_y"/>
                                          </p:val>
                                        </p:tav>
                                        <p:tav tm="100000">
                                          <p:val>
                                            <p:strVal val="1+ppt_h/2"/>
                                          </p:val>
                                        </p:tav>
                                      </p:tavLst>
                                    </p:anim>
                                    <p:set>
                                      <p:cBhvr>
                                        <p:cTn id="326" dur="1" fill="hold">
                                          <p:stCondLst>
                                            <p:cond delay="2999"/>
                                          </p:stCondLst>
                                        </p:cTn>
                                        <p:tgtEl>
                                          <p:spTgt spid="17"/>
                                        </p:tgtEl>
                                        <p:attrNameLst>
                                          <p:attrName>style.visibility</p:attrName>
                                        </p:attrNameLst>
                                      </p:cBhvr>
                                      <p:to>
                                        <p:strVal val="hidden"/>
                                      </p:to>
                                    </p:set>
                                  </p:childTnLst>
                                </p:cTn>
                              </p:par>
                              <p:par>
                                <p:cTn id="327" presetID="2" presetClass="exit" presetSubtype="4" fill="hold" grpId="2" nodeType="withEffect">
                                  <p:stCondLst>
                                    <p:cond delay="0"/>
                                  </p:stCondLst>
                                  <p:childTnLst>
                                    <p:anim calcmode="lin" valueType="num">
                                      <p:cBhvr additive="base">
                                        <p:cTn id="328" dur="3000"/>
                                        <p:tgtEl>
                                          <p:spTgt spid="18"/>
                                        </p:tgtEl>
                                        <p:attrNameLst>
                                          <p:attrName>ppt_x</p:attrName>
                                        </p:attrNameLst>
                                      </p:cBhvr>
                                      <p:tavLst>
                                        <p:tav tm="0">
                                          <p:val>
                                            <p:strVal val="ppt_x"/>
                                          </p:val>
                                        </p:tav>
                                        <p:tav tm="100000">
                                          <p:val>
                                            <p:strVal val="ppt_x"/>
                                          </p:val>
                                        </p:tav>
                                      </p:tavLst>
                                    </p:anim>
                                    <p:anim calcmode="lin" valueType="num">
                                      <p:cBhvr additive="base">
                                        <p:cTn id="329" dur="3000"/>
                                        <p:tgtEl>
                                          <p:spTgt spid="18"/>
                                        </p:tgtEl>
                                        <p:attrNameLst>
                                          <p:attrName>ppt_y</p:attrName>
                                        </p:attrNameLst>
                                      </p:cBhvr>
                                      <p:tavLst>
                                        <p:tav tm="0">
                                          <p:val>
                                            <p:strVal val="ppt_y"/>
                                          </p:val>
                                        </p:tav>
                                        <p:tav tm="100000">
                                          <p:val>
                                            <p:strVal val="1+ppt_h/2"/>
                                          </p:val>
                                        </p:tav>
                                      </p:tavLst>
                                    </p:anim>
                                    <p:set>
                                      <p:cBhvr>
                                        <p:cTn id="330" dur="1" fill="hold">
                                          <p:stCondLst>
                                            <p:cond delay="2999"/>
                                          </p:stCondLst>
                                        </p:cTn>
                                        <p:tgtEl>
                                          <p:spTgt spid="18"/>
                                        </p:tgtEl>
                                        <p:attrNameLst>
                                          <p:attrName>style.visibility</p:attrName>
                                        </p:attrNameLst>
                                      </p:cBhvr>
                                      <p:to>
                                        <p:strVal val="hidden"/>
                                      </p:to>
                                    </p:set>
                                  </p:childTnLst>
                                </p:cTn>
                              </p:par>
                              <p:par>
                                <p:cTn id="331" presetID="2" presetClass="exit" presetSubtype="4" fill="hold" grpId="2" nodeType="withEffect">
                                  <p:stCondLst>
                                    <p:cond delay="0"/>
                                  </p:stCondLst>
                                  <p:childTnLst>
                                    <p:anim calcmode="lin" valueType="num">
                                      <p:cBhvr additive="base">
                                        <p:cTn id="332" dur="3000"/>
                                        <p:tgtEl>
                                          <p:spTgt spid="19"/>
                                        </p:tgtEl>
                                        <p:attrNameLst>
                                          <p:attrName>ppt_x</p:attrName>
                                        </p:attrNameLst>
                                      </p:cBhvr>
                                      <p:tavLst>
                                        <p:tav tm="0">
                                          <p:val>
                                            <p:strVal val="ppt_x"/>
                                          </p:val>
                                        </p:tav>
                                        <p:tav tm="100000">
                                          <p:val>
                                            <p:strVal val="ppt_x"/>
                                          </p:val>
                                        </p:tav>
                                      </p:tavLst>
                                    </p:anim>
                                    <p:anim calcmode="lin" valueType="num">
                                      <p:cBhvr additive="base">
                                        <p:cTn id="333" dur="3000"/>
                                        <p:tgtEl>
                                          <p:spTgt spid="19"/>
                                        </p:tgtEl>
                                        <p:attrNameLst>
                                          <p:attrName>ppt_y</p:attrName>
                                        </p:attrNameLst>
                                      </p:cBhvr>
                                      <p:tavLst>
                                        <p:tav tm="0">
                                          <p:val>
                                            <p:strVal val="ppt_y"/>
                                          </p:val>
                                        </p:tav>
                                        <p:tav tm="100000">
                                          <p:val>
                                            <p:strVal val="1+ppt_h/2"/>
                                          </p:val>
                                        </p:tav>
                                      </p:tavLst>
                                    </p:anim>
                                    <p:set>
                                      <p:cBhvr>
                                        <p:cTn id="334" dur="1" fill="hold">
                                          <p:stCondLst>
                                            <p:cond delay="2999"/>
                                          </p:stCondLst>
                                        </p:cTn>
                                        <p:tgtEl>
                                          <p:spTgt spid="19"/>
                                        </p:tgtEl>
                                        <p:attrNameLst>
                                          <p:attrName>style.visibility</p:attrName>
                                        </p:attrNameLst>
                                      </p:cBhvr>
                                      <p:to>
                                        <p:strVal val="hidden"/>
                                      </p:to>
                                    </p:set>
                                  </p:childTnLst>
                                </p:cTn>
                              </p:par>
                              <p:par>
                                <p:cTn id="335" presetID="2" presetClass="exit" presetSubtype="4" fill="hold" grpId="2" nodeType="withEffect">
                                  <p:stCondLst>
                                    <p:cond delay="0"/>
                                  </p:stCondLst>
                                  <p:childTnLst>
                                    <p:anim calcmode="lin" valueType="num">
                                      <p:cBhvr additive="base">
                                        <p:cTn id="336" dur="3000"/>
                                        <p:tgtEl>
                                          <p:spTgt spid="20"/>
                                        </p:tgtEl>
                                        <p:attrNameLst>
                                          <p:attrName>ppt_x</p:attrName>
                                        </p:attrNameLst>
                                      </p:cBhvr>
                                      <p:tavLst>
                                        <p:tav tm="0">
                                          <p:val>
                                            <p:strVal val="ppt_x"/>
                                          </p:val>
                                        </p:tav>
                                        <p:tav tm="100000">
                                          <p:val>
                                            <p:strVal val="ppt_x"/>
                                          </p:val>
                                        </p:tav>
                                      </p:tavLst>
                                    </p:anim>
                                    <p:anim calcmode="lin" valueType="num">
                                      <p:cBhvr additive="base">
                                        <p:cTn id="337" dur="3000"/>
                                        <p:tgtEl>
                                          <p:spTgt spid="20"/>
                                        </p:tgtEl>
                                        <p:attrNameLst>
                                          <p:attrName>ppt_y</p:attrName>
                                        </p:attrNameLst>
                                      </p:cBhvr>
                                      <p:tavLst>
                                        <p:tav tm="0">
                                          <p:val>
                                            <p:strVal val="ppt_y"/>
                                          </p:val>
                                        </p:tav>
                                        <p:tav tm="100000">
                                          <p:val>
                                            <p:strVal val="1+ppt_h/2"/>
                                          </p:val>
                                        </p:tav>
                                      </p:tavLst>
                                    </p:anim>
                                    <p:set>
                                      <p:cBhvr>
                                        <p:cTn id="338" dur="1" fill="hold">
                                          <p:stCondLst>
                                            <p:cond delay="2999"/>
                                          </p:stCondLst>
                                        </p:cTn>
                                        <p:tgtEl>
                                          <p:spTgt spid="20"/>
                                        </p:tgtEl>
                                        <p:attrNameLst>
                                          <p:attrName>style.visibility</p:attrName>
                                        </p:attrNameLst>
                                      </p:cBhvr>
                                      <p:to>
                                        <p:strVal val="hidden"/>
                                      </p:to>
                                    </p:set>
                                  </p:childTnLst>
                                </p:cTn>
                              </p:par>
                              <p:par>
                                <p:cTn id="339" presetID="2" presetClass="exit" presetSubtype="4" fill="hold" grpId="2" nodeType="withEffect">
                                  <p:stCondLst>
                                    <p:cond delay="0"/>
                                  </p:stCondLst>
                                  <p:childTnLst>
                                    <p:anim calcmode="lin" valueType="num">
                                      <p:cBhvr additive="base">
                                        <p:cTn id="340" dur="3000"/>
                                        <p:tgtEl>
                                          <p:spTgt spid="36"/>
                                        </p:tgtEl>
                                        <p:attrNameLst>
                                          <p:attrName>ppt_x</p:attrName>
                                        </p:attrNameLst>
                                      </p:cBhvr>
                                      <p:tavLst>
                                        <p:tav tm="0">
                                          <p:val>
                                            <p:strVal val="ppt_x"/>
                                          </p:val>
                                        </p:tav>
                                        <p:tav tm="100000">
                                          <p:val>
                                            <p:strVal val="ppt_x"/>
                                          </p:val>
                                        </p:tav>
                                      </p:tavLst>
                                    </p:anim>
                                    <p:anim calcmode="lin" valueType="num">
                                      <p:cBhvr additive="base">
                                        <p:cTn id="341" dur="3000"/>
                                        <p:tgtEl>
                                          <p:spTgt spid="36"/>
                                        </p:tgtEl>
                                        <p:attrNameLst>
                                          <p:attrName>ppt_y</p:attrName>
                                        </p:attrNameLst>
                                      </p:cBhvr>
                                      <p:tavLst>
                                        <p:tav tm="0">
                                          <p:val>
                                            <p:strVal val="ppt_y"/>
                                          </p:val>
                                        </p:tav>
                                        <p:tav tm="100000">
                                          <p:val>
                                            <p:strVal val="1+ppt_h/2"/>
                                          </p:val>
                                        </p:tav>
                                      </p:tavLst>
                                    </p:anim>
                                    <p:set>
                                      <p:cBhvr>
                                        <p:cTn id="342" dur="1" fill="hold">
                                          <p:stCondLst>
                                            <p:cond delay="2999"/>
                                          </p:stCondLst>
                                        </p:cTn>
                                        <p:tgtEl>
                                          <p:spTgt spid="36"/>
                                        </p:tgtEl>
                                        <p:attrNameLst>
                                          <p:attrName>style.visibility</p:attrName>
                                        </p:attrNameLst>
                                      </p:cBhvr>
                                      <p:to>
                                        <p:strVal val="hidden"/>
                                      </p:to>
                                    </p:set>
                                  </p:childTnLst>
                                </p:cTn>
                              </p:par>
                              <p:par>
                                <p:cTn id="343" presetID="2" presetClass="exit" presetSubtype="4" fill="hold" grpId="2" nodeType="withEffect">
                                  <p:stCondLst>
                                    <p:cond delay="0"/>
                                  </p:stCondLst>
                                  <p:childTnLst>
                                    <p:anim calcmode="lin" valueType="num">
                                      <p:cBhvr additive="base">
                                        <p:cTn id="344" dur="3000"/>
                                        <p:tgtEl>
                                          <p:spTgt spid="37"/>
                                        </p:tgtEl>
                                        <p:attrNameLst>
                                          <p:attrName>ppt_x</p:attrName>
                                        </p:attrNameLst>
                                      </p:cBhvr>
                                      <p:tavLst>
                                        <p:tav tm="0">
                                          <p:val>
                                            <p:strVal val="ppt_x"/>
                                          </p:val>
                                        </p:tav>
                                        <p:tav tm="100000">
                                          <p:val>
                                            <p:strVal val="ppt_x"/>
                                          </p:val>
                                        </p:tav>
                                      </p:tavLst>
                                    </p:anim>
                                    <p:anim calcmode="lin" valueType="num">
                                      <p:cBhvr additive="base">
                                        <p:cTn id="345" dur="3000"/>
                                        <p:tgtEl>
                                          <p:spTgt spid="37"/>
                                        </p:tgtEl>
                                        <p:attrNameLst>
                                          <p:attrName>ppt_y</p:attrName>
                                        </p:attrNameLst>
                                      </p:cBhvr>
                                      <p:tavLst>
                                        <p:tav tm="0">
                                          <p:val>
                                            <p:strVal val="ppt_y"/>
                                          </p:val>
                                        </p:tav>
                                        <p:tav tm="100000">
                                          <p:val>
                                            <p:strVal val="1+ppt_h/2"/>
                                          </p:val>
                                        </p:tav>
                                      </p:tavLst>
                                    </p:anim>
                                    <p:set>
                                      <p:cBhvr>
                                        <p:cTn id="346" dur="1" fill="hold">
                                          <p:stCondLst>
                                            <p:cond delay="2999"/>
                                          </p:stCondLst>
                                        </p:cTn>
                                        <p:tgtEl>
                                          <p:spTgt spid="37"/>
                                        </p:tgtEl>
                                        <p:attrNameLst>
                                          <p:attrName>style.visibility</p:attrName>
                                        </p:attrNameLst>
                                      </p:cBhvr>
                                      <p:to>
                                        <p:strVal val="hidden"/>
                                      </p:to>
                                    </p:set>
                                  </p:childTnLst>
                                </p:cTn>
                              </p:par>
                              <p:par>
                                <p:cTn id="347" presetID="2" presetClass="exit" presetSubtype="4" fill="hold" grpId="2" nodeType="withEffect">
                                  <p:stCondLst>
                                    <p:cond delay="0"/>
                                  </p:stCondLst>
                                  <p:childTnLst>
                                    <p:anim calcmode="lin" valueType="num">
                                      <p:cBhvr additive="base">
                                        <p:cTn id="348" dur="3000"/>
                                        <p:tgtEl>
                                          <p:spTgt spid="38"/>
                                        </p:tgtEl>
                                        <p:attrNameLst>
                                          <p:attrName>ppt_x</p:attrName>
                                        </p:attrNameLst>
                                      </p:cBhvr>
                                      <p:tavLst>
                                        <p:tav tm="0">
                                          <p:val>
                                            <p:strVal val="ppt_x"/>
                                          </p:val>
                                        </p:tav>
                                        <p:tav tm="100000">
                                          <p:val>
                                            <p:strVal val="ppt_x"/>
                                          </p:val>
                                        </p:tav>
                                      </p:tavLst>
                                    </p:anim>
                                    <p:anim calcmode="lin" valueType="num">
                                      <p:cBhvr additive="base">
                                        <p:cTn id="349" dur="3000"/>
                                        <p:tgtEl>
                                          <p:spTgt spid="38"/>
                                        </p:tgtEl>
                                        <p:attrNameLst>
                                          <p:attrName>ppt_y</p:attrName>
                                        </p:attrNameLst>
                                      </p:cBhvr>
                                      <p:tavLst>
                                        <p:tav tm="0">
                                          <p:val>
                                            <p:strVal val="ppt_y"/>
                                          </p:val>
                                        </p:tav>
                                        <p:tav tm="100000">
                                          <p:val>
                                            <p:strVal val="1+ppt_h/2"/>
                                          </p:val>
                                        </p:tav>
                                      </p:tavLst>
                                    </p:anim>
                                    <p:set>
                                      <p:cBhvr>
                                        <p:cTn id="350" dur="1" fill="hold">
                                          <p:stCondLst>
                                            <p:cond delay="2999"/>
                                          </p:stCondLst>
                                        </p:cTn>
                                        <p:tgtEl>
                                          <p:spTgt spid="38"/>
                                        </p:tgtEl>
                                        <p:attrNameLst>
                                          <p:attrName>style.visibility</p:attrName>
                                        </p:attrNameLst>
                                      </p:cBhvr>
                                      <p:to>
                                        <p:strVal val="hidden"/>
                                      </p:to>
                                    </p:set>
                                  </p:childTnLst>
                                </p:cTn>
                              </p:par>
                              <p:par>
                                <p:cTn id="351" presetID="2" presetClass="exit" presetSubtype="4" fill="hold" grpId="2" nodeType="withEffect">
                                  <p:stCondLst>
                                    <p:cond delay="0"/>
                                  </p:stCondLst>
                                  <p:childTnLst>
                                    <p:anim calcmode="lin" valueType="num">
                                      <p:cBhvr additive="base">
                                        <p:cTn id="352" dur="3000"/>
                                        <p:tgtEl>
                                          <p:spTgt spid="39"/>
                                        </p:tgtEl>
                                        <p:attrNameLst>
                                          <p:attrName>ppt_x</p:attrName>
                                        </p:attrNameLst>
                                      </p:cBhvr>
                                      <p:tavLst>
                                        <p:tav tm="0">
                                          <p:val>
                                            <p:strVal val="ppt_x"/>
                                          </p:val>
                                        </p:tav>
                                        <p:tav tm="100000">
                                          <p:val>
                                            <p:strVal val="ppt_x"/>
                                          </p:val>
                                        </p:tav>
                                      </p:tavLst>
                                    </p:anim>
                                    <p:anim calcmode="lin" valueType="num">
                                      <p:cBhvr additive="base">
                                        <p:cTn id="353" dur="3000"/>
                                        <p:tgtEl>
                                          <p:spTgt spid="39"/>
                                        </p:tgtEl>
                                        <p:attrNameLst>
                                          <p:attrName>ppt_y</p:attrName>
                                        </p:attrNameLst>
                                      </p:cBhvr>
                                      <p:tavLst>
                                        <p:tav tm="0">
                                          <p:val>
                                            <p:strVal val="ppt_y"/>
                                          </p:val>
                                        </p:tav>
                                        <p:tav tm="100000">
                                          <p:val>
                                            <p:strVal val="1+ppt_h/2"/>
                                          </p:val>
                                        </p:tav>
                                      </p:tavLst>
                                    </p:anim>
                                    <p:set>
                                      <p:cBhvr>
                                        <p:cTn id="354" dur="1" fill="hold">
                                          <p:stCondLst>
                                            <p:cond delay="2999"/>
                                          </p:stCondLst>
                                        </p:cTn>
                                        <p:tgtEl>
                                          <p:spTgt spid="39"/>
                                        </p:tgtEl>
                                        <p:attrNameLst>
                                          <p:attrName>style.visibility</p:attrName>
                                        </p:attrNameLst>
                                      </p:cBhvr>
                                      <p:to>
                                        <p:strVal val="hidden"/>
                                      </p:to>
                                    </p:set>
                                  </p:childTnLst>
                                </p:cTn>
                              </p:par>
                              <p:par>
                                <p:cTn id="355" presetID="2" presetClass="exit" presetSubtype="4" fill="hold" grpId="2" nodeType="withEffect">
                                  <p:stCondLst>
                                    <p:cond delay="0"/>
                                  </p:stCondLst>
                                  <p:childTnLst>
                                    <p:anim calcmode="lin" valueType="num">
                                      <p:cBhvr additive="base">
                                        <p:cTn id="356" dur="3000"/>
                                        <p:tgtEl>
                                          <p:spTgt spid="40"/>
                                        </p:tgtEl>
                                        <p:attrNameLst>
                                          <p:attrName>ppt_x</p:attrName>
                                        </p:attrNameLst>
                                      </p:cBhvr>
                                      <p:tavLst>
                                        <p:tav tm="0">
                                          <p:val>
                                            <p:strVal val="ppt_x"/>
                                          </p:val>
                                        </p:tav>
                                        <p:tav tm="100000">
                                          <p:val>
                                            <p:strVal val="ppt_x"/>
                                          </p:val>
                                        </p:tav>
                                      </p:tavLst>
                                    </p:anim>
                                    <p:anim calcmode="lin" valueType="num">
                                      <p:cBhvr additive="base">
                                        <p:cTn id="357" dur="3000"/>
                                        <p:tgtEl>
                                          <p:spTgt spid="40"/>
                                        </p:tgtEl>
                                        <p:attrNameLst>
                                          <p:attrName>ppt_y</p:attrName>
                                        </p:attrNameLst>
                                      </p:cBhvr>
                                      <p:tavLst>
                                        <p:tav tm="0">
                                          <p:val>
                                            <p:strVal val="ppt_y"/>
                                          </p:val>
                                        </p:tav>
                                        <p:tav tm="100000">
                                          <p:val>
                                            <p:strVal val="1+ppt_h/2"/>
                                          </p:val>
                                        </p:tav>
                                      </p:tavLst>
                                    </p:anim>
                                    <p:set>
                                      <p:cBhvr>
                                        <p:cTn id="358" dur="1" fill="hold">
                                          <p:stCondLst>
                                            <p:cond delay="2999"/>
                                          </p:stCondLst>
                                        </p:cTn>
                                        <p:tgtEl>
                                          <p:spTgt spid="40"/>
                                        </p:tgtEl>
                                        <p:attrNameLst>
                                          <p:attrName>style.visibility</p:attrName>
                                        </p:attrNameLst>
                                      </p:cBhvr>
                                      <p:to>
                                        <p:strVal val="hidden"/>
                                      </p:to>
                                    </p:set>
                                  </p:childTnLst>
                                </p:cTn>
                              </p:par>
                              <p:par>
                                <p:cTn id="359" presetID="2" presetClass="exit" presetSubtype="4" fill="hold" grpId="2" nodeType="withEffect">
                                  <p:stCondLst>
                                    <p:cond delay="0"/>
                                  </p:stCondLst>
                                  <p:childTnLst>
                                    <p:anim calcmode="lin" valueType="num">
                                      <p:cBhvr additive="base">
                                        <p:cTn id="360" dur="3000"/>
                                        <p:tgtEl>
                                          <p:spTgt spid="41"/>
                                        </p:tgtEl>
                                        <p:attrNameLst>
                                          <p:attrName>ppt_x</p:attrName>
                                        </p:attrNameLst>
                                      </p:cBhvr>
                                      <p:tavLst>
                                        <p:tav tm="0">
                                          <p:val>
                                            <p:strVal val="ppt_x"/>
                                          </p:val>
                                        </p:tav>
                                        <p:tav tm="100000">
                                          <p:val>
                                            <p:strVal val="ppt_x"/>
                                          </p:val>
                                        </p:tav>
                                      </p:tavLst>
                                    </p:anim>
                                    <p:anim calcmode="lin" valueType="num">
                                      <p:cBhvr additive="base">
                                        <p:cTn id="361" dur="3000"/>
                                        <p:tgtEl>
                                          <p:spTgt spid="41"/>
                                        </p:tgtEl>
                                        <p:attrNameLst>
                                          <p:attrName>ppt_y</p:attrName>
                                        </p:attrNameLst>
                                      </p:cBhvr>
                                      <p:tavLst>
                                        <p:tav tm="0">
                                          <p:val>
                                            <p:strVal val="ppt_y"/>
                                          </p:val>
                                        </p:tav>
                                        <p:tav tm="100000">
                                          <p:val>
                                            <p:strVal val="1+ppt_h/2"/>
                                          </p:val>
                                        </p:tav>
                                      </p:tavLst>
                                    </p:anim>
                                    <p:set>
                                      <p:cBhvr>
                                        <p:cTn id="362" dur="1" fill="hold">
                                          <p:stCondLst>
                                            <p:cond delay="2999"/>
                                          </p:stCondLst>
                                        </p:cTn>
                                        <p:tgtEl>
                                          <p:spTgt spid="41"/>
                                        </p:tgtEl>
                                        <p:attrNameLst>
                                          <p:attrName>style.visibility</p:attrName>
                                        </p:attrNameLst>
                                      </p:cBhvr>
                                      <p:to>
                                        <p:strVal val="hidden"/>
                                      </p:to>
                                    </p:set>
                                  </p:childTnLst>
                                </p:cTn>
                              </p:par>
                              <p:par>
                                <p:cTn id="363" presetID="2" presetClass="exit" presetSubtype="4" fill="hold" grpId="2" nodeType="withEffect">
                                  <p:stCondLst>
                                    <p:cond delay="0"/>
                                  </p:stCondLst>
                                  <p:childTnLst>
                                    <p:anim calcmode="lin" valueType="num">
                                      <p:cBhvr additive="base">
                                        <p:cTn id="364" dur="3000"/>
                                        <p:tgtEl>
                                          <p:spTgt spid="42"/>
                                        </p:tgtEl>
                                        <p:attrNameLst>
                                          <p:attrName>ppt_x</p:attrName>
                                        </p:attrNameLst>
                                      </p:cBhvr>
                                      <p:tavLst>
                                        <p:tav tm="0">
                                          <p:val>
                                            <p:strVal val="ppt_x"/>
                                          </p:val>
                                        </p:tav>
                                        <p:tav tm="100000">
                                          <p:val>
                                            <p:strVal val="ppt_x"/>
                                          </p:val>
                                        </p:tav>
                                      </p:tavLst>
                                    </p:anim>
                                    <p:anim calcmode="lin" valueType="num">
                                      <p:cBhvr additive="base">
                                        <p:cTn id="365" dur="3000"/>
                                        <p:tgtEl>
                                          <p:spTgt spid="42"/>
                                        </p:tgtEl>
                                        <p:attrNameLst>
                                          <p:attrName>ppt_y</p:attrName>
                                        </p:attrNameLst>
                                      </p:cBhvr>
                                      <p:tavLst>
                                        <p:tav tm="0">
                                          <p:val>
                                            <p:strVal val="ppt_y"/>
                                          </p:val>
                                        </p:tav>
                                        <p:tav tm="100000">
                                          <p:val>
                                            <p:strVal val="1+ppt_h/2"/>
                                          </p:val>
                                        </p:tav>
                                      </p:tavLst>
                                    </p:anim>
                                    <p:set>
                                      <p:cBhvr>
                                        <p:cTn id="366" dur="1" fill="hold">
                                          <p:stCondLst>
                                            <p:cond delay="2999"/>
                                          </p:stCondLst>
                                        </p:cTn>
                                        <p:tgtEl>
                                          <p:spTgt spid="42"/>
                                        </p:tgtEl>
                                        <p:attrNameLst>
                                          <p:attrName>style.visibility</p:attrName>
                                        </p:attrNameLst>
                                      </p:cBhvr>
                                      <p:to>
                                        <p:strVal val="hidden"/>
                                      </p:to>
                                    </p:set>
                                  </p:childTnLst>
                                </p:cTn>
                              </p:par>
                              <p:par>
                                <p:cTn id="367" presetID="2" presetClass="exit" presetSubtype="4" fill="hold" grpId="2" nodeType="withEffect">
                                  <p:stCondLst>
                                    <p:cond delay="0"/>
                                  </p:stCondLst>
                                  <p:childTnLst>
                                    <p:anim calcmode="lin" valueType="num">
                                      <p:cBhvr additive="base">
                                        <p:cTn id="368" dur="3000"/>
                                        <p:tgtEl>
                                          <p:spTgt spid="43"/>
                                        </p:tgtEl>
                                        <p:attrNameLst>
                                          <p:attrName>ppt_x</p:attrName>
                                        </p:attrNameLst>
                                      </p:cBhvr>
                                      <p:tavLst>
                                        <p:tav tm="0">
                                          <p:val>
                                            <p:strVal val="ppt_x"/>
                                          </p:val>
                                        </p:tav>
                                        <p:tav tm="100000">
                                          <p:val>
                                            <p:strVal val="ppt_x"/>
                                          </p:val>
                                        </p:tav>
                                      </p:tavLst>
                                    </p:anim>
                                    <p:anim calcmode="lin" valueType="num">
                                      <p:cBhvr additive="base">
                                        <p:cTn id="369" dur="3000"/>
                                        <p:tgtEl>
                                          <p:spTgt spid="43"/>
                                        </p:tgtEl>
                                        <p:attrNameLst>
                                          <p:attrName>ppt_y</p:attrName>
                                        </p:attrNameLst>
                                      </p:cBhvr>
                                      <p:tavLst>
                                        <p:tav tm="0">
                                          <p:val>
                                            <p:strVal val="ppt_y"/>
                                          </p:val>
                                        </p:tav>
                                        <p:tav tm="100000">
                                          <p:val>
                                            <p:strVal val="1+ppt_h/2"/>
                                          </p:val>
                                        </p:tav>
                                      </p:tavLst>
                                    </p:anim>
                                    <p:set>
                                      <p:cBhvr>
                                        <p:cTn id="370" dur="1" fill="hold">
                                          <p:stCondLst>
                                            <p:cond delay="2999"/>
                                          </p:stCondLst>
                                        </p:cTn>
                                        <p:tgtEl>
                                          <p:spTgt spid="43"/>
                                        </p:tgtEl>
                                        <p:attrNameLst>
                                          <p:attrName>style.visibility</p:attrName>
                                        </p:attrNameLst>
                                      </p:cBhvr>
                                      <p:to>
                                        <p:strVal val="hidden"/>
                                      </p:to>
                                    </p:set>
                                  </p:childTnLst>
                                </p:cTn>
                              </p:par>
                              <p:par>
                                <p:cTn id="371" presetID="2" presetClass="exit" presetSubtype="4" fill="hold" grpId="2" nodeType="withEffect">
                                  <p:stCondLst>
                                    <p:cond delay="0"/>
                                  </p:stCondLst>
                                  <p:childTnLst>
                                    <p:anim calcmode="lin" valueType="num">
                                      <p:cBhvr additive="base">
                                        <p:cTn id="372" dur="3000"/>
                                        <p:tgtEl>
                                          <p:spTgt spid="44"/>
                                        </p:tgtEl>
                                        <p:attrNameLst>
                                          <p:attrName>ppt_x</p:attrName>
                                        </p:attrNameLst>
                                      </p:cBhvr>
                                      <p:tavLst>
                                        <p:tav tm="0">
                                          <p:val>
                                            <p:strVal val="ppt_x"/>
                                          </p:val>
                                        </p:tav>
                                        <p:tav tm="100000">
                                          <p:val>
                                            <p:strVal val="ppt_x"/>
                                          </p:val>
                                        </p:tav>
                                      </p:tavLst>
                                    </p:anim>
                                    <p:anim calcmode="lin" valueType="num">
                                      <p:cBhvr additive="base">
                                        <p:cTn id="373" dur="3000"/>
                                        <p:tgtEl>
                                          <p:spTgt spid="44"/>
                                        </p:tgtEl>
                                        <p:attrNameLst>
                                          <p:attrName>ppt_y</p:attrName>
                                        </p:attrNameLst>
                                      </p:cBhvr>
                                      <p:tavLst>
                                        <p:tav tm="0">
                                          <p:val>
                                            <p:strVal val="ppt_y"/>
                                          </p:val>
                                        </p:tav>
                                        <p:tav tm="100000">
                                          <p:val>
                                            <p:strVal val="1+ppt_h/2"/>
                                          </p:val>
                                        </p:tav>
                                      </p:tavLst>
                                    </p:anim>
                                    <p:set>
                                      <p:cBhvr>
                                        <p:cTn id="374" dur="1" fill="hold">
                                          <p:stCondLst>
                                            <p:cond delay="2999"/>
                                          </p:stCondLst>
                                        </p:cTn>
                                        <p:tgtEl>
                                          <p:spTgt spid="44"/>
                                        </p:tgtEl>
                                        <p:attrNameLst>
                                          <p:attrName>style.visibility</p:attrName>
                                        </p:attrNameLst>
                                      </p:cBhvr>
                                      <p:to>
                                        <p:strVal val="hidden"/>
                                      </p:to>
                                    </p:set>
                                  </p:childTnLst>
                                </p:cTn>
                              </p:par>
                              <p:par>
                                <p:cTn id="375" presetID="2" presetClass="exit" presetSubtype="4" fill="hold" grpId="2" nodeType="withEffect">
                                  <p:stCondLst>
                                    <p:cond delay="0"/>
                                  </p:stCondLst>
                                  <p:childTnLst>
                                    <p:anim calcmode="lin" valueType="num">
                                      <p:cBhvr additive="base">
                                        <p:cTn id="376" dur="3000"/>
                                        <p:tgtEl>
                                          <p:spTgt spid="45"/>
                                        </p:tgtEl>
                                        <p:attrNameLst>
                                          <p:attrName>ppt_x</p:attrName>
                                        </p:attrNameLst>
                                      </p:cBhvr>
                                      <p:tavLst>
                                        <p:tav tm="0">
                                          <p:val>
                                            <p:strVal val="ppt_x"/>
                                          </p:val>
                                        </p:tav>
                                        <p:tav tm="100000">
                                          <p:val>
                                            <p:strVal val="ppt_x"/>
                                          </p:val>
                                        </p:tav>
                                      </p:tavLst>
                                    </p:anim>
                                    <p:anim calcmode="lin" valueType="num">
                                      <p:cBhvr additive="base">
                                        <p:cTn id="377" dur="3000"/>
                                        <p:tgtEl>
                                          <p:spTgt spid="45"/>
                                        </p:tgtEl>
                                        <p:attrNameLst>
                                          <p:attrName>ppt_y</p:attrName>
                                        </p:attrNameLst>
                                      </p:cBhvr>
                                      <p:tavLst>
                                        <p:tav tm="0">
                                          <p:val>
                                            <p:strVal val="ppt_y"/>
                                          </p:val>
                                        </p:tav>
                                        <p:tav tm="100000">
                                          <p:val>
                                            <p:strVal val="1+ppt_h/2"/>
                                          </p:val>
                                        </p:tav>
                                      </p:tavLst>
                                    </p:anim>
                                    <p:set>
                                      <p:cBhvr>
                                        <p:cTn id="378" dur="1" fill="hold">
                                          <p:stCondLst>
                                            <p:cond delay="2999"/>
                                          </p:stCondLst>
                                        </p:cTn>
                                        <p:tgtEl>
                                          <p:spTgt spid="45"/>
                                        </p:tgtEl>
                                        <p:attrNameLst>
                                          <p:attrName>style.visibility</p:attrName>
                                        </p:attrNameLst>
                                      </p:cBhvr>
                                      <p:to>
                                        <p:strVal val="hidden"/>
                                      </p:to>
                                    </p:set>
                                  </p:childTnLst>
                                </p:cTn>
                              </p:par>
                              <p:par>
                                <p:cTn id="379" presetID="2" presetClass="exit" presetSubtype="4" fill="hold" grpId="2" nodeType="withEffect">
                                  <p:stCondLst>
                                    <p:cond delay="0"/>
                                  </p:stCondLst>
                                  <p:childTnLst>
                                    <p:anim calcmode="lin" valueType="num">
                                      <p:cBhvr additive="base">
                                        <p:cTn id="380" dur="3000"/>
                                        <p:tgtEl>
                                          <p:spTgt spid="46"/>
                                        </p:tgtEl>
                                        <p:attrNameLst>
                                          <p:attrName>ppt_x</p:attrName>
                                        </p:attrNameLst>
                                      </p:cBhvr>
                                      <p:tavLst>
                                        <p:tav tm="0">
                                          <p:val>
                                            <p:strVal val="ppt_x"/>
                                          </p:val>
                                        </p:tav>
                                        <p:tav tm="100000">
                                          <p:val>
                                            <p:strVal val="ppt_x"/>
                                          </p:val>
                                        </p:tav>
                                      </p:tavLst>
                                    </p:anim>
                                    <p:anim calcmode="lin" valueType="num">
                                      <p:cBhvr additive="base">
                                        <p:cTn id="381" dur="3000"/>
                                        <p:tgtEl>
                                          <p:spTgt spid="46"/>
                                        </p:tgtEl>
                                        <p:attrNameLst>
                                          <p:attrName>ppt_y</p:attrName>
                                        </p:attrNameLst>
                                      </p:cBhvr>
                                      <p:tavLst>
                                        <p:tav tm="0">
                                          <p:val>
                                            <p:strVal val="ppt_y"/>
                                          </p:val>
                                        </p:tav>
                                        <p:tav tm="100000">
                                          <p:val>
                                            <p:strVal val="1+ppt_h/2"/>
                                          </p:val>
                                        </p:tav>
                                      </p:tavLst>
                                    </p:anim>
                                    <p:set>
                                      <p:cBhvr>
                                        <p:cTn id="382" dur="1" fill="hold">
                                          <p:stCondLst>
                                            <p:cond delay="2999"/>
                                          </p:stCondLst>
                                        </p:cTn>
                                        <p:tgtEl>
                                          <p:spTgt spid="46"/>
                                        </p:tgtEl>
                                        <p:attrNameLst>
                                          <p:attrName>style.visibility</p:attrName>
                                        </p:attrNameLst>
                                      </p:cBhvr>
                                      <p:to>
                                        <p:strVal val="hidden"/>
                                      </p:to>
                                    </p:set>
                                  </p:childTnLst>
                                </p:cTn>
                              </p:par>
                              <p:par>
                                <p:cTn id="383" presetID="2" presetClass="exit" presetSubtype="4" fill="hold" grpId="2" nodeType="withEffect">
                                  <p:stCondLst>
                                    <p:cond delay="0"/>
                                  </p:stCondLst>
                                  <p:childTnLst>
                                    <p:anim calcmode="lin" valueType="num">
                                      <p:cBhvr additive="base">
                                        <p:cTn id="384" dur="3000"/>
                                        <p:tgtEl>
                                          <p:spTgt spid="47"/>
                                        </p:tgtEl>
                                        <p:attrNameLst>
                                          <p:attrName>ppt_x</p:attrName>
                                        </p:attrNameLst>
                                      </p:cBhvr>
                                      <p:tavLst>
                                        <p:tav tm="0">
                                          <p:val>
                                            <p:strVal val="ppt_x"/>
                                          </p:val>
                                        </p:tav>
                                        <p:tav tm="100000">
                                          <p:val>
                                            <p:strVal val="ppt_x"/>
                                          </p:val>
                                        </p:tav>
                                      </p:tavLst>
                                    </p:anim>
                                    <p:anim calcmode="lin" valueType="num">
                                      <p:cBhvr additive="base">
                                        <p:cTn id="385" dur="3000"/>
                                        <p:tgtEl>
                                          <p:spTgt spid="47"/>
                                        </p:tgtEl>
                                        <p:attrNameLst>
                                          <p:attrName>ppt_y</p:attrName>
                                        </p:attrNameLst>
                                      </p:cBhvr>
                                      <p:tavLst>
                                        <p:tav tm="0">
                                          <p:val>
                                            <p:strVal val="ppt_y"/>
                                          </p:val>
                                        </p:tav>
                                        <p:tav tm="100000">
                                          <p:val>
                                            <p:strVal val="1+ppt_h/2"/>
                                          </p:val>
                                        </p:tav>
                                      </p:tavLst>
                                    </p:anim>
                                    <p:set>
                                      <p:cBhvr>
                                        <p:cTn id="386" dur="1" fill="hold">
                                          <p:stCondLst>
                                            <p:cond delay="2999"/>
                                          </p:stCondLst>
                                        </p:cTn>
                                        <p:tgtEl>
                                          <p:spTgt spid="47"/>
                                        </p:tgtEl>
                                        <p:attrNameLst>
                                          <p:attrName>style.visibility</p:attrName>
                                        </p:attrNameLst>
                                      </p:cBhvr>
                                      <p:to>
                                        <p:strVal val="hidden"/>
                                      </p:to>
                                    </p:set>
                                  </p:childTnLst>
                                </p:cTn>
                              </p:par>
                              <p:par>
                                <p:cTn id="387" presetID="2" presetClass="exit" presetSubtype="4" fill="hold" grpId="2" nodeType="withEffect">
                                  <p:stCondLst>
                                    <p:cond delay="0"/>
                                  </p:stCondLst>
                                  <p:childTnLst>
                                    <p:anim calcmode="lin" valueType="num">
                                      <p:cBhvr additive="base">
                                        <p:cTn id="388" dur="3000"/>
                                        <p:tgtEl>
                                          <p:spTgt spid="48"/>
                                        </p:tgtEl>
                                        <p:attrNameLst>
                                          <p:attrName>ppt_x</p:attrName>
                                        </p:attrNameLst>
                                      </p:cBhvr>
                                      <p:tavLst>
                                        <p:tav tm="0">
                                          <p:val>
                                            <p:strVal val="ppt_x"/>
                                          </p:val>
                                        </p:tav>
                                        <p:tav tm="100000">
                                          <p:val>
                                            <p:strVal val="ppt_x"/>
                                          </p:val>
                                        </p:tav>
                                      </p:tavLst>
                                    </p:anim>
                                    <p:anim calcmode="lin" valueType="num">
                                      <p:cBhvr additive="base">
                                        <p:cTn id="389" dur="3000"/>
                                        <p:tgtEl>
                                          <p:spTgt spid="48"/>
                                        </p:tgtEl>
                                        <p:attrNameLst>
                                          <p:attrName>ppt_y</p:attrName>
                                        </p:attrNameLst>
                                      </p:cBhvr>
                                      <p:tavLst>
                                        <p:tav tm="0">
                                          <p:val>
                                            <p:strVal val="ppt_y"/>
                                          </p:val>
                                        </p:tav>
                                        <p:tav tm="100000">
                                          <p:val>
                                            <p:strVal val="1+ppt_h/2"/>
                                          </p:val>
                                        </p:tav>
                                      </p:tavLst>
                                    </p:anim>
                                    <p:set>
                                      <p:cBhvr>
                                        <p:cTn id="390" dur="1" fill="hold">
                                          <p:stCondLst>
                                            <p:cond delay="2999"/>
                                          </p:stCondLst>
                                        </p:cTn>
                                        <p:tgtEl>
                                          <p:spTgt spid="48"/>
                                        </p:tgtEl>
                                        <p:attrNameLst>
                                          <p:attrName>style.visibility</p:attrName>
                                        </p:attrNameLst>
                                      </p:cBhvr>
                                      <p:to>
                                        <p:strVal val="hidden"/>
                                      </p:to>
                                    </p:set>
                                  </p:childTnLst>
                                </p:cTn>
                              </p:par>
                              <p:par>
                                <p:cTn id="391" presetID="2" presetClass="exit" presetSubtype="4" fill="hold" grpId="2" nodeType="withEffect">
                                  <p:stCondLst>
                                    <p:cond delay="0"/>
                                  </p:stCondLst>
                                  <p:childTnLst>
                                    <p:anim calcmode="lin" valueType="num">
                                      <p:cBhvr additive="base">
                                        <p:cTn id="392" dur="3000"/>
                                        <p:tgtEl>
                                          <p:spTgt spid="49"/>
                                        </p:tgtEl>
                                        <p:attrNameLst>
                                          <p:attrName>ppt_x</p:attrName>
                                        </p:attrNameLst>
                                      </p:cBhvr>
                                      <p:tavLst>
                                        <p:tav tm="0">
                                          <p:val>
                                            <p:strVal val="ppt_x"/>
                                          </p:val>
                                        </p:tav>
                                        <p:tav tm="100000">
                                          <p:val>
                                            <p:strVal val="ppt_x"/>
                                          </p:val>
                                        </p:tav>
                                      </p:tavLst>
                                    </p:anim>
                                    <p:anim calcmode="lin" valueType="num">
                                      <p:cBhvr additive="base">
                                        <p:cTn id="393" dur="3000"/>
                                        <p:tgtEl>
                                          <p:spTgt spid="49"/>
                                        </p:tgtEl>
                                        <p:attrNameLst>
                                          <p:attrName>ppt_y</p:attrName>
                                        </p:attrNameLst>
                                      </p:cBhvr>
                                      <p:tavLst>
                                        <p:tav tm="0">
                                          <p:val>
                                            <p:strVal val="ppt_y"/>
                                          </p:val>
                                        </p:tav>
                                        <p:tav tm="100000">
                                          <p:val>
                                            <p:strVal val="1+ppt_h/2"/>
                                          </p:val>
                                        </p:tav>
                                      </p:tavLst>
                                    </p:anim>
                                    <p:set>
                                      <p:cBhvr>
                                        <p:cTn id="394" dur="1" fill="hold">
                                          <p:stCondLst>
                                            <p:cond delay="2999"/>
                                          </p:stCondLst>
                                        </p:cTn>
                                        <p:tgtEl>
                                          <p:spTgt spid="49"/>
                                        </p:tgtEl>
                                        <p:attrNameLst>
                                          <p:attrName>style.visibility</p:attrName>
                                        </p:attrNameLst>
                                      </p:cBhvr>
                                      <p:to>
                                        <p:strVal val="hidden"/>
                                      </p:to>
                                    </p:set>
                                  </p:childTnLst>
                                </p:cTn>
                              </p:par>
                              <p:par>
                                <p:cTn id="395" presetID="2" presetClass="exit" presetSubtype="4" fill="hold" grpId="2" nodeType="withEffect">
                                  <p:stCondLst>
                                    <p:cond delay="0"/>
                                  </p:stCondLst>
                                  <p:childTnLst>
                                    <p:anim calcmode="lin" valueType="num">
                                      <p:cBhvr additive="base">
                                        <p:cTn id="396" dur="3000"/>
                                        <p:tgtEl>
                                          <p:spTgt spid="50"/>
                                        </p:tgtEl>
                                        <p:attrNameLst>
                                          <p:attrName>ppt_x</p:attrName>
                                        </p:attrNameLst>
                                      </p:cBhvr>
                                      <p:tavLst>
                                        <p:tav tm="0">
                                          <p:val>
                                            <p:strVal val="ppt_x"/>
                                          </p:val>
                                        </p:tav>
                                        <p:tav tm="100000">
                                          <p:val>
                                            <p:strVal val="ppt_x"/>
                                          </p:val>
                                        </p:tav>
                                      </p:tavLst>
                                    </p:anim>
                                    <p:anim calcmode="lin" valueType="num">
                                      <p:cBhvr additive="base">
                                        <p:cTn id="397" dur="3000"/>
                                        <p:tgtEl>
                                          <p:spTgt spid="50"/>
                                        </p:tgtEl>
                                        <p:attrNameLst>
                                          <p:attrName>ppt_y</p:attrName>
                                        </p:attrNameLst>
                                      </p:cBhvr>
                                      <p:tavLst>
                                        <p:tav tm="0">
                                          <p:val>
                                            <p:strVal val="ppt_y"/>
                                          </p:val>
                                        </p:tav>
                                        <p:tav tm="100000">
                                          <p:val>
                                            <p:strVal val="1+ppt_h/2"/>
                                          </p:val>
                                        </p:tav>
                                      </p:tavLst>
                                    </p:anim>
                                    <p:set>
                                      <p:cBhvr>
                                        <p:cTn id="398" dur="1" fill="hold">
                                          <p:stCondLst>
                                            <p:cond delay="2999"/>
                                          </p:stCondLst>
                                        </p:cTn>
                                        <p:tgtEl>
                                          <p:spTgt spid="50"/>
                                        </p:tgtEl>
                                        <p:attrNameLst>
                                          <p:attrName>style.visibility</p:attrName>
                                        </p:attrNameLst>
                                      </p:cBhvr>
                                      <p:to>
                                        <p:strVal val="hidden"/>
                                      </p:to>
                                    </p:set>
                                  </p:childTnLst>
                                </p:cTn>
                              </p:par>
                              <p:par>
                                <p:cTn id="399" presetID="2" presetClass="exit" presetSubtype="4" fill="hold" grpId="2" nodeType="withEffect">
                                  <p:stCondLst>
                                    <p:cond delay="0"/>
                                  </p:stCondLst>
                                  <p:childTnLst>
                                    <p:anim calcmode="lin" valueType="num">
                                      <p:cBhvr additive="base">
                                        <p:cTn id="400" dur="3000"/>
                                        <p:tgtEl>
                                          <p:spTgt spid="21"/>
                                        </p:tgtEl>
                                        <p:attrNameLst>
                                          <p:attrName>ppt_x</p:attrName>
                                        </p:attrNameLst>
                                      </p:cBhvr>
                                      <p:tavLst>
                                        <p:tav tm="0">
                                          <p:val>
                                            <p:strVal val="ppt_x"/>
                                          </p:val>
                                        </p:tav>
                                        <p:tav tm="100000">
                                          <p:val>
                                            <p:strVal val="ppt_x"/>
                                          </p:val>
                                        </p:tav>
                                      </p:tavLst>
                                    </p:anim>
                                    <p:anim calcmode="lin" valueType="num">
                                      <p:cBhvr additive="base">
                                        <p:cTn id="401" dur="3000"/>
                                        <p:tgtEl>
                                          <p:spTgt spid="21"/>
                                        </p:tgtEl>
                                        <p:attrNameLst>
                                          <p:attrName>ppt_y</p:attrName>
                                        </p:attrNameLst>
                                      </p:cBhvr>
                                      <p:tavLst>
                                        <p:tav tm="0">
                                          <p:val>
                                            <p:strVal val="ppt_y"/>
                                          </p:val>
                                        </p:tav>
                                        <p:tav tm="100000">
                                          <p:val>
                                            <p:strVal val="1+ppt_h/2"/>
                                          </p:val>
                                        </p:tav>
                                      </p:tavLst>
                                    </p:anim>
                                    <p:set>
                                      <p:cBhvr>
                                        <p:cTn id="402" dur="1" fill="hold">
                                          <p:stCondLst>
                                            <p:cond delay="2999"/>
                                          </p:stCondLst>
                                        </p:cTn>
                                        <p:tgtEl>
                                          <p:spTgt spid="21"/>
                                        </p:tgtEl>
                                        <p:attrNameLst>
                                          <p:attrName>style.visibility</p:attrName>
                                        </p:attrNameLst>
                                      </p:cBhvr>
                                      <p:to>
                                        <p:strVal val="hidden"/>
                                      </p:to>
                                    </p:set>
                                  </p:childTnLst>
                                </p:cTn>
                              </p:par>
                              <p:par>
                                <p:cTn id="403" presetID="2" presetClass="exit" presetSubtype="4" fill="hold" grpId="2" nodeType="withEffect">
                                  <p:stCondLst>
                                    <p:cond delay="0"/>
                                  </p:stCondLst>
                                  <p:childTnLst>
                                    <p:anim calcmode="lin" valueType="num">
                                      <p:cBhvr additive="base">
                                        <p:cTn id="404" dur="3000"/>
                                        <p:tgtEl>
                                          <p:spTgt spid="22"/>
                                        </p:tgtEl>
                                        <p:attrNameLst>
                                          <p:attrName>ppt_x</p:attrName>
                                        </p:attrNameLst>
                                      </p:cBhvr>
                                      <p:tavLst>
                                        <p:tav tm="0">
                                          <p:val>
                                            <p:strVal val="ppt_x"/>
                                          </p:val>
                                        </p:tav>
                                        <p:tav tm="100000">
                                          <p:val>
                                            <p:strVal val="ppt_x"/>
                                          </p:val>
                                        </p:tav>
                                      </p:tavLst>
                                    </p:anim>
                                    <p:anim calcmode="lin" valueType="num">
                                      <p:cBhvr additive="base">
                                        <p:cTn id="405" dur="3000"/>
                                        <p:tgtEl>
                                          <p:spTgt spid="22"/>
                                        </p:tgtEl>
                                        <p:attrNameLst>
                                          <p:attrName>ppt_y</p:attrName>
                                        </p:attrNameLst>
                                      </p:cBhvr>
                                      <p:tavLst>
                                        <p:tav tm="0">
                                          <p:val>
                                            <p:strVal val="ppt_y"/>
                                          </p:val>
                                        </p:tav>
                                        <p:tav tm="100000">
                                          <p:val>
                                            <p:strVal val="1+ppt_h/2"/>
                                          </p:val>
                                        </p:tav>
                                      </p:tavLst>
                                    </p:anim>
                                    <p:set>
                                      <p:cBhvr>
                                        <p:cTn id="406" dur="1" fill="hold">
                                          <p:stCondLst>
                                            <p:cond delay="2999"/>
                                          </p:stCondLst>
                                        </p:cTn>
                                        <p:tgtEl>
                                          <p:spTgt spid="22"/>
                                        </p:tgtEl>
                                        <p:attrNameLst>
                                          <p:attrName>style.visibility</p:attrName>
                                        </p:attrNameLst>
                                      </p:cBhvr>
                                      <p:to>
                                        <p:strVal val="hidden"/>
                                      </p:to>
                                    </p:set>
                                  </p:childTnLst>
                                </p:cTn>
                              </p:par>
                              <p:par>
                                <p:cTn id="407" presetID="2" presetClass="exit" presetSubtype="4" fill="hold" grpId="2" nodeType="withEffect">
                                  <p:stCondLst>
                                    <p:cond delay="0"/>
                                  </p:stCondLst>
                                  <p:childTnLst>
                                    <p:anim calcmode="lin" valueType="num">
                                      <p:cBhvr additive="base">
                                        <p:cTn id="408" dur="3000"/>
                                        <p:tgtEl>
                                          <p:spTgt spid="23"/>
                                        </p:tgtEl>
                                        <p:attrNameLst>
                                          <p:attrName>ppt_x</p:attrName>
                                        </p:attrNameLst>
                                      </p:cBhvr>
                                      <p:tavLst>
                                        <p:tav tm="0">
                                          <p:val>
                                            <p:strVal val="ppt_x"/>
                                          </p:val>
                                        </p:tav>
                                        <p:tav tm="100000">
                                          <p:val>
                                            <p:strVal val="ppt_x"/>
                                          </p:val>
                                        </p:tav>
                                      </p:tavLst>
                                    </p:anim>
                                    <p:anim calcmode="lin" valueType="num">
                                      <p:cBhvr additive="base">
                                        <p:cTn id="409" dur="3000"/>
                                        <p:tgtEl>
                                          <p:spTgt spid="23"/>
                                        </p:tgtEl>
                                        <p:attrNameLst>
                                          <p:attrName>ppt_y</p:attrName>
                                        </p:attrNameLst>
                                      </p:cBhvr>
                                      <p:tavLst>
                                        <p:tav tm="0">
                                          <p:val>
                                            <p:strVal val="ppt_y"/>
                                          </p:val>
                                        </p:tav>
                                        <p:tav tm="100000">
                                          <p:val>
                                            <p:strVal val="1+ppt_h/2"/>
                                          </p:val>
                                        </p:tav>
                                      </p:tavLst>
                                    </p:anim>
                                    <p:set>
                                      <p:cBhvr>
                                        <p:cTn id="410" dur="1" fill="hold">
                                          <p:stCondLst>
                                            <p:cond delay="2999"/>
                                          </p:stCondLst>
                                        </p:cTn>
                                        <p:tgtEl>
                                          <p:spTgt spid="23"/>
                                        </p:tgtEl>
                                        <p:attrNameLst>
                                          <p:attrName>style.visibility</p:attrName>
                                        </p:attrNameLst>
                                      </p:cBhvr>
                                      <p:to>
                                        <p:strVal val="hidden"/>
                                      </p:to>
                                    </p:set>
                                  </p:childTnLst>
                                </p:cTn>
                              </p:par>
                              <p:par>
                                <p:cTn id="411" presetID="2" presetClass="exit" presetSubtype="4" fill="hold" grpId="2" nodeType="withEffect">
                                  <p:stCondLst>
                                    <p:cond delay="0"/>
                                  </p:stCondLst>
                                  <p:childTnLst>
                                    <p:anim calcmode="lin" valueType="num">
                                      <p:cBhvr additive="base">
                                        <p:cTn id="412" dur="3000"/>
                                        <p:tgtEl>
                                          <p:spTgt spid="24"/>
                                        </p:tgtEl>
                                        <p:attrNameLst>
                                          <p:attrName>ppt_x</p:attrName>
                                        </p:attrNameLst>
                                      </p:cBhvr>
                                      <p:tavLst>
                                        <p:tav tm="0">
                                          <p:val>
                                            <p:strVal val="ppt_x"/>
                                          </p:val>
                                        </p:tav>
                                        <p:tav tm="100000">
                                          <p:val>
                                            <p:strVal val="ppt_x"/>
                                          </p:val>
                                        </p:tav>
                                      </p:tavLst>
                                    </p:anim>
                                    <p:anim calcmode="lin" valueType="num">
                                      <p:cBhvr additive="base">
                                        <p:cTn id="413" dur="3000"/>
                                        <p:tgtEl>
                                          <p:spTgt spid="24"/>
                                        </p:tgtEl>
                                        <p:attrNameLst>
                                          <p:attrName>ppt_y</p:attrName>
                                        </p:attrNameLst>
                                      </p:cBhvr>
                                      <p:tavLst>
                                        <p:tav tm="0">
                                          <p:val>
                                            <p:strVal val="ppt_y"/>
                                          </p:val>
                                        </p:tav>
                                        <p:tav tm="100000">
                                          <p:val>
                                            <p:strVal val="1+ppt_h/2"/>
                                          </p:val>
                                        </p:tav>
                                      </p:tavLst>
                                    </p:anim>
                                    <p:set>
                                      <p:cBhvr>
                                        <p:cTn id="414" dur="1" fill="hold">
                                          <p:stCondLst>
                                            <p:cond delay="2999"/>
                                          </p:stCondLst>
                                        </p:cTn>
                                        <p:tgtEl>
                                          <p:spTgt spid="24"/>
                                        </p:tgtEl>
                                        <p:attrNameLst>
                                          <p:attrName>style.visibility</p:attrName>
                                        </p:attrNameLst>
                                      </p:cBhvr>
                                      <p:to>
                                        <p:strVal val="hidden"/>
                                      </p:to>
                                    </p:set>
                                  </p:childTnLst>
                                </p:cTn>
                              </p:par>
                              <p:par>
                                <p:cTn id="415" presetID="2" presetClass="exit" presetSubtype="4" fill="hold" grpId="2" nodeType="withEffect">
                                  <p:stCondLst>
                                    <p:cond delay="0"/>
                                  </p:stCondLst>
                                  <p:childTnLst>
                                    <p:anim calcmode="lin" valueType="num">
                                      <p:cBhvr additive="base">
                                        <p:cTn id="416" dur="3000"/>
                                        <p:tgtEl>
                                          <p:spTgt spid="25"/>
                                        </p:tgtEl>
                                        <p:attrNameLst>
                                          <p:attrName>ppt_x</p:attrName>
                                        </p:attrNameLst>
                                      </p:cBhvr>
                                      <p:tavLst>
                                        <p:tav tm="0">
                                          <p:val>
                                            <p:strVal val="ppt_x"/>
                                          </p:val>
                                        </p:tav>
                                        <p:tav tm="100000">
                                          <p:val>
                                            <p:strVal val="ppt_x"/>
                                          </p:val>
                                        </p:tav>
                                      </p:tavLst>
                                    </p:anim>
                                    <p:anim calcmode="lin" valueType="num">
                                      <p:cBhvr additive="base">
                                        <p:cTn id="417" dur="3000"/>
                                        <p:tgtEl>
                                          <p:spTgt spid="25"/>
                                        </p:tgtEl>
                                        <p:attrNameLst>
                                          <p:attrName>ppt_y</p:attrName>
                                        </p:attrNameLst>
                                      </p:cBhvr>
                                      <p:tavLst>
                                        <p:tav tm="0">
                                          <p:val>
                                            <p:strVal val="ppt_y"/>
                                          </p:val>
                                        </p:tav>
                                        <p:tav tm="100000">
                                          <p:val>
                                            <p:strVal val="1+ppt_h/2"/>
                                          </p:val>
                                        </p:tav>
                                      </p:tavLst>
                                    </p:anim>
                                    <p:set>
                                      <p:cBhvr>
                                        <p:cTn id="418" dur="1" fill="hold">
                                          <p:stCondLst>
                                            <p:cond delay="2999"/>
                                          </p:stCondLst>
                                        </p:cTn>
                                        <p:tgtEl>
                                          <p:spTgt spid="25"/>
                                        </p:tgtEl>
                                        <p:attrNameLst>
                                          <p:attrName>style.visibility</p:attrName>
                                        </p:attrNameLst>
                                      </p:cBhvr>
                                      <p:to>
                                        <p:strVal val="hidden"/>
                                      </p:to>
                                    </p:set>
                                  </p:childTnLst>
                                </p:cTn>
                              </p:par>
                              <p:par>
                                <p:cTn id="419" presetID="2" presetClass="exit" presetSubtype="4" fill="hold" grpId="2" nodeType="withEffect">
                                  <p:stCondLst>
                                    <p:cond delay="0"/>
                                  </p:stCondLst>
                                  <p:childTnLst>
                                    <p:anim calcmode="lin" valueType="num">
                                      <p:cBhvr additive="base">
                                        <p:cTn id="420" dur="3000"/>
                                        <p:tgtEl>
                                          <p:spTgt spid="26"/>
                                        </p:tgtEl>
                                        <p:attrNameLst>
                                          <p:attrName>ppt_x</p:attrName>
                                        </p:attrNameLst>
                                      </p:cBhvr>
                                      <p:tavLst>
                                        <p:tav tm="0">
                                          <p:val>
                                            <p:strVal val="ppt_x"/>
                                          </p:val>
                                        </p:tav>
                                        <p:tav tm="100000">
                                          <p:val>
                                            <p:strVal val="ppt_x"/>
                                          </p:val>
                                        </p:tav>
                                      </p:tavLst>
                                    </p:anim>
                                    <p:anim calcmode="lin" valueType="num">
                                      <p:cBhvr additive="base">
                                        <p:cTn id="421" dur="3000"/>
                                        <p:tgtEl>
                                          <p:spTgt spid="26"/>
                                        </p:tgtEl>
                                        <p:attrNameLst>
                                          <p:attrName>ppt_y</p:attrName>
                                        </p:attrNameLst>
                                      </p:cBhvr>
                                      <p:tavLst>
                                        <p:tav tm="0">
                                          <p:val>
                                            <p:strVal val="ppt_y"/>
                                          </p:val>
                                        </p:tav>
                                        <p:tav tm="100000">
                                          <p:val>
                                            <p:strVal val="1+ppt_h/2"/>
                                          </p:val>
                                        </p:tav>
                                      </p:tavLst>
                                    </p:anim>
                                    <p:set>
                                      <p:cBhvr>
                                        <p:cTn id="422" dur="1" fill="hold">
                                          <p:stCondLst>
                                            <p:cond delay="2999"/>
                                          </p:stCondLst>
                                        </p:cTn>
                                        <p:tgtEl>
                                          <p:spTgt spid="26"/>
                                        </p:tgtEl>
                                        <p:attrNameLst>
                                          <p:attrName>style.visibility</p:attrName>
                                        </p:attrNameLst>
                                      </p:cBhvr>
                                      <p:to>
                                        <p:strVal val="hidden"/>
                                      </p:to>
                                    </p:set>
                                  </p:childTnLst>
                                </p:cTn>
                              </p:par>
                              <p:par>
                                <p:cTn id="423" presetID="2" presetClass="exit" presetSubtype="4" fill="hold" grpId="2" nodeType="withEffect">
                                  <p:stCondLst>
                                    <p:cond delay="0"/>
                                  </p:stCondLst>
                                  <p:childTnLst>
                                    <p:anim calcmode="lin" valueType="num">
                                      <p:cBhvr additive="base">
                                        <p:cTn id="424" dur="3000"/>
                                        <p:tgtEl>
                                          <p:spTgt spid="27"/>
                                        </p:tgtEl>
                                        <p:attrNameLst>
                                          <p:attrName>ppt_x</p:attrName>
                                        </p:attrNameLst>
                                      </p:cBhvr>
                                      <p:tavLst>
                                        <p:tav tm="0">
                                          <p:val>
                                            <p:strVal val="ppt_x"/>
                                          </p:val>
                                        </p:tav>
                                        <p:tav tm="100000">
                                          <p:val>
                                            <p:strVal val="ppt_x"/>
                                          </p:val>
                                        </p:tav>
                                      </p:tavLst>
                                    </p:anim>
                                    <p:anim calcmode="lin" valueType="num">
                                      <p:cBhvr additive="base">
                                        <p:cTn id="425" dur="3000"/>
                                        <p:tgtEl>
                                          <p:spTgt spid="27"/>
                                        </p:tgtEl>
                                        <p:attrNameLst>
                                          <p:attrName>ppt_y</p:attrName>
                                        </p:attrNameLst>
                                      </p:cBhvr>
                                      <p:tavLst>
                                        <p:tav tm="0">
                                          <p:val>
                                            <p:strVal val="ppt_y"/>
                                          </p:val>
                                        </p:tav>
                                        <p:tav tm="100000">
                                          <p:val>
                                            <p:strVal val="1+ppt_h/2"/>
                                          </p:val>
                                        </p:tav>
                                      </p:tavLst>
                                    </p:anim>
                                    <p:set>
                                      <p:cBhvr>
                                        <p:cTn id="426" dur="1" fill="hold">
                                          <p:stCondLst>
                                            <p:cond delay="2999"/>
                                          </p:stCondLst>
                                        </p:cTn>
                                        <p:tgtEl>
                                          <p:spTgt spid="27"/>
                                        </p:tgtEl>
                                        <p:attrNameLst>
                                          <p:attrName>style.visibility</p:attrName>
                                        </p:attrNameLst>
                                      </p:cBhvr>
                                      <p:to>
                                        <p:strVal val="hidden"/>
                                      </p:to>
                                    </p:set>
                                  </p:childTnLst>
                                </p:cTn>
                              </p:par>
                              <p:par>
                                <p:cTn id="427" presetID="2" presetClass="exit" presetSubtype="4" fill="hold" grpId="2" nodeType="withEffect">
                                  <p:stCondLst>
                                    <p:cond delay="0"/>
                                  </p:stCondLst>
                                  <p:childTnLst>
                                    <p:anim calcmode="lin" valueType="num">
                                      <p:cBhvr additive="base">
                                        <p:cTn id="428" dur="3000"/>
                                        <p:tgtEl>
                                          <p:spTgt spid="28"/>
                                        </p:tgtEl>
                                        <p:attrNameLst>
                                          <p:attrName>ppt_x</p:attrName>
                                        </p:attrNameLst>
                                      </p:cBhvr>
                                      <p:tavLst>
                                        <p:tav tm="0">
                                          <p:val>
                                            <p:strVal val="ppt_x"/>
                                          </p:val>
                                        </p:tav>
                                        <p:tav tm="100000">
                                          <p:val>
                                            <p:strVal val="ppt_x"/>
                                          </p:val>
                                        </p:tav>
                                      </p:tavLst>
                                    </p:anim>
                                    <p:anim calcmode="lin" valueType="num">
                                      <p:cBhvr additive="base">
                                        <p:cTn id="429" dur="3000"/>
                                        <p:tgtEl>
                                          <p:spTgt spid="28"/>
                                        </p:tgtEl>
                                        <p:attrNameLst>
                                          <p:attrName>ppt_y</p:attrName>
                                        </p:attrNameLst>
                                      </p:cBhvr>
                                      <p:tavLst>
                                        <p:tav tm="0">
                                          <p:val>
                                            <p:strVal val="ppt_y"/>
                                          </p:val>
                                        </p:tav>
                                        <p:tav tm="100000">
                                          <p:val>
                                            <p:strVal val="1+ppt_h/2"/>
                                          </p:val>
                                        </p:tav>
                                      </p:tavLst>
                                    </p:anim>
                                    <p:set>
                                      <p:cBhvr>
                                        <p:cTn id="430" dur="1" fill="hold">
                                          <p:stCondLst>
                                            <p:cond delay="2999"/>
                                          </p:stCondLst>
                                        </p:cTn>
                                        <p:tgtEl>
                                          <p:spTgt spid="28"/>
                                        </p:tgtEl>
                                        <p:attrNameLst>
                                          <p:attrName>style.visibility</p:attrName>
                                        </p:attrNameLst>
                                      </p:cBhvr>
                                      <p:to>
                                        <p:strVal val="hidden"/>
                                      </p:to>
                                    </p:set>
                                  </p:childTnLst>
                                </p:cTn>
                              </p:par>
                              <p:par>
                                <p:cTn id="431" presetID="2" presetClass="exit" presetSubtype="4" fill="hold" grpId="2" nodeType="withEffect">
                                  <p:stCondLst>
                                    <p:cond delay="0"/>
                                  </p:stCondLst>
                                  <p:childTnLst>
                                    <p:anim calcmode="lin" valueType="num">
                                      <p:cBhvr additive="base">
                                        <p:cTn id="432" dur="3000"/>
                                        <p:tgtEl>
                                          <p:spTgt spid="29"/>
                                        </p:tgtEl>
                                        <p:attrNameLst>
                                          <p:attrName>ppt_x</p:attrName>
                                        </p:attrNameLst>
                                      </p:cBhvr>
                                      <p:tavLst>
                                        <p:tav tm="0">
                                          <p:val>
                                            <p:strVal val="ppt_x"/>
                                          </p:val>
                                        </p:tav>
                                        <p:tav tm="100000">
                                          <p:val>
                                            <p:strVal val="ppt_x"/>
                                          </p:val>
                                        </p:tav>
                                      </p:tavLst>
                                    </p:anim>
                                    <p:anim calcmode="lin" valueType="num">
                                      <p:cBhvr additive="base">
                                        <p:cTn id="433" dur="3000"/>
                                        <p:tgtEl>
                                          <p:spTgt spid="29"/>
                                        </p:tgtEl>
                                        <p:attrNameLst>
                                          <p:attrName>ppt_y</p:attrName>
                                        </p:attrNameLst>
                                      </p:cBhvr>
                                      <p:tavLst>
                                        <p:tav tm="0">
                                          <p:val>
                                            <p:strVal val="ppt_y"/>
                                          </p:val>
                                        </p:tav>
                                        <p:tav tm="100000">
                                          <p:val>
                                            <p:strVal val="1+ppt_h/2"/>
                                          </p:val>
                                        </p:tav>
                                      </p:tavLst>
                                    </p:anim>
                                    <p:set>
                                      <p:cBhvr>
                                        <p:cTn id="434" dur="1" fill="hold">
                                          <p:stCondLst>
                                            <p:cond delay="2999"/>
                                          </p:stCondLst>
                                        </p:cTn>
                                        <p:tgtEl>
                                          <p:spTgt spid="29"/>
                                        </p:tgtEl>
                                        <p:attrNameLst>
                                          <p:attrName>style.visibility</p:attrName>
                                        </p:attrNameLst>
                                      </p:cBhvr>
                                      <p:to>
                                        <p:strVal val="hidden"/>
                                      </p:to>
                                    </p:set>
                                  </p:childTnLst>
                                </p:cTn>
                              </p:par>
                              <p:par>
                                <p:cTn id="435" presetID="2" presetClass="exit" presetSubtype="4" fill="hold" grpId="2" nodeType="withEffect">
                                  <p:stCondLst>
                                    <p:cond delay="0"/>
                                  </p:stCondLst>
                                  <p:childTnLst>
                                    <p:anim calcmode="lin" valueType="num">
                                      <p:cBhvr additive="base">
                                        <p:cTn id="436" dur="3000"/>
                                        <p:tgtEl>
                                          <p:spTgt spid="30"/>
                                        </p:tgtEl>
                                        <p:attrNameLst>
                                          <p:attrName>ppt_x</p:attrName>
                                        </p:attrNameLst>
                                      </p:cBhvr>
                                      <p:tavLst>
                                        <p:tav tm="0">
                                          <p:val>
                                            <p:strVal val="ppt_x"/>
                                          </p:val>
                                        </p:tav>
                                        <p:tav tm="100000">
                                          <p:val>
                                            <p:strVal val="ppt_x"/>
                                          </p:val>
                                        </p:tav>
                                      </p:tavLst>
                                    </p:anim>
                                    <p:anim calcmode="lin" valueType="num">
                                      <p:cBhvr additive="base">
                                        <p:cTn id="437" dur="3000"/>
                                        <p:tgtEl>
                                          <p:spTgt spid="30"/>
                                        </p:tgtEl>
                                        <p:attrNameLst>
                                          <p:attrName>ppt_y</p:attrName>
                                        </p:attrNameLst>
                                      </p:cBhvr>
                                      <p:tavLst>
                                        <p:tav tm="0">
                                          <p:val>
                                            <p:strVal val="ppt_y"/>
                                          </p:val>
                                        </p:tav>
                                        <p:tav tm="100000">
                                          <p:val>
                                            <p:strVal val="1+ppt_h/2"/>
                                          </p:val>
                                        </p:tav>
                                      </p:tavLst>
                                    </p:anim>
                                    <p:set>
                                      <p:cBhvr>
                                        <p:cTn id="438" dur="1" fill="hold">
                                          <p:stCondLst>
                                            <p:cond delay="2999"/>
                                          </p:stCondLst>
                                        </p:cTn>
                                        <p:tgtEl>
                                          <p:spTgt spid="30"/>
                                        </p:tgtEl>
                                        <p:attrNameLst>
                                          <p:attrName>style.visibility</p:attrName>
                                        </p:attrNameLst>
                                      </p:cBhvr>
                                      <p:to>
                                        <p:strVal val="hidden"/>
                                      </p:to>
                                    </p:set>
                                  </p:childTnLst>
                                </p:cTn>
                              </p:par>
                              <p:par>
                                <p:cTn id="439" presetID="2" presetClass="exit" presetSubtype="4" fill="hold" grpId="2" nodeType="withEffect">
                                  <p:stCondLst>
                                    <p:cond delay="0"/>
                                  </p:stCondLst>
                                  <p:childTnLst>
                                    <p:anim calcmode="lin" valueType="num">
                                      <p:cBhvr additive="base">
                                        <p:cTn id="440" dur="3000"/>
                                        <p:tgtEl>
                                          <p:spTgt spid="31"/>
                                        </p:tgtEl>
                                        <p:attrNameLst>
                                          <p:attrName>ppt_x</p:attrName>
                                        </p:attrNameLst>
                                      </p:cBhvr>
                                      <p:tavLst>
                                        <p:tav tm="0">
                                          <p:val>
                                            <p:strVal val="ppt_x"/>
                                          </p:val>
                                        </p:tav>
                                        <p:tav tm="100000">
                                          <p:val>
                                            <p:strVal val="ppt_x"/>
                                          </p:val>
                                        </p:tav>
                                      </p:tavLst>
                                    </p:anim>
                                    <p:anim calcmode="lin" valueType="num">
                                      <p:cBhvr additive="base">
                                        <p:cTn id="441" dur="3000"/>
                                        <p:tgtEl>
                                          <p:spTgt spid="31"/>
                                        </p:tgtEl>
                                        <p:attrNameLst>
                                          <p:attrName>ppt_y</p:attrName>
                                        </p:attrNameLst>
                                      </p:cBhvr>
                                      <p:tavLst>
                                        <p:tav tm="0">
                                          <p:val>
                                            <p:strVal val="ppt_y"/>
                                          </p:val>
                                        </p:tav>
                                        <p:tav tm="100000">
                                          <p:val>
                                            <p:strVal val="1+ppt_h/2"/>
                                          </p:val>
                                        </p:tav>
                                      </p:tavLst>
                                    </p:anim>
                                    <p:set>
                                      <p:cBhvr>
                                        <p:cTn id="442" dur="1" fill="hold">
                                          <p:stCondLst>
                                            <p:cond delay="2999"/>
                                          </p:stCondLst>
                                        </p:cTn>
                                        <p:tgtEl>
                                          <p:spTgt spid="31"/>
                                        </p:tgtEl>
                                        <p:attrNameLst>
                                          <p:attrName>style.visibility</p:attrName>
                                        </p:attrNameLst>
                                      </p:cBhvr>
                                      <p:to>
                                        <p:strVal val="hidden"/>
                                      </p:to>
                                    </p:set>
                                  </p:childTnLst>
                                </p:cTn>
                              </p:par>
                              <p:par>
                                <p:cTn id="443" presetID="2" presetClass="exit" presetSubtype="4" fill="hold" grpId="2" nodeType="withEffect">
                                  <p:stCondLst>
                                    <p:cond delay="0"/>
                                  </p:stCondLst>
                                  <p:childTnLst>
                                    <p:anim calcmode="lin" valueType="num">
                                      <p:cBhvr additive="base">
                                        <p:cTn id="444" dur="3000"/>
                                        <p:tgtEl>
                                          <p:spTgt spid="32"/>
                                        </p:tgtEl>
                                        <p:attrNameLst>
                                          <p:attrName>ppt_x</p:attrName>
                                        </p:attrNameLst>
                                      </p:cBhvr>
                                      <p:tavLst>
                                        <p:tav tm="0">
                                          <p:val>
                                            <p:strVal val="ppt_x"/>
                                          </p:val>
                                        </p:tav>
                                        <p:tav tm="100000">
                                          <p:val>
                                            <p:strVal val="ppt_x"/>
                                          </p:val>
                                        </p:tav>
                                      </p:tavLst>
                                    </p:anim>
                                    <p:anim calcmode="lin" valueType="num">
                                      <p:cBhvr additive="base">
                                        <p:cTn id="445" dur="3000"/>
                                        <p:tgtEl>
                                          <p:spTgt spid="32"/>
                                        </p:tgtEl>
                                        <p:attrNameLst>
                                          <p:attrName>ppt_y</p:attrName>
                                        </p:attrNameLst>
                                      </p:cBhvr>
                                      <p:tavLst>
                                        <p:tav tm="0">
                                          <p:val>
                                            <p:strVal val="ppt_y"/>
                                          </p:val>
                                        </p:tav>
                                        <p:tav tm="100000">
                                          <p:val>
                                            <p:strVal val="1+ppt_h/2"/>
                                          </p:val>
                                        </p:tav>
                                      </p:tavLst>
                                    </p:anim>
                                    <p:set>
                                      <p:cBhvr>
                                        <p:cTn id="446" dur="1" fill="hold">
                                          <p:stCondLst>
                                            <p:cond delay="2999"/>
                                          </p:stCondLst>
                                        </p:cTn>
                                        <p:tgtEl>
                                          <p:spTgt spid="32"/>
                                        </p:tgtEl>
                                        <p:attrNameLst>
                                          <p:attrName>style.visibility</p:attrName>
                                        </p:attrNameLst>
                                      </p:cBhvr>
                                      <p:to>
                                        <p:strVal val="hidden"/>
                                      </p:to>
                                    </p:set>
                                  </p:childTnLst>
                                </p:cTn>
                              </p:par>
                              <p:par>
                                <p:cTn id="447" presetID="2" presetClass="exit" presetSubtype="4" fill="hold" grpId="2" nodeType="withEffect">
                                  <p:stCondLst>
                                    <p:cond delay="0"/>
                                  </p:stCondLst>
                                  <p:childTnLst>
                                    <p:anim calcmode="lin" valueType="num">
                                      <p:cBhvr additive="base">
                                        <p:cTn id="448" dur="3000"/>
                                        <p:tgtEl>
                                          <p:spTgt spid="33"/>
                                        </p:tgtEl>
                                        <p:attrNameLst>
                                          <p:attrName>ppt_x</p:attrName>
                                        </p:attrNameLst>
                                      </p:cBhvr>
                                      <p:tavLst>
                                        <p:tav tm="0">
                                          <p:val>
                                            <p:strVal val="ppt_x"/>
                                          </p:val>
                                        </p:tav>
                                        <p:tav tm="100000">
                                          <p:val>
                                            <p:strVal val="ppt_x"/>
                                          </p:val>
                                        </p:tav>
                                      </p:tavLst>
                                    </p:anim>
                                    <p:anim calcmode="lin" valueType="num">
                                      <p:cBhvr additive="base">
                                        <p:cTn id="449" dur="3000"/>
                                        <p:tgtEl>
                                          <p:spTgt spid="33"/>
                                        </p:tgtEl>
                                        <p:attrNameLst>
                                          <p:attrName>ppt_y</p:attrName>
                                        </p:attrNameLst>
                                      </p:cBhvr>
                                      <p:tavLst>
                                        <p:tav tm="0">
                                          <p:val>
                                            <p:strVal val="ppt_y"/>
                                          </p:val>
                                        </p:tav>
                                        <p:tav tm="100000">
                                          <p:val>
                                            <p:strVal val="1+ppt_h/2"/>
                                          </p:val>
                                        </p:tav>
                                      </p:tavLst>
                                    </p:anim>
                                    <p:set>
                                      <p:cBhvr>
                                        <p:cTn id="450" dur="1" fill="hold">
                                          <p:stCondLst>
                                            <p:cond delay="2999"/>
                                          </p:stCondLst>
                                        </p:cTn>
                                        <p:tgtEl>
                                          <p:spTgt spid="33"/>
                                        </p:tgtEl>
                                        <p:attrNameLst>
                                          <p:attrName>style.visibility</p:attrName>
                                        </p:attrNameLst>
                                      </p:cBhvr>
                                      <p:to>
                                        <p:strVal val="hidden"/>
                                      </p:to>
                                    </p:set>
                                  </p:childTnLst>
                                </p:cTn>
                              </p:par>
                              <p:par>
                                <p:cTn id="451" presetID="2" presetClass="exit" presetSubtype="4" fill="hold" grpId="2" nodeType="withEffect">
                                  <p:stCondLst>
                                    <p:cond delay="0"/>
                                  </p:stCondLst>
                                  <p:childTnLst>
                                    <p:anim calcmode="lin" valueType="num">
                                      <p:cBhvr additive="base">
                                        <p:cTn id="452" dur="3000"/>
                                        <p:tgtEl>
                                          <p:spTgt spid="34"/>
                                        </p:tgtEl>
                                        <p:attrNameLst>
                                          <p:attrName>ppt_x</p:attrName>
                                        </p:attrNameLst>
                                      </p:cBhvr>
                                      <p:tavLst>
                                        <p:tav tm="0">
                                          <p:val>
                                            <p:strVal val="ppt_x"/>
                                          </p:val>
                                        </p:tav>
                                        <p:tav tm="100000">
                                          <p:val>
                                            <p:strVal val="ppt_x"/>
                                          </p:val>
                                        </p:tav>
                                      </p:tavLst>
                                    </p:anim>
                                    <p:anim calcmode="lin" valueType="num">
                                      <p:cBhvr additive="base">
                                        <p:cTn id="453" dur="3000"/>
                                        <p:tgtEl>
                                          <p:spTgt spid="34"/>
                                        </p:tgtEl>
                                        <p:attrNameLst>
                                          <p:attrName>ppt_y</p:attrName>
                                        </p:attrNameLst>
                                      </p:cBhvr>
                                      <p:tavLst>
                                        <p:tav tm="0">
                                          <p:val>
                                            <p:strVal val="ppt_y"/>
                                          </p:val>
                                        </p:tav>
                                        <p:tav tm="100000">
                                          <p:val>
                                            <p:strVal val="1+ppt_h/2"/>
                                          </p:val>
                                        </p:tav>
                                      </p:tavLst>
                                    </p:anim>
                                    <p:set>
                                      <p:cBhvr>
                                        <p:cTn id="454" dur="1" fill="hold">
                                          <p:stCondLst>
                                            <p:cond delay="2999"/>
                                          </p:stCondLst>
                                        </p:cTn>
                                        <p:tgtEl>
                                          <p:spTgt spid="34"/>
                                        </p:tgtEl>
                                        <p:attrNameLst>
                                          <p:attrName>style.visibility</p:attrName>
                                        </p:attrNameLst>
                                      </p:cBhvr>
                                      <p:to>
                                        <p:strVal val="hidden"/>
                                      </p:to>
                                    </p:set>
                                  </p:childTnLst>
                                </p:cTn>
                              </p:par>
                              <p:par>
                                <p:cTn id="455" presetID="2" presetClass="exit" presetSubtype="4" fill="hold" grpId="2" nodeType="withEffect">
                                  <p:stCondLst>
                                    <p:cond delay="0"/>
                                  </p:stCondLst>
                                  <p:childTnLst>
                                    <p:anim calcmode="lin" valueType="num">
                                      <p:cBhvr additive="base">
                                        <p:cTn id="456" dur="3000"/>
                                        <p:tgtEl>
                                          <p:spTgt spid="35"/>
                                        </p:tgtEl>
                                        <p:attrNameLst>
                                          <p:attrName>ppt_x</p:attrName>
                                        </p:attrNameLst>
                                      </p:cBhvr>
                                      <p:tavLst>
                                        <p:tav tm="0">
                                          <p:val>
                                            <p:strVal val="ppt_x"/>
                                          </p:val>
                                        </p:tav>
                                        <p:tav tm="100000">
                                          <p:val>
                                            <p:strVal val="ppt_x"/>
                                          </p:val>
                                        </p:tav>
                                      </p:tavLst>
                                    </p:anim>
                                    <p:anim calcmode="lin" valueType="num">
                                      <p:cBhvr additive="base">
                                        <p:cTn id="457" dur="3000"/>
                                        <p:tgtEl>
                                          <p:spTgt spid="35"/>
                                        </p:tgtEl>
                                        <p:attrNameLst>
                                          <p:attrName>ppt_y</p:attrName>
                                        </p:attrNameLst>
                                      </p:cBhvr>
                                      <p:tavLst>
                                        <p:tav tm="0">
                                          <p:val>
                                            <p:strVal val="ppt_y"/>
                                          </p:val>
                                        </p:tav>
                                        <p:tav tm="100000">
                                          <p:val>
                                            <p:strVal val="1+ppt_h/2"/>
                                          </p:val>
                                        </p:tav>
                                      </p:tavLst>
                                    </p:anim>
                                    <p:set>
                                      <p:cBhvr>
                                        <p:cTn id="458" dur="1" fill="hold">
                                          <p:stCondLst>
                                            <p:cond delay="2999"/>
                                          </p:stCondLst>
                                        </p:cTn>
                                        <p:tgtEl>
                                          <p:spTgt spid="35"/>
                                        </p:tgtEl>
                                        <p:attrNameLst>
                                          <p:attrName>style.visibility</p:attrName>
                                        </p:attrNameLst>
                                      </p:cBhvr>
                                      <p:to>
                                        <p:strVal val="hidden"/>
                                      </p:to>
                                    </p:set>
                                  </p:childTnLst>
                                </p:cTn>
                              </p:par>
                              <p:par>
                                <p:cTn id="459" presetID="2" presetClass="entr" presetSubtype="1" fill="hold" nodeType="withEffect">
                                  <p:stCondLst>
                                    <p:cond delay="0"/>
                                  </p:stCondLst>
                                  <p:childTnLst>
                                    <p:set>
                                      <p:cBhvr>
                                        <p:cTn id="460" dur="1" fill="hold">
                                          <p:stCondLst>
                                            <p:cond delay="0"/>
                                          </p:stCondLst>
                                        </p:cTn>
                                        <p:tgtEl>
                                          <p:spTgt spid="4"/>
                                        </p:tgtEl>
                                        <p:attrNameLst>
                                          <p:attrName>style.visibility</p:attrName>
                                        </p:attrNameLst>
                                      </p:cBhvr>
                                      <p:to>
                                        <p:strVal val="visible"/>
                                      </p:to>
                                    </p:set>
                                    <p:anim calcmode="lin" valueType="num">
                                      <p:cBhvr additive="base">
                                        <p:cTn id="461" dur="3000" fill="hold"/>
                                        <p:tgtEl>
                                          <p:spTgt spid="4"/>
                                        </p:tgtEl>
                                        <p:attrNameLst>
                                          <p:attrName>ppt_x</p:attrName>
                                        </p:attrNameLst>
                                      </p:cBhvr>
                                      <p:tavLst>
                                        <p:tav tm="0">
                                          <p:val>
                                            <p:strVal val="#ppt_x"/>
                                          </p:val>
                                        </p:tav>
                                        <p:tav tm="100000">
                                          <p:val>
                                            <p:strVal val="#ppt_x"/>
                                          </p:val>
                                        </p:tav>
                                      </p:tavLst>
                                    </p:anim>
                                    <p:anim calcmode="lin" valueType="num">
                                      <p:cBhvr additive="base">
                                        <p:cTn id="462" dur="3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P spid="38" grpId="0" animBg="1"/>
      <p:bldP spid="38" grpId="1" animBg="1"/>
      <p:bldP spid="38" grpId="2" animBg="1"/>
      <p:bldP spid="39" grpId="0" animBg="1"/>
      <p:bldP spid="39" grpId="1" animBg="1"/>
      <p:bldP spid="39" grpId="2" animBg="1"/>
      <p:bldP spid="40" grpId="0" animBg="1"/>
      <p:bldP spid="40" grpId="1" animBg="1"/>
      <p:bldP spid="40" grpId="2" animBg="1"/>
      <p:bldP spid="41" grpId="0" animBg="1"/>
      <p:bldP spid="41" grpId="1" animBg="1"/>
      <p:bldP spid="41" grpId="2" animBg="1"/>
      <p:bldP spid="42" grpId="0" animBg="1"/>
      <p:bldP spid="42" grpId="1" animBg="1"/>
      <p:bldP spid="42" grpId="2" animBg="1"/>
      <p:bldP spid="43" grpId="0" animBg="1"/>
      <p:bldP spid="43" grpId="1" animBg="1"/>
      <p:bldP spid="43" grpId="2" animBg="1"/>
      <p:bldP spid="44" grpId="0" animBg="1"/>
      <p:bldP spid="44" grpId="1" animBg="1"/>
      <p:bldP spid="44" grpId="2" animBg="1"/>
      <p:bldP spid="45" grpId="0" animBg="1"/>
      <p:bldP spid="45" grpId="1" animBg="1"/>
      <p:bldP spid="45" grpId="2" animBg="1"/>
      <p:bldP spid="46" grpId="0" animBg="1"/>
      <p:bldP spid="46" grpId="1" animBg="1"/>
      <p:bldP spid="46" grpId="2" animBg="1"/>
      <p:bldP spid="47" grpId="0" animBg="1"/>
      <p:bldP spid="47" grpId="1" animBg="1"/>
      <p:bldP spid="47" grpId="2" animBg="1"/>
      <p:bldP spid="48" grpId="0" animBg="1"/>
      <p:bldP spid="48" grpId="1" animBg="1"/>
      <p:bldP spid="48" grpId="2" animBg="1"/>
      <p:bldP spid="49" grpId="0" animBg="1"/>
      <p:bldP spid="49" grpId="1" animBg="1"/>
      <p:bldP spid="49" grpId="2" animBg="1"/>
      <p:bldP spid="50" grpId="0" animBg="1"/>
      <p:bldP spid="50" grpId="1" animBg="1"/>
      <p:bldP spid="50" grpId="2" animBg="1"/>
      <p:bldP spid="51"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ioio.jpg"/>
          <p:cNvPicPr>
            <a:picLocks noChangeAspect="1"/>
          </p:cNvPicPr>
          <p:nvPr/>
        </p:nvPicPr>
        <p:blipFill>
          <a:blip r:embed="rId2"/>
          <a:stretch>
            <a:fillRect/>
          </a:stretch>
        </p:blipFill>
        <p:spPr>
          <a:xfrm>
            <a:off x="0" y="6684"/>
            <a:ext cx="9144000" cy="6844632"/>
          </a:xfrm>
          <a:prstGeom prst="rect">
            <a:avLst/>
          </a:prstGeom>
        </p:spPr>
      </p:pic>
      <p:sp>
        <p:nvSpPr>
          <p:cNvPr id="5" name="4 Rombo"/>
          <p:cNvSpPr/>
          <p:nvPr/>
        </p:nvSpPr>
        <p:spPr>
          <a:xfrm>
            <a:off x="0" y="1000108"/>
            <a:ext cx="1071538" cy="4572032"/>
          </a:xfrm>
          <a:prstGeom prst="diamond">
            <a:avLst/>
          </a:prstGeom>
          <a:gradFill flip="none" rotWithShape="1">
            <a:gsLst>
              <a:gs pos="34000">
                <a:srgbClr val="7E5400"/>
              </a:gs>
              <a:gs pos="13000">
                <a:srgbClr val="BD922A"/>
              </a:gs>
              <a:gs pos="21001">
                <a:srgbClr val="BD922A"/>
              </a:gs>
              <a:gs pos="63000">
                <a:srgbClr val="FBE4AE"/>
              </a:gs>
              <a:gs pos="67000">
                <a:srgbClr val="BD922A"/>
              </a:gs>
              <a:gs pos="69000">
                <a:srgbClr val="835E17"/>
              </a:gs>
              <a:gs pos="82001">
                <a:srgbClr val="A28949"/>
              </a:gs>
              <a:gs pos="100000">
                <a:srgbClr val="FAE3B7"/>
              </a:gs>
            </a:gsLst>
            <a:lin ang="8100000" scaled="1"/>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571472" y="1000108"/>
            <a:ext cx="1071538" cy="4572032"/>
          </a:xfrm>
          <a:prstGeom prst="diamond">
            <a:avLst/>
          </a:prstGeom>
          <a:gradFill flip="none" rotWithShape="1">
            <a:gsLst>
              <a:gs pos="34000">
                <a:srgbClr val="7E5400"/>
              </a:gs>
              <a:gs pos="13000">
                <a:srgbClr val="BD922A"/>
              </a:gs>
              <a:gs pos="21001">
                <a:srgbClr val="BD922A"/>
              </a:gs>
              <a:gs pos="63000">
                <a:srgbClr val="FBE4AE"/>
              </a:gs>
              <a:gs pos="67000">
                <a:srgbClr val="BD922A"/>
              </a:gs>
              <a:gs pos="69000">
                <a:srgbClr val="835E17"/>
              </a:gs>
              <a:gs pos="82001">
                <a:srgbClr val="A28949"/>
              </a:gs>
              <a:gs pos="100000">
                <a:srgbClr val="FAE3B7"/>
              </a:gs>
            </a:gsLst>
            <a:lin ang="8100000" scaled="1"/>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1071570" y="1000108"/>
            <a:ext cx="1071538" cy="4572032"/>
          </a:xfrm>
          <a:prstGeom prst="diamond">
            <a:avLst/>
          </a:prstGeom>
          <a:gradFill flip="none" rotWithShape="1">
            <a:gsLst>
              <a:gs pos="34000">
                <a:srgbClr val="7E5400"/>
              </a:gs>
              <a:gs pos="13000">
                <a:srgbClr val="BD922A"/>
              </a:gs>
              <a:gs pos="21001">
                <a:srgbClr val="BD922A"/>
              </a:gs>
              <a:gs pos="63000">
                <a:srgbClr val="FBE4AE"/>
              </a:gs>
              <a:gs pos="67000">
                <a:srgbClr val="BD922A"/>
              </a:gs>
              <a:gs pos="69000">
                <a:srgbClr val="835E17"/>
              </a:gs>
              <a:gs pos="82001">
                <a:srgbClr val="A28949"/>
              </a:gs>
              <a:gs pos="100000">
                <a:srgbClr val="FAE3B7"/>
              </a:gs>
            </a:gsLst>
            <a:lin ang="8100000" scaled="1"/>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1643042" y="1000108"/>
            <a:ext cx="1071538" cy="4572032"/>
          </a:xfrm>
          <a:prstGeom prst="diamond">
            <a:avLst/>
          </a:prstGeom>
          <a:gradFill flip="none" rotWithShape="1">
            <a:gsLst>
              <a:gs pos="34000">
                <a:srgbClr val="7E5400"/>
              </a:gs>
              <a:gs pos="13000">
                <a:srgbClr val="BD922A"/>
              </a:gs>
              <a:gs pos="21001">
                <a:srgbClr val="BD922A"/>
              </a:gs>
              <a:gs pos="63000">
                <a:srgbClr val="FBE4AE"/>
              </a:gs>
              <a:gs pos="67000">
                <a:srgbClr val="BD922A"/>
              </a:gs>
              <a:gs pos="69000">
                <a:srgbClr val="835E17"/>
              </a:gs>
              <a:gs pos="82001">
                <a:srgbClr val="A28949"/>
              </a:gs>
              <a:gs pos="100000">
                <a:srgbClr val="FAE3B7"/>
              </a:gs>
            </a:gsLst>
            <a:lin ang="8100000" scaled="1"/>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a:off x="2286016" y="1000108"/>
            <a:ext cx="1071538" cy="4572032"/>
          </a:xfrm>
          <a:prstGeom prst="diamond">
            <a:avLst/>
          </a:prstGeom>
          <a:gradFill flip="none" rotWithShape="1">
            <a:gsLst>
              <a:gs pos="34000">
                <a:srgbClr val="7E5400"/>
              </a:gs>
              <a:gs pos="13000">
                <a:srgbClr val="BD922A"/>
              </a:gs>
              <a:gs pos="21001">
                <a:srgbClr val="BD922A"/>
              </a:gs>
              <a:gs pos="63000">
                <a:srgbClr val="FBE4AE"/>
              </a:gs>
              <a:gs pos="67000">
                <a:srgbClr val="BD922A"/>
              </a:gs>
              <a:gs pos="69000">
                <a:srgbClr val="835E17"/>
              </a:gs>
              <a:gs pos="82001">
                <a:srgbClr val="A28949"/>
              </a:gs>
              <a:gs pos="100000">
                <a:srgbClr val="FAE3B7"/>
              </a:gs>
            </a:gsLst>
            <a:lin ang="8100000" scaled="1"/>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ombo"/>
          <p:cNvSpPr/>
          <p:nvPr/>
        </p:nvSpPr>
        <p:spPr>
          <a:xfrm>
            <a:off x="2857488" y="1000108"/>
            <a:ext cx="1071538" cy="4572032"/>
          </a:xfrm>
          <a:prstGeom prst="diamond">
            <a:avLst/>
          </a:prstGeom>
          <a:gradFill flip="none" rotWithShape="1">
            <a:gsLst>
              <a:gs pos="34000">
                <a:srgbClr val="7E5400"/>
              </a:gs>
              <a:gs pos="13000">
                <a:srgbClr val="BD922A"/>
              </a:gs>
              <a:gs pos="21001">
                <a:srgbClr val="BD922A"/>
              </a:gs>
              <a:gs pos="63000">
                <a:srgbClr val="FBE4AE"/>
              </a:gs>
              <a:gs pos="67000">
                <a:srgbClr val="BD922A"/>
              </a:gs>
              <a:gs pos="69000">
                <a:srgbClr val="835E17"/>
              </a:gs>
              <a:gs pos="82001">
                <a:srgbClr val="A28949"/>
              </a:gs>
              <a:gs pos="100000">
                <a:srgbClr val="FAE3B7"/>
              </a:gs>
            </a:gsLst>
            <a:lin ang="8100000" scaled="1"/>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ombo"/>
          <p:cNvSpPr/>
          <p:nvPr/>
        </p:nvSpPr>
        <p:spPr>
          <a:xfrm>
            <a:off x="3357586" y="1000108"/>
            <a:ext cx="1071538" cy="4572032"/>
          </a:xfrm>
          <a:prstGeom prst="diamond">
            <a:avLst/>
          </a:prstGeom>
          <a:gradFill flip="none" rotWithShape="1">
            <a:gsLst>
              <a:gs pos="34000">
                <a:srgbClr val="7E5400"/>
              </a:gs>
              <a:gs pos="13000">
                <a:srgbClr val="BD922A"/>
              </a:gs>
              <a:gs pos="21001">
                <a:srgbClr val="BD922A"/>
              </a:gs>
              <a:gs pos="63000">
                <a:srgbClr val="FBE4AE"/>
              </a:gs>
              <a:gs pos="67000">
                <a:srgbClr val="BD922A"/>
              </a:gs>
              <a:gs pos="69000">
                <a:srgbClr val="835E17"/>
              </a:gs>
              <a:gs pos="82001">
                <a:srgbClr val="A28949"/>
              </a:gs>
              <a:gs pos="100000">
                <a:srgbClr val="FAE3B7"/>
              </a:gs>
            </a:gsLst>
            <a:lin ang="8100000" scaled="1"/>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ombo"/>
          <p:cNvSpPr/>
          <p:nvPr/>
        </p:nvSpPr>
        <p:spPr>
          <a:xfrm>
            <a:off x="3929058" y="1000108"/>
            <a:ext cx="1071538" cy="4572032"/>
          </a:xfrm>
          <a:prstGeom prst="diamond">
            <a:avLst/>
          </a:prstGeom>
          <a:gradFill flip="none" rotWithShape="1">
            <a:gsLst>
              <a:gs pos="34000">
                <a:srgbClr val="7E5400"/>
              </a:gs>
              <a:gs pos="13000">
                <a:srgbClr val="BD922A"/>
              </a:gs>
              <a:gs pos="21001">
                <a:srgbClr val="BD922A"/>
              </a:gs>
              <a:gs pos="63000">
                <a:srgbClr val="FBE4AE"/>
              </a:gs>
              <a:gs pos="67000">
                <a:srgbClr val="BD922A"/>
              </a:gs>
              <a:gs pos="69000">
                <a:srgbClr val="835E17"/>
              </a:gs>
              <a:gs pos="82001">
                <a:srgbClr val="A28949"/>
              </a:gs>
              <a:gs pos="100000">
                <a:srgbClr val="FAE3B7"/>
              </a:gs>
            </a:gsLst>
            <a:lin ang="8100000" scaled="1"/>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ombo"/>
          <p:cNvSpPr/>
          <p:nvPr/>
        </p:nvSpPr>
        <p:spPr>
          <a:xfrm>
            <a:off x="4429156" y="1000108"/>
            <a:ext cx="1071538" cy="4572032"/>
          </a:xfrm>
          <a:prstGeom prst="diamond">
            <a:avLst/>
          </a:prstGeom>
          <a:gradFill flip="none" rotWithShape="1">
            <a:gsLst>
              <a:gs pos="34000">
                <a:srgbClr val="7E5400"/>
              </a:gs>
              <a:gs pos="13000">
                <a:srgbClr val="BD922A"/>
              </a:gs>
              <a:gs pos="21001">
                <a:srgbClr val="BD922A"/>
              </a:gs>
              <a:gs pos="63000">
                <a:srgbClr val="FBE4AE"/>
              </a:gs>
              <a:gs pos="67000">
                <a:srgbClr val="BD922A"/>
              </a:gs>
              <a:gs pos="69000">
                <a:srgbClr val="835E17"/>
              </a:gs>
              <a:gs pos="82001">
                <a:srgbClr val="A28949"/>
              </a:gs>
              <a:gs pos="100000">
                <a:srgbClr val="FAE3B7"/>
              </a:gs>
            </a:gsLst>
            <a:lin ang="8100000" scaled="1"/>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ombo"/>
          <p:cNvSpPr/>
          <p:nvPr/>
        </p:nvSpPr>
        <p:spPr>
          <a:xfrm>
            <a:off x="5000628" y="1000108"/>
            <a:ext cx="1071538" cy="4572032"/>
          </a:xfrm>
          <a:prstGeom prst="diamond">
            <a:avLst/>
          </a:prstGeom>
          <a:gradFill flip="none" rotWithShape="1">
            <a:gsLst>
              <a:gs pos="34000">
                <a:srgbClr val="7E5400"/>
              </a:gs>
              <a:gs pos="13000">
                <a:srgbClr val="BD922A"/>
              </a:gs>
              <a:gs pos="21001">
                <a:srgbClr val="BD922A"/>
              </a:gs>
              <a:gs pos="63000">
                <a:srgbClr val="FBE4AE"/>
              </a:gs>
              <a:gs pos="67000">
                <a:srgbClr val="BD922A"/>
              </a:gs>
              <a:gs pos="69000">
                <a:srgbClr val="835E17"/>
              </a:gs>
              <a:gs pos="82001">
                <a:srgbClr val="A28949"/>
              </a:gs>
              <a:gs pos="100000">
                <a:srgbClr val="FAE3B7"/>
              </a:gs>
            </a:gsLst>
            <a:lin ang="8100000" scaled="1"/>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ombo"/>
          <p:cNvSpPr/>
          <p:nvPr/>
        </p:nvSpPr>
        <p:spPr>
          <a:xfrm>
            <a:off x="5500726" y="1000108"/>
            <a:ext cx="1071538" cy="4572032"/>
          </a:xfrm>
          <a:prstGeom prst="diamond">
            <a:avLst/>
          </a:prstGeom>
          <a:gradFill flip="none" rotWithShape="1">
            <a:gsLst>
              <a:gs pos="34000">
                <a:srgbClr val="7E5400"/>
              </a:gs>
              <a:gs pos="13000">
                <a:srgbClr val="BD922A"/>
              </a:gs>
              <a:gs pos="21001">
                <a:srgbClr val="BD922A"/>
              </a:gs>
              <a:gs pos="63000">
                <a:srgbClr val="FBE4AE"/>
              </a:gs>
              <a:gs pos="67000">
                <a:srgbClr val="BD922A"/>
              </a:gs>
              <a:gs pos="69000">
                <a:srgbClr val="835E17"/>
              </a:gs>
              <a:gs pos="82001">
                <a:srgbClr val="A28949"/>
              </a:gs>
              <a:gs pos="100000">
                <a:srgbClr val="FAE3B7"/>
              </a:gs>
            </a:gsLst>
            <a:lin ang="8100000" scaled="1"/>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ombo"/>
          <p:cNvSpPr/>
          <p:nvPr/>
        </p:nvSpPr>
        <p:spPr>
          <a:xfrm>
            <a:off x="6072198" y="1000108"/>
            <a:ext cx="1071538" cy="4572032"/>
          </a:xfrm>
          <a:prstGeom prst="diamond">
            <a:avLst/>
          </a:prstGeom>
          <a:gradFill flip="none" rotWithShape="1">
            <a:gsLst>
              <a:gs pos="34000">
                <a:srgbClr val="7E5400"/>
              </a:gs>
              <a:gs pos="13000">
                <a:srgbClr val="BD922A"/>
              </a:gs>
              <a:gs pos="21001">
                <a:srgbClr val="BD922A"/>
              </a:gs>
              <a:gs pos="63000">
                <a:srgbClr val="FBE4AE"/>
              </a:gs>
              <a:gs pos="67000">
                <a:srgbClr val="BD922A"/>
              </a:gs>
              <a:gs pos="69000">
                <a:srgbClr val="835E17"/>
              </a:gs>
              <a:gs pos="82001">
                <a:srgbClr val="A28949"/>
              </a:gs>
              <a:gs pos="100000">
                <a:srgbClr val="FAE3B7"/>
              </a:gs>
            </a:gsLst>
            <a:lin ang="8100000" scaled="1"/>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ombo"/>
          <p:cNvSpPr/>
          <p:nvPr/>
        </p:nvSpPr>
        <p:spPr>
          <a:xfrm>
            <a:off x="6643734" y="1000108"/>
            <a:ext cx="1071538" cy="4572032"/>
          </a:xfrm>
          <a:prstGeom prst="diamond">
            <a:avLst/>
          </a:prstGeom>
          <a:gradFill flip="none" rotWithShape="1">
            <a:gsLst>
              <a:gs pos="34000">
                <a:srgbClr val="7E5400"/>
              </a:gs>
              <a:gs pos="13000">
                <a:srgbClr val="BD922A"/>
              </a:gs>
              <a:gs pos="21001">
                <a:srgbClr val="BD922A"/>
              </a:gs>
              <a:gs pos="63000">
                <a:srgbClr val="FBE4AE"/>
              </a:gs>
              <a:gs pos="67000">
                <a:srgbClr val="BD922A"/>
              </a:gs>
              <a:gs pos="69000">
                <a:srgbClr val="835E17"/>
              </a:gs>
              <a:gs pos="82001">
                <a:srgbClr val="A28949"/>
              </a:gs>
              <a:gs pos="100000">
                <a:srgbClr val="FAE3B7"/>
              </a:gs>
            </a:gsLst>
            <a:lin ang="8100000" scaled="1"/>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ombo"/>
          <p:cNvSpPr/>
          <p:nvPr/>
        </p:nvSpPr>
        <p:spPr>
          <a:xfrm>
            <a:off x="7215206" y="1000108"/>
            <a:ext cx="1071538" cy="4572032"/>
          </a:xfrm>
          <a:prstGeom prst="diamond">
            <a:avLst/>
          </a:prstGeom>
          <a:gradFill flip="none" rotWithShape="1">
            <a:gsLst>
              <a:gs pos="34000">
                <a:srgbClr val="7E5400"/>
              </a:gs>
              <a:gs pos="13000">
                <a:srgbClr val="BD922A"/>
              </a:gs>
              <a:gs pos="21001">
                <a:srgbClr val="BD922A"/>
              </a:gs>
              <a:gs pos="63000">
                <a:srgbClr val="FBE4AE"/>
              </a:gs>
              <a:gs pos="67000">
                <a:srgbClr val="BD922A"/>
              </a:gs>
              <a:gs pos="69000">
                <a:srgbClr val="835E17"/>
              </a:gs>
              <a:gs pos="82001">
                <a:srgbClr val="A28949"/>
              </a:gs>
              <a:gs pos="100000">
                <a:srgbClr val="FAE3B7"/>
              </a:gs>
            </a:gsLst>
            <a:lin ang="8100000" scaled="1"/>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ombo"/>
          <p:cNvSpPr/>
          <p:nvPr/>
        </p:nvSpPr>
        <p:spPr>
          <a:xfrm>
            <a:off x="7715304" y="1000108"/>
            <a:ext cx="1071538" cy="4572032"/>
          </a:xfrm>
          <a:prstGeom prst="diamond">
            <a:avLst/>
          </a:prstGeom>
          <a:gradFill flip="none" rotWithShape="1">
            <a:gsLst>
              <a:gs pos="34000">
                <a:srgbClr val="7E5400"/>
              </a:gs>
              <a:gs pos="13000">
                <a:srgbClr val="BD922A"/>
              </a:gs>
              <a:gs pos="21001">
                <a:srgbClr val="BD922A"/>
              </a:gs>
              <a:gs pos="63000">
                <a:srgbClr val="FBE4AE"/>
              </a:gs>
              <a:gs pos="67000">
                <a:srgbClr val="BD922A"/>
              </a:gs>
              <a:gs pos="69000">
                <a:srgbClr val="835E17"/>
              </a:gs>
              <a:gs pos="82001">
                <a:srgbClr val="A28949"/>
              </a:gs>
              <a:gs pos="100000">
                <a:srgbClr val="FAE3B7"/>
              </a:gs>
            </a:gsLst>
            <a:lin ang="8100000" scaled="1"/>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ombo"/>
          <p:cNvSpPr/>
          <p:nvPr/>
        </p:nvSpPr>
        <p:spPr>
          <a:xfrm>
            <a:off x="8286776" y="1000108"/>
            <a:ext cx="1071538" cy="4572032"/>
          </a:xfrm>
          <a:prstGeom prst="diamond">
            <a:avLst/>
          </a:prstGeom>
          <a:gradFill flip="none" rotWithShape="1">
            <a:gsLst>
              <a:gs pos="34000">
                <a:srgbClr val="7E5400"/>
              </a:gs>
              <a:gs pos="13000">
                <a:srgbClr val="BD922A"/>
              </a:gs>
              <a:gs pos="21001">
                <a:srgbClr val="BD922A"/>
              </a:gs>
              <a:gs pos="63000">
                <a:srgbClr val="FBE4AE"/>
              </a:gs>
              <a:gs pos="67000">
                <a:srgbClr val="BD922A"/>
              </a:gs>
              <a:gs pos="69000">
                <a:srgbClr val="835E17"/>
              </a:gs>
              <a:gs pos="82001">
                <a:srgbClr val="A28949"/>
              </a:gs>
              <a:gs pos="100000">
                <a:srgbClr val="FAE3B7"/>
              </a:gs>
            </a:gsLst>
            <a:lin ang="8100000" scaled="1"/>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CuadroTexto"/>
          <p:cNvSpPr txBox="1"/>
          <p:nvPr/>
        </p:nvSpPr>
        <p:spPr>
          <a:xfrm>
            <a:off x="1785918" y="428604"/>
            <a:ext cx="3001334" cy="1569660"/>
          </a:xfrm>
          <a:prstGeom prst="rect">
            <a:avLst/>
          </a:prstGeom>
          <a:noFill/>
        </p:spPr>
        <p:txBody>
          <a:bodyPr wrap="none" rtlCol="0">
            <a:spAutoFit/>
          </a:bodyPr>
          <a:lstStyle/>
          <a:p>
            <a:pPr algn="ctr"/>
            <a:r>
              <a:rPr lang="es-ES" sz="2400" b="1" dirty="0" smtClean="0">
                <a:solidFill>
                  <a:srgbClr val="FFC000"/>
                </a:solidFill>
                <a:effectLst>
                  <a:outerShdw blurRad="38100" dist="38100" dir="2700000" algn="tl">
                    <a:srgbClr val="000000">
                      <a:alpha val="43137"/>
                    </a:srgbClr>
                  </a:outerShdw>
                </a:effectLst>
              </a:rPr>
              <a:t>Tu prole te necesita,</a:t>
            </a:r>
            <a:endParaRPr lang="es-ES" sz="2400" dirty="0" smtClean="0">
              <a:solidFill>
                <a:srgbClr val="FFC000"/>
              </a:solidFill>
              <a:effectLst>
                <a:outerShdw blurRad="38100" dist="38100" dir="2700000" algn="tl">
                  <a:srgbClr val="000000">
                    <a:alpha val="43137"/>
                  </a:srgbClr>
                </a:outerShdw>
              </a:effectLst>
            </a:endParaRPr>
          </a:p>
          <a:p>
            <a:pPr algn="ctr"/>
            <a:r>
              <a:rPr lang="es-ES" sz="2400" b="1" dirty="0" smtClean="0">
                <a:solidFill>
                  <a:srgbClr val="FFC000"/>
                </a:solidFill>
                <a:effectLst>
                  <a:outerShdw blurRad="38100" dist="38100" dir="2700000" algn="tl">
                    <a:srgbClr val="000000">
                      <a:alpha val="43137"/>
                    </a:srgbClr>
                  </a:outerShdw>
                </a:effectLst>
              </a:rPr>
              <a:t>de tu acierto depende</a:t>
            </a:r>
            <a:endParaRPr lang="es-ES" sz="2400" dirty="0" smtClean="0">
              <a:solidFill>
                <a:srgbClr val="FFC000"/>
              </a:solidFill>
              <a:effectLst>
                <a:outerShdw blurRad="38100" dist="38100" dir="2700000" algn="tl">
                  <a:srgbClr val="000000">
                    <a:alpha val="43137"/>
                  </a:srgbClr>
                </a:outerShdw>
              </a:effectLst>
            </a:endParaRPr>
          </a:p>
          <a:p>
            <a:pPr algn="ctr"/>
            <a:r>
              <a:rPr lang="es-ES" sz="2400" b="1" dirty="0" smtClean="0">
                <a:solidFill>
                  <a:srgbClr val="FFC000"/>
                </a:solidFill>
                <a:effectLst>
                  <a:outerShdw blurRad="38100" dist="38100" dir="2700000" algn="tl">
                    <a:srgbClr val="000000">
                      <a:alpha val="43137"/>
                    </a:srgbClr>
                  </a:outerShdw>
                </a:effectLst>
              </a:rPr>
              <a:t>su supervivencia</a:t>
            </a:r>
            <a:endParaRPr lang="es-ES" sz="2400" dirty="0" smtClean="0">
              <a:solidFill>
                <a:srgbClr val="FFC000"/>
              </a:solidFill>
              <a:effectLst>
                <a:outerShdw blurRad="38100" dist="38100" dir="2700000" algn="tl">
                  <a:srgbClr val="000000">
                    <a:alpha val="43137"/>
                  </a:srgbClr>
                </a:outerShdw>
              </a:effectLst>
            </a:endParaRPr>
          </a:p>
          <a:p>
            <a:pPr algn="ctr"/>
            <a:r>
              <a:rPr lang="es-ES" sz="2400" b="1" dirty="0" smtClean="0">
                <a:solidFill>
                  <a:srgbClr val="FFC000"/>
                </a:solidFill>
                <a:effectLst>
                  <a:outerShdw blurRad="38100" dist="38100" dir="2700000" algn="tl">
                    <a:srgbClr val="000000">
                      <a:alpha val="43137"/>
                    </a:srgbClr>
                  </a:outerShdw>
                </a:effectLst>
              </a:rPr>
              <a:t>y la de tu especie</a:t>
            </a:r>
            <a:endParaRPr lang="es-ES" sz="2400" dirty="0">
              <a:solidFill>
                <a:srgbClr val="FFC000"/>
              </a:solidFill>
              <a:effectLst>
                <a:outerShdw blurRad="38100" dist="38100" dir="2700000" algn="tl">
                  <a:srgbClr val="000000">
                    <a:alpha val="43137"/>
                  </a:srgbClr>
                </a:outerShdw>
              </a:effectLst>
            </a:endParaRPr>
          </a:p>
        </p:txBody>
      </p:sp>
      <p:sp>
        <p:nvSpPr>
          <p:cNvPr id="22" name="21 Rectángulo"/>
          <p:cNvSpPr/>
          <p:nvPr/>
        </p:nvSpPr>
        <p:spPr>
          <a:xfrm>
            <a:off x="0" y="0"/>
            <a:ext cx="9144000" cy="6858000"/>
          </a:xfrm>
          <a:prstGeom prst="rect">
            <a:avLst/>
          </a:prstGeom>
          <a:gradFill>
            <a:gsLst>
              <a:gs pos="0">
                <a:srgbClr val="D6B19C"/>
              </a:gs>
              <a:gs pos="30000">
                <a:srgbClr val="D49E6C"/>
              </a:gs>
              <a:gs pos="70000">
                <a:srgbClr val="A65528"/>
              </a:gs>
              <a:gs pos="100000">
                <a:srgbClr val="663012"/>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2"/>
                                        </p:tgtEl>
                                        <p:attrNameLst>
                                          <p:attrName>style.opacity</p:attrName>
                                        </p:attrNameLst>
                                      </p:cBhvr>
                                      <p:to>
                                        <p:strVal val="0"/>
                                      </p:to>
                                    </p:set>
                                    <p:animEffect filter="image" prLst="opacity: 0">
                                      <p:cBhvr rctx="IE">
                                        <p:cTn id="7" dur="indefinite"/>
                                        <p:tgtEl>
                                          <p:spTgt spid="22"/>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0-#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0-#ppt_w/2"/>
                                          </p:val>
                                        </p:tav>
                                        <p:tav tm="100000">
                                          <p:val>
                                            <p:strVal val="#ppt_x"/>
                                          </p:val>
                                        </p:tav>
                                      </p:tavLst>
                                    </p:anim>
                                    <p:anim calcmode="lin" valueType="num">
                                      <p:cBhvr additive="base">
                                        <p:cTn id="43" dur="3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0-#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0-#ppt_w/2"/>
                                          </p:val>
                                        </p:tav>
                                        <p:tav tm="100000">
                                          <p:val>
                                            <p:strVal val="#ppt_x"/>
                                          </p:val>
                                        </p:tav>
                                      </p:tavLst>
                                    </p:anim>
                                    <p:anim calcmode="lin" valueType="num">
                                      <p:cBhvr additive="base">
                                        <p:cTn id="51" dur="3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0-#ppt_w/2"/>
                                          </p:val>
                                        </p:tav>
                                        <p:tav tm="100000">
                                          <p:val>
                                            <p:strVal val="#ppt_x"/>
                                          </p:val>
                                        </p:tav>
                                      </p:tavLst>
                                    </p:anim>
                                    <p:anim calcmode="lin" valueType="num">
                                      <p:cBhvr additive="base">
                                        <p:cTn id="55" dur="3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0-#ppt_w/2"/>
                                          </p:val>
                                        </p:tav>
                                        <p:tav tm="100000">
                                          <p:val>
                                            <p:strVal val="#ppt_x"/>
                                          </p:val>
                                        </p:tav>
                                      </p:tavLst>
                                    </p:anim>
                                    <p:anim calcmode="lin" valueType="num">
                                      <p:cBhvr additive="base">
                                        <p:cTn id="59" dur="3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0-#ppt_w/2"/>
                                          </p:val>
                                        </p:tav>
                                        <p:tav tm="100000">
                                          <p:val>
                                            <p:strVal val="#ppt_x"/>
                                          </p:val>
                                        </p:tav>
                                      </p:tavLst>
                                    </p:anim>
                                    <p:anim calcmode="lin" valueType="num">
                                      <p:cBhvr additive="base">
                                        <p:cTn id="63" dur="3000" fill="hold"/>
                                        <p:tgtEl>
                                          <p:spTgt spid="18"/>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0-#ppt_w/2"/>
                                          </p:val>
                                        </p:tav>
                                        <p:tav tm="100000">
                                          <p:val>
                                            <p:strVal val="#ppt_x"/>
                                          </p:val>
                                        </p:tav>
                                      </p:tavLst>
                                    </p:anim>
                                    <p:anim calcmode="lin" valueType="num">
                                      <p:cBhvr additive="base">
                                        <p:cTn id="67" dur="3000" fill="hold"/>
                                        <p:tgtEl>
                                          <p:spTgt spid="19"/>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0-#ppt_w/2"/>
                                          </p:val>
                                        </p:tav>
                                        <p:tav tm="100000">
                                          <p:val>
                                            <p:strVal val="#ppt_x"/>
                                          </p:val>
                                        </p:tav>
                                      </p:tavLst>
                                    </p:anim>
                                    <p:anim calcmode="lin" valueType="num">
                                      <p:cBhvr additive="base">
                                        <p:cTn id="71" dur="3000" fill="hold"/>
                                        <p:tgtEl>
                                          <p:spTgt spid="20"/>
                                        </p:tgtEl>
                                        <p:attrNameLst>
                                          <p:attrName>ppt_y</p:attrName>
                                        </p:attrNameLst>
                                      </p:cBhvr>
                                      <p:tavLst>
                                        <p:tav tm="0">
                                          <p:val>
                                            <p:strVal val="#ppt_y"/>
                                          </p:val>
                                        </p:tav>
                                        <p:tav tm="100000">
                                          <p:val>
                                            <p:strVal val="#ppt_y"/>
                                          </p:val>
                                        </p:tav>
                                      </p:tavLst>
                                    </p:anim>
                                  </p:childTnLst>
                                </p:cTn>
                              </p:par>
                              <p:par>
                                <p:cTn id="72" presetID="48" presetClass="entr" presetSubtype="0" accel="50000" fill="hold" grpId="1" nodeType="withEffect">
                                  <p:stCondLst>
                                    <p:cond delay="0"/>
                                  </p:stCondLst>
                                  <p:childTnLst>
                                    <p:set>
                                      <p:cBhvr>
                                        <p:cTn id="73" dur="1" fill="hold">
                                          <p:stCondLst>
                                            <p:cond delay="0"/>
                                          </p:stCondLst>
                                        </p:cTn>
                                        <p:tgtEl>
                                          <p:spTgt spid="5"/>
                                        </p:tgtEl>
                                        <p:attrNameLst>
                                          <p:attrName>style.visibility</p:attrName>
                                        </p:attrNameLst>
                                      </p:cBhvr>
                                      <p:to>
                                        <p:strVal val="visible"/>
                                      </p:to>
                                    </p:set>
                                    <p:anim calcmode="lin" valueType="num">
                                      <p:cBhvr>
                                        <p:cTn id="74" dur="3000" fill="hold"/>
                                        <p:tgtEl>
                                          <p:spTgt spid="5"/>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75" dur="3000" fill="hold"/>
                                        <p:tgtEl>
                                          <p:spTgt spid="5"/>
                                        </p:tgtEl>
                                        <p:attrNameLst>
                                          <p:attrName>ppt_x</p:attrName>
                                        </p:attrNameLst>
                                      </p:cBhvr>
                                      <p:tavLst>
                                        <p:tav tm="0">
                                          <p:val>
                                            <p:fltVal val="-1"/>
                                          </p:val>
                                        </p:tav>
                                        <p:tav tm="50000">
                                          <p:val>
                                            <p:fltVal val="0.95"/>
                                          </p:val>
                                        </p:tav>
                                        <p:tav tm="100000">
                                          <p:val>
                                            <p:strVal val="#ppt_x"/>
                                          </p:val>
                                        </p:tav>
                                      </p:tavLst>
                                    </p:anim>
                                    <p:anim calcmode="lin" valueType="num">
                                      <p:cBhvr>
                                        <p:cTn id="76" dur="3000" fill="hold"/>
                                        <p:tgtEl>
                                          <p:spTgt spid="5"/>
                                        </p:tgtEl>
                                        <p:attrNameLst>
                                          <p:attrName>ppt_y</p:attrName>
                                        </p:attrNameLst>
                                      </p:cBhvr>
                                      <p:tavLst>
                                        <p:tav tm="0">
                                          <p:val>
                                            <p:strVal val="#ppt_y"/>
                                          </p:val>
                                        </p:tav>
                                        <p:tav tm="100000">
                                          <p:val>
                                            <p:strVal val="#ppt_y"/>
                                          </p:val>
                                        </p:tav>
                                      </p:tavLst>
                                    </p:anim>
                                    <p:animEffect transition="in" filter="fade">
                                      <p:cBhvr>
                                        <p:cTn id="77" dur="3000"/>
                                        <p:tgtEl>
                                          <p:spTgt spid="5"/>
                                        </p:tgtEl>
                                      </p:cBhvr>
                                    </p:animEffect>
                                  </p:childTnLst>
                                </p:cTn>
                              </p:par>
                              <p:par>
                                <p:cTn id="78" presetID="48" presetClass="entr" presetSubtype="0" accel="50000" fill="hold" grpId="1" nodeType="withEffect">
                                  <p:stCondLst>
                                    <p:cond delay="0"/>
                                  </p:stCondLst>
                                  <p:childTnLst>
                                    <p:set>
                                      <p:cBhvr>
                                        <p:cTn id="79" dur="1" fill="hold">
                                          <p:stCondLst>
                                            <p:cond delay="0"/>
                                          </p:stCondLst>
                                        </p:cTn>
                                        <p:tgtEl>
                                          <p:spTgt spid="6"/>
                                        </p:tgtEl>
                                        <p:attrNameLst>
                                          <p:attrName>style.visibility</p:attrName>
                                        </p:attrNameLst>
                                      </p:cBhvr>
                                      <p:to>
                                        <p:strVal val="visible"/>
                                      </p:to>
                                    </p:set>
                                    <p:anim calcmode="lin" valueType="num">
                                      <p:cBhvr>
                                        <p:cTn id="80" dur="3000" fill="hold"/>
                                        <p:tgtEl>
                                          <p:spTgt spid="6"/>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81" dur="3000" fill="hold"/>
                                        <p:tgtEl>
                                          <p:spTgt spid="6"/>
                                        </p:tgtEl>
                                        <p:attrNameLst>
                                          <p:attrName>ppt_x</p:attrName>
                                        </p:attrNameLst>
                                      </p:cBhvr>
                                      <p:tavLst>
                                        <p:tav tm="0">
                                          <p:val>
                                            <p:fltVal val="-1"/>
                                          </p:val>
                                        </p:tav>
                                        <p:tav tm="50000">
                                          <p:val>
                                            <p:fltVal val="0.95"/>
                                          </p:val>
                                        </p:tav>
                                        <p:tav tm="100000">
                                          <p:val>
                                            <p:strVal val="#ppt_x"/>
                                          </p:val>
                                        </p:tav>
                                      </p:tavLst>
                                    </p:anim>
                                    <p:anim calcmode="lin" valueType="num">
                                      <p:cBhvr>
                                        <p:cTn id="82" dur="3000" fill="hold"/>
                                        <p:tgtEl>
                                          <p:spTgt spid="6"/>
                                        </p:tgtEl>
                                        <p:attrNameLst>
                                          <p:attrName>ppt_y</p:attrName>
                                        </p:attrNameLst>
                                      </p:cBhvr>
                                      <p:tavLst>
                                        <p:tav tm="0">
                                          <p:val>
                                            <p:strVal val="#ppt_y"/>
                                          </p:val>
                                        </p:tav>
                                        <p:tav tm="100000">
                                          <p:val>
                                            <p:strVal val="#ppt_y"/>
                                          </p:val>
                                        </p:tav>
                                      </p:tavLst>
                                    </p:anim>
                                    <p:animEffect transition="in" filter="fade">
                                      <p:cBhvr>
                                        <p:cTn id="83" dur="3000"/>
                                        <p:tgtEl>
                                          <p:spTgt spid="6"/>
                                        </p:tgtEl>
                                      </p:cBhvr>
                                    </p:animEffect>
                                  </p:childTnLst>
                                </p:cTn>
                              </p:par>
                              <p:par>
                                <p:cTn id="84" presetID="48" presetClass="entr" presetSubtype="0" accel="50000" fill="hold" grpId="1" nodeType="withEffect">
                                  <p:stCondLst>
                                    <p:cond delay="0"/>
                                  </p:stCondLst>
                                  <p:childTnLst>
                                    <p:set>
                                      <p:cBhvr>
                                        <p:cTn id="85" dur="1" fill="hold">
                                          <p:stCondLst>
                                            <p:cond delay="0"/>
                                          </p:stCondLst>
                                        </p:cTn>
                                        <p:tgtEl>
                                          <p:spTgt spid="7"/>
                                        </p:tgtEl>
                                        <p:attrNameLst>
                                          <p:attrName>style.visibility</p:attrName>
                                        </p:attrNameLst>
                                      </p:cBhvr>
                                      <p:to>
                                        <p:strVal val="visible"/>
                                      </p:to>
                                    </p:set>
                                    <p:anim calcmode="lin" valueType="num">
                                      <p:cBhvr>
                                        <p:cTn id="86" dur="3000" fill="hold"/>
                                        <p:tgtEl>
                                          <p:spTgt spid="7"/>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87" dur="3000" fill="hold"/>
                                        <p:tgtEl>
                                          <p:spTgt spid="7"/>
                                        </p:tgtEl>
                                        <p:attrNameLst>
                                          <p:attrName>ppt_x</p:attrName>
                                        </p:attrNameLst>
                                      </p:cBhvr>
                                      <p:tavLst>
                                        <p:tav tm="0">
                                          <p:val>
                                            <p:fltVal val="-1"/>
                                          </p:val>
                                        </p:tav>
                                        <p:tav tm="50000">
                                          <p:val>
                                            <p:fltVal val="0.95"/>
                                          </p:val>
                                        </p:tav>
                                        <p:tav tm="100000">
                                          <p:val>
                                            <p:strVal val="#ppt_x"/>
                                          </p:val>
                                        </p:tav>
                                      </p:tavLst>
                                    </p:anim>
                                    <p:anim calcmode="lin" valueType="num">
                                      <p:cBhvr>
                                        <p:cTn id="88" dur="3000" fill="hold"/>
                                        <p:tgtEl>
                                          <p:spTgt spid="7"/>
                                        </p:tgtEl>
                                        <p:attrNameLst>
                                          <p:attrName>ppt_y</p:attrName>
                                        </p:attrNameLst>
                                      </p:cBhvr>
                                      <p:tavLst>
                                        <p:tav tm="0">
                                          <p:val>
                                            <p:strVal val="#ppt_y"/>
                                          </p:val>
                                        </p:tav>
                                        <p:tav tm="100000">
                                          <p:val>
                                            <p:strVal val="#ppt_y"/>
                                          </p:val>
                                        </p:tav>
                                      </p:tavLst>
                                    </p:anim>
                                    <p:animEffect transition="in" filter="fade">
                                      <p:cBhvr>
                                        <p:cTn id="89" dur="3000"/>
                                        <p:tgtEl>
                                          <p:spTgt spid="7"/>
                                        </p:tgtEl>
                                      </p:cBhvr>
                                    </p:animEffect>
                                  </p:childTnLst>
                                </p:cTn>
                              </p:par>
                              <p:par>
                                <p:cTn id="90" presetID="48" presetClass="entr" presetSubtype="0" accel="50000" fill="hold" grpId="1" nodeType="withEffect">
                                  <p:stCondLst>
                                    <p:cond delay="0"/>
                                  </p:stCondLst>
                                  <p:childTnLst>
                                    <p:set>
                                      <p:cBhvr>
                                        <p:cTn id="91" dur="1" fill="hold">
                                          <p:stCondLst>
                                            <p:cond delay="0"/>
                                          </p:stCondLst>
                                        </p:cTn>
                                        <p:tgtEl>
                                          <p:spTgt spid="8"/>
                                        </p:tgtEl>
                                        <p:attrNameLst>
                                          <p:attrName>style.visibility</p:attrName>
                                        </p:attrNameLst>
                                      </p:cBhvr>
                                      <p:to>
                                        <p:strVal val="visible"/>
                                      </p:to>
                                    </p:set>
                                    <p:anim calcmode="lin" valueType="num">
                                      <p:cBhvr>
                                        <p:cTn id="92" dur="3000" fill="hold"/>
                                        <p:tgtEl>
                                          <p:spTgt spid="8"/>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93" dur="3000" fill="hold"/>
                                        <p:tgtEl>
                                          <p:spTgt spid="8"/>
                                        </p:tgtEl>
                                        <p:attrNameLst>
                                          <p:attrName>ppt_x</p:attrName>
                                        </p:attrNameLst>
                                      </p:cBhvr>
                                      <p:tavLst>
                                        <p:tav tm="0">
                                          <p:val>
                                            <p:fltVal val="-1"/>
                                          </p:val>
                                        </p:tav>
                                        <p:tav tm="50000">
                                          <p:val>
                                            <p:fltVal val="0.95"/>
                                          </p:val>
                                        </p:tav>
                                        <p:tav tm="100000">
                                          <p:val>
                                            <p:strVal val="#ppt_x"/>
                                          </p:val>
                                        </p:tav>
                                      </p:tavLst>
                                    </p:anim>
                                    <p:anim calcmode="lin" valueType="num">
                                      <p:cBhvr>
                                        <p:cTn id="94" dur="3000" fill="hold"/>
                                        <p:tgtEl>
                                          <p:spTgt spid="8"/>
                                        </p:tgtEl>
                                        <p:attrNameLst>
                                          <p:attrName>ppt_y</p:attrName>
                                        </p:attrNameLst>
                                      </p:cBhvr>
                                      <p:tavLst>
                                        <p:tav tm="0">
                                          <p:val>
                                            <p:strVal val="#ppt_y"/>
                                          </p:val>
                                        </p:tav>
                                        <p:tav tm="100000">
                                          <p:val>
                                            <p:strVal val="#ppt_y"/>
                                          </p:val>
                                        </p:tav>
                                      </p:tavLst>
                                    </p:anim>
                                    <p:animEffect transition="in" filter="fade">
                                      <p:cBhvr>
                                        <p:cTn id="95" dur="3000"/>
                                        <p:tgtEl>
                                          <p:spTgt spid="8"/>
                                        </p:tgtEl>
                                      </p:cBhvr>
                                    </p:animEffect>
                                  </p:childTnLst>
                                </p:cTn>
                              </p:par>
                              <p:par>
                                <p:cTn id="96" presetID="48" presetClass="entr" presetSubtype="0" accel="50000" fill="hold" grpId="1" nodeType="withEffect">
                                  <p:stCondLst>
                                    <p:cond delay="0"/>
                                  </p:stCondLst>
                                  <p:childTnLst>
                                    <p:set>
                                      <p:cBhvr>
                                        <p:cTn id="97" dur="1" fill="hold">
                                          <p:stCondLst>
                                            <p:cond delay="0"/>
                                          </p:stCondLst>
                                        </p:cTn>
                                        <p:tgtEl>
                                          <p:spTgt spid="9"/>
                                        </p:tgtEl>
                                        <p:attrNameLst>
                                          <p:attrName>style.visibility</p:attrName>
                                        </p:attrNameLst>
                                      </p:cBhvr>
                                      <p:to>
                                        <p:strVal val="visible"/>
                                      </p:to>
                                    </p:set>
                                    <p:anim calcmode="lin" valueType="num">
                                      <p:cBhvr>
                                        <p:cTn id="98" dur="3000" fill="hold"/>
                                        <p:tgtEl>
                                          <p:spTgt spid="9"/>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99" dur="3000" fill="hold"/>
                                        <p:tgtEl>
                                          <p:spTgt spid="9"/>
                                        </p:tgtEl>
                                        <p:attrNameLst>
                                          <p:attrName>ppt_x</p:attrName>
                                        </p:attrNameLst>
                                      </p:cBhvr>
                                      <p:tavLst>
                                        <p:tav tm="0">
                                          <p:val>
                                            <p:fltVal val="-1"/>
                                          </p:val>
                                        </p:tav>
                                        <p:tav tm="50000">
                                          <p:val>
                                            <p:fltVal val="0.95"/>
                                          </p:val>
                                        </p:tav>
                                        <p:tav tm="100000">
                                          <p:val>
                                            <p:strVal val="#ppt_x"/>
                                          </p:val>
                                        </p:tav>
                                      </p:tavLst>
                                    </p:anim>
                                    <p:anim calcmode="lin" valueType="num">
                                      <p:cBhvr>
                                        <p:cTn id="100" dur="3000" fill="hold"/>
                                        <p:tgtEl>
                                          <p:spTgt spid="9"/>
                                        </p:tgtEl>
                                        <p:attrNameLst>
                                          <p:attrName>ppt_y</p:attrName>
                                        </p:attrNameLst>
                                      </p:cBhvr>
                                      <p:tavLst>
                                        <p:tav tm="0">
                                          <p:val>
                                            <p:strVal val="#ppt_y"/>
                                          </p:val>
                                        </p:tav>
                                        <p:tav tm="100000">
                                          <p:val>
                                            <p:strVal val="#ppt_y"/>
                                          </p:val>
                                        </p:tav>
                                      </p:tavLst>
                                    </p:anim>
                                    <p:animEffect transition="in" filter="fade">
                                      <p:cBhvr>
                                        <p:cTn id="101" dur="3000"/>
                                        <p:tgtEl>
                                          <p:spTgt spid="9"/>
                                        </p:tgtEl>
                                      </p:cBhvr>
                                    </p:animEffect>
                                  </p:childTnLst>
                                </p:cTn>
                              </p:par>
                              <p:par>
                                <p:cTn id="102" presetID="48" presetClass="entr" presetSubtype="0" accel="50000" fill="hold" grpId="1" nodeType="withEffect">
                                  <p:stCondLst>
                                    <p:cond delay="0"/>
                                  </p:stCondLst>
                                  <p:childTnLst>
                                    <p:set>
                                      <p:cBhvr>
                                        <p:cTn id="103" dur="1" fill="hold">
                                          <p:stCondLst>
                                            <p:cond delay="0"/>
                                          </p:stCondLst>
                                        </p:cTn>
                                        <p:tgtEl>
                                          <p:spTgt spid="10"/>
                                        </p:tgtEl>
                                        <p:attrNameLst>
                                          <p:attrName>style.visibility</p:attrName>
                                        </p:attrNameLst>
                                      </p:cBhvr>
                                      <p:to>
                                        <p:strVal val="visible"/>
                                      </p:to>
                                    </p:set>
                                    <p:anim calcmode="lin" valueType="num">
                                      <p:cBhvr>
                                        <p:cTn id="104" dur="3000" fill="hold"/>
                                        <p:tgtEl>
                                          <p:spTgt spid="10"/>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05" dur="3000" fill="hold"/>
                                        <p:tgtEl>
                                          <p:spTgt spid="10"/>
                                        </p:tgtEl>
                                        <p:attrNameLst>
                                          <p:attrName>ppt_x</p:attrName>
                                        </p:attrNameLst>
                                      </p:cBhvr>
                                      <p:tavLst>
                                        <p:tav tm="0">
                                          <p:val>
                                            <p:fltVal val="-1"/>
                                          </p:val>
                                        </p:tav>
                                        <p:tav tm="50000">
                                          <p:val>
                                            <p:fltVal val="0.95"/>
                                          </p:val>
                                        </p:tav>
                                        <p:tav tm="100000">
                                          <p:val>
                                            <p:strVal val="#ppt_x"/>
                                          </p:val>
                                        </p:tav>
                                      </p:tavLst>
                                    </p:anim>
                                    <p:anim calcmode="lin" valueType="num">
                                      <p:cBhvr>
                                        <p:cTn id="106" dur="3000" fill="hold"/>
                                        <p:tgtEl>
                                          <p:spTgt spid="10"/>
                                        </p:tgtEl>
                                        <p:attrNameLst>
                                          <p:attrName>ppt_y</p:attrName>
                                        </p:attrNameLst>
                                      </p:cBhvr>
                                      <p:tavLst>
                                        <p:tav tm="0">
                                          <p:val>
                                            <p:strVal val="#ppt_y"/>
                                          </p:val>
                                        </p:tav>
                                        <p:tav tm="100000">
                                          <p:val>
                                            <p:strVal val="#ppt_y"/>
                                          </p:val>
                                        </p:tav>
                                      </p:tavLst>
                                    </p:anim>
                                    <p:animEffect transition="in" filter="fade">
                                      <p:cBhvr>
                                        <p:cTn id="107" dur="3000"/>
                                        <p:tgtEl>
                                          <p:spTgt spid="10"/>
                                        </p:tgtEl>
                                      </p:cBhvr>
                                    </p:animEffect>
                                  </p:childTnLst>
                                </p:cTn>
                              </p:par>
                              <p:par>
                                <p:cTn id="108" presetID="48" presetClass="entr" presetSubtype="0" accel="50000" fill="hold" grpId="1" nodeType="withEffect">
                                  <p:stCondLst>
                                    <p:cond delay="0"/>
                                  </p:stCondLst>
                                  <p:childTnLst>
                                    <p:set>
                                      <p:cBhvr>
                                        <p:cTn id="109" dur="1" fill="hold">
                                          <p:stCondLst>
                                            <p:cond delay="0"/>
                                          </p:stCondLst>
                                        </p:cTn>
                                        <p:tgtEl>
                                          <p:spTgt spid="11"/>
                                        </p:tgtEl>
                                        <p:attrNameLst>
                                          <p:attrName>style.visibility</p:attrName>
                                        </p:attrNameLst>
                                      </p:cBhvr>
                                      <p:to>
                                        <p:strVal val="visible"/>
                                      </p:to>
                                    </p:set>
                                    <p:anim calcmode="lin" valueType="num">
                                      <p:cBhvr>
                                        <p:cTn id="110" dur="3000" fill="hold"/>
                                        <p:tgtEl>
                                          <p:spTgt spid="11"/>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11" dur="3000" fill="hold"/>
                                        <p:tgtEl>
                                          <p:spTgt spid="11"/>
                                        </p:tgtEl>
                                        <p:attrNameLst>
                                          <p:attrName>ppt_x</p:attrName>
                                        </p:attrNameLst>
                                      </p:cBhvr>
                                      <p:tavLst>
                                        <p:tav tm="0">
                                          <p:val>
                                            <p:fltVal val="-1"/>
                                          </p:val>
                                        </p:tav>
                                        <p:tav tm="50000">
                                          <p:val>
                                            <p:fltVal val="0.95"/>
                                          </p:val>
                                        </p:tav>
                                        <p:tav tm="100000">
                                          <p:val>
                                            <p:strVal val="#ppt_x"/>
                                          </p:val>
                                        </p:tav>
                                      </p:tavLst>
                                    </p:anim>
                                    <p:anim calcmode="lin" valueType="num">
                                      <p:cBhvr>
                                        <p:cTn id="112" dur="3000" fill="hold"/>
                                        <p:tgtEl>
                                          <p:spTgt spid="11"/>
                                        </p:tgtEl>
                                        <p:attrNameLst>
                                          <p:attrName>ppt_y</p:attrName>
                                        </p:attrNameLst>
                                      </p:cBhvr>
                                      <p:tavLst>
                                        <p:tav tm="0">
                                          <p:val>
                                            <p:strVal val="#ppt_y"/>
                                          </p:val>
                                        </p:tav>
                                        <p:tav tm="100000">
                                          <p:val>
                                            <p:strVal val="#ppt_y"/>
                                          </p:val>
                                        </p:tav>
                                      </p:tavLst>
                                    </p:anim>
                                    <p:animEffect transition="in" filter="fade">
                                      <p:cBhvr>
                                        <p:cTn id="113" dur="3000"/>
                                        <p:tgtEl>
                                          <p:spTgt spid="11"/>
                                        </p:tgtEl>
                                      </p:cBhvr>
                                    </p:animEffect>
                                  </p:childTnLst>
                                </p:cTn>
                              </p:par>
                              <p:par>
                                <p:cTn id="114" presetID="48" presetClass="entr" presetSubtype="0" accel="50000" fill="hold" grpId="1" nodeType="withEffect">
                                  <p:stCondLst>
                                    <p:cond delay="0"/>
                                  </p:stCondLst>
                                  <p:childTnLst>
                                    <p:set>
                                      <p:cBhvr>
                                        <p:cTn id="115" dur="1" fill="hold">
                                          <p:stCondLst>
                                            <p:cond delay="0"/>
                                          </p:stCondLst>
                                        </p:cTn>
                                        <p:tgtEl>
                                          <p:spTgt spid="12"/>
                                        </p:tgtEl>
                                        <p:attrNameLst>
                                          <p:attrName>style.visibility</p:attrName>
                                        </p:attrNameLst>
                                      </p:cBhvr>
                                      <p:to>
                                        <p:strVal val="visible"/>
                                      </p:to>
                                    </p:set>
                                    <p:anim calcmode="lin" valueType="num">
                                      <p:cBhvr>
                                        <p:cTn id="116" dur="3000" fill="hold"/>
                                        <p:tgtEl>
                                          <p:spTgt spid="12"/>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17" dur="3000" fill="hold"/>
                                        <p:tgtEl>
                                          <p:spTgt spid="12"/>
                                        </p:tgtEl>
                                        <p:attrNameLst>
                                          <p:attrName>ppt_x</p:attrName>
                                        </p:attrNameLst>
                                      </p:cBhvr>
                                      <p:tavLst>
                                        <p:tav tm="0">
                                          <p:val>
                                            <p:fltVal val="-1"/>
                                          </p:val>
                                        </p:tav>
                                        <p:tav tm="50000">
                                          <p:val>
                                            <p:fltVal val="0.95"/>
                                          </p:val>
                                        </p:tav>
                                        <p:tav tm="100000">
                                          <p:val>
                                            <p:strVal val="#ppt_x"/>
                                          </p:val>
                                        </p:tav>
                                      </p:tavLst>
                                    </p:anim>
                                    <p:anim calcmode="lin" valueType="num">
                                      <p:cBhvr>
                                        <p:cTn id="118" dur="3000" fill="hold"/>
                                        <p:tgtEl>
                                          <p:spTgt spid="12"/>
                                        </p:tgtEl>
                                        <p:attrNameLst>
                                          <p:attrName>ppt_y</p:attrName>
                                        </p:attrNameLst>
                                      </p:cBhvr>
                                      <p:tavLst>
                                        <p:tav tm="0">
                                          <p:val>
                                            <p:strVal val="#ppt_y"/>
                                          </p:val>
                                        </p:tav>
                                        <p:tav tm="100000">
                                          <p:val>
                                            <p:strVal val="#ppt_y"/>
                                          </p:val>
                                        </p:tav>
                                      </p:tavLst>
                                    </p:anim>
                                    <p:animEffect transition="in" filter="fade">
                                      <p:cBhvr>
                                        <p:cTn id="119" dur="3000"/>
                                        <p:tgtEl>
                                          <p:spTgt spid="12"/>
                                        </p:tgtEl>
                                      </p:cBhvr>
                                    </p:animEffect>
                                  </p:childTnLst>
                                </p:cTn>
                              </p:par>
                              <p:par>
                                <p:cTn id="120" presetID="48" presetClass="entr" presetSubtype="0" accel="50000" fill="hold" grpId="1" nodeType="withEffect">
                                  <p:stCondLst>
                                    <p:cond delay="0"/>
                                  </p:stCondLst>
                                  <p:childTnLst>
                                    <p:set>
                                      <p:cBhvr>
                                        <p:cTn id="121" dur="1" fill="hold">
                                          <p:stCondLst>
                                            <p:cond delay="0"/>
                                          </p:stCondLst>
                                        </p:cTn>
                                        <p:tgtEl>
                                          <p:spTgt spid="13"/>
                                        </p:tgtEl>
                                        <p:attrNameLst>
                                          <p:attrName>style.visibility</p:attrName>
                                        </p:attrNameLst>
                                      </p:cBhvr>
                                      <p:to>
                                        <p:strVal val="visible"/>
                                      </p:to>
                                    </p:set>
                                    <p:anim calcmode="lin" valueType="num">
                                      <p:cBhvr>
                                        <p:cTn id="122" dur="3000" fill="hold"/>
                                        <p:tgtEl>
                                          <p:spTgt spid="13"/>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23" dur="3000" fill="hold"/>
                                        <p:tgtEl>
                                          <p:spTgt spid="13"/>
                                        </p:tgtEl>
                                        <p:attrNameLst>
                                          <p:attrName>ppt_x</p:attrName>
                                        </p:attrNameLst>
                                      </p:cBhvr>
                                      <p:tavLst>
                                        <p:tav tm="0">
                                          <p:val>
                                            <p:fltVal val="-1"/>
                                          </p:val>
                                        </p:tav>
                                        <p:tav tm="50000">
                                          <p:val>
                                            <p:fltVal val="0.95"/>
                                          </p:val>
                                        </p:tav>
                                        <p:tav tm="100000">
                                          <p:val>
                                            <p:strVal val="#ppt_x"/>
                                          </p:val>
                                        </p:tav>
                                      </p:tavLst>
                                    </p:anim>
                                    <p:anim calcmode="lin" valueType="num">
                                      <p:cBhvr>
                                        <p:cTn id="124" dur="3000" fill="hold"/>
                                        <p:tgtEl>
                                          <p:spTgt spid="13"/>
                                        </p:tgtEl>
                                        <p:attrNameLst>
                                          <p:attrName>ppt_y</p:attrName>
                                        </p:attrNameLst>
                                      </p:cBhvr>
                                      <p:tavLst>
                                        <p:tav tm="0">
                                          <p:val>
                                            <p:strVal val="#ppt_y"/>
                                          </p:val>
                                        </p:tav>
                                        <p:tav tm="100000">
                                          <p:val>
                                            <p:strVal val="#ppt_y"/>
                                          </p:val>
                                        </p:tav>
                                      </p:tavLst>
                                    </p:anim>
                                    <p:animEffect transition="in" filter="fade">
                                      <p:cBhvr>
                                        <p:cTn id="125" dur="3000"/>
                                        <p:tgtEl>
                                          <p:spTgt spid="13"/>
                                        </p:tgtEl>
                                      </p:cBhvr>
                                    </p:animEffect>
                                  </p:childTnLst>
                                </p:cTn>
                              </p:par>
                              <p:par>
                                <p:cTn id="126" presetID="48" presetClass="entr" presetSubtype="0" accel="50000" fill="hold" grpId="1" nodeType="withEffect">
                                  <p:stCondLst>
                                    <p:cond delay="0"/>
                                  </p:stCondLst>
                                  <p:childTnLst>
                                    <p:set>
                                      <p:cBhvr>
                                        <p:cTn id="127" dur="1" fill="hold">
                                          <p:stCondLst>
                                            <p:cond delay="0"/>
                                          </p:stCondLst>
                                        </p:cTn>
                                        <p:tgtEl>
                                          <p:spTgt spid="14"/>
                                        </p:tgtEl>
                                        <p:attrNameLst>
                                          <p:attrName>style.visibility</p:attrName>
                                        </p:attrNameLst>
                                      </p:cBhvr>
                                      <p:to>
                                        <p:strVal val="visible"/>
                                      </p:to>
                                    </p:set>
                                    <p:anim calcmode="lin" valueType="num">
                                      <p:cBhvr>
                                        <p:cTn id="128" dur="3000" fill="hold"/>
                                        <p:tgtEl>
                                          <p:spTgt spid="14"/>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29" dur="3000" fill="hold"/>
                                        <p:tgtEl>
                                          <p:spTgt spid="14"/>
                                        </p:tgtEl>
                                        <p:attrNameLst>
                                          <p:attrName>ppt_x</p:attrName>
                                        </p:attrNameLst>
                                      </p:cBhvr>
                                      <p:tavLst>
                                        <p:tav tm="0">
                                          <p:val>
                                            <p:fltVal val="-1"/>
                                          </p:val>
                                        </p:tav>
                                        <p:tav tm="50000">
                                          <p:val>
                                            <p:fltVal val="0.95"/>
                                          </p:val>
                                        </p:tav>
                                        <p:tav tm="100000">
                                          <p:val>
                                            <p:strVal val="#ppt_x"/>
                                          </p:val>
                                        </p:tav>
                                      </p:tavLst>
                                    </p:anim>
                                    <p:anim calcmode="lin" valueType="num">
                                      <p:cBhvr>
                                        <p:cTn id="130" dur="3000" fill="hold"/>
                                        <p:tgtEl>
                                          <p:spTgt spid="14"/>
                                        </p:tgtEl>
                                        <p:attrNameLst>
                                          <p:attrName>ppt_y</p:attrName>
                                        </p:attrNameLst>
                                      </p:cBhvr>
                                      <p:tavLst>
                                        <p:tav tm="0">
                                          <p:val>
                                            <p:strVal val="#ppt_y"/>
                                          </p:val>
                                        </p:tav>
                                        <p:tav tm="100000">
                                          <p:val>
                                            <p:strVal val="#ppt_y"/>
                                          </p:val>
                                        </p:tav>
                                      </p:tavLst>
                                    </p:anim>
                                    <p:animEffect transition="in" filter="fade">
                                      <p:cBhvr>
                                        <p:cTn id="131" dur="3000"/>
                                        <p:tgtEl>
                                          <p:spTgt spid="14"/>
                                        </p:tgtEl>
                                      </p:cBhvr>
                                    </p:animEffect>
                                  </p:childTnLst>
                                </p:cTn>
                              </p:par>
                              <p:par>
                                <p:cTn id="132" presetID="48" presetClass="entr" presetSubtype="0" accel="50000" fill="hold" grpId="1" nodeType="withEffect">
                                  <p:stCondLst>
                                    <p:cond delay="0"/>
                                  </p:stCondLst>
                                  <p:childTnLst>
                                    <p:set>
                                      <p:cBhvr>
                                        <p:cTn id="133" dur="1" fill="hold">
                                          <p:stCondLst>
                                            <p:cond delay="0"/>
                                          </p:stCondLst>
                                        </p:cTn>
                                        <p:tgtEl>
                                          <p:spTgt spid="15"/>
                                        </p:tgtEl>
                                        <p:attrNameLst>
                                          <p:attrName>style.visibility</p:attrName>
                                        </p:attrNameLst>
                                      </p:cBhvr>
                                      <p:to>
                                        <p:strVal val="visible"/>
                                      </p:to>
                                    </p:set>
                                    <p:anim calcmode="lin" valueType="num">
                                      <p:cBhvr>
                                        <p:cTn id="134" dur="3000" fill="hold"/>
                                        <p:tgtEl>
                                          <p:spTgt spid="15"/>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35" dur="3000" fill="hold"/>
                                        <p:tgtEl>
                                          <p:spTgt spid="15"/>
                                        </p:tgtEl>
                                        <p:attrNameLst>
                                          <p:attrName>ppt_x</p:attrName>
                                        </p:attrNameLst>
                                      </p:cBhvr>
                                      <p:tavLst>
                                        <p:tav tm="0">
                                          <p:val>
                                            <p:fltVal val="-1"/>
                                          </p:val>
                                        </p:tav>
                                        <p:tav tm="50000">
                                          <p:val>
                                            <p:fltVal val="0.95"/>
                                          </p:val>
                                        </p:tav>
                                        <p:tav tm="100000">
                                          <p:val>
                                            <p:strVal val="#ppt_x"/>
                                          </p:val>
                                        </p:tav>
                                      </p:tavLst>
                                    </p:anim>
                                    <p:anim calcmode="lin" valueType="num">
                                      <p:cBhvr>
                                        <p:cTn id="136" dur="3000" fill="hold"/>
                                        <p:tgtEl>
                                          <p:spTgt spid="15"/>
                                        </p:tgtEl>
                                        <p:attrNameLst>
                                          <p:attrName>ppt_y</p:attrName>
                                        </p:attrNameLst>
                                      </p:cBhvr>
                                      <p:tavLst>
                                        <p:tav tm="0">
                                          <p:val>
                                            <p:strVal val="#ppt_y"/>
                                          </p:val>
                                        </p:tav>
                                        <p:tav tm="100000">
                                          <p:val>
                                            <p:strVal val="#ppt_y"/>
                                          </p:val>
                                        </p:tav>
                                      </p:tavLst>
                                    </p:anim>
                                    <p:animEffect transition="in" filter="fade">
                                      <p:cBhvr>
                                        <p:cTn id="137" dur="3000"/>
                                        <p:tgtEl>
                                          <p:spTgt spid="15"/>
                                        </p:tgtEl>
                                      </p:cBhvr>
                                    </p:animEffect>
                                  </p:childTnLst>
                                </p:cTn>
                              </p:par>
                              <p:par>
                                <p:cTn id="138" presetID="48" presetClass="entr" presetSubtype="0" accel="50000" fill="hold" grpId="1" nodeType="withEffect">
                                  <p:stCondLst>
                                    <p:cond delay="0"/>
                                  </p:stCondLst>
                                  <p:childTnLst>
                                    <p:set>
                                      <p:cBhvr>
                                        <p:cTn id="139" dur="1" fill="hold">
                                          <p:stCondLst>
                                            <p:cond delay="0"/>
                                          </p:stCondLst>
                                        </p:cTn>
                                        <p:tgtEl>
                                          <p:spTgt spid="16"/>
                                        </p:tgtEl>
                                        <p:attrNameLst>
                                          <p:attrName>style.visibility</p:attrName>
                                        </p:attrNameLst>
                                      </p:cBhvr>
                                      <p:to>
                                        <p:strVal val="visible"/>
                                      </p:to>
                                    </p:set>
                                    <p:anim calcmode="lin" valueType="num">
                                      <p:cBhvr>
                                        <p:cTn id="140" dur="3000" fill="hold"/>
                                        <p:tgtEl>
                                          <p:spTgt spid="16"/>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41" dur="3000" fill="hold"/>
                                        <p:tgtEl>
                                          <p:spTgt spid="16"/>
                                        </p:tgtEl>
                                        <p:attrNameLst>
                                          <p:attrName>ppt_x</p:attrName>
                                        </p:attrNameLst>
                                      </p:cBhvr>
                                      <p:tavLst>
                                        <p:tav tm="0">
                                          <p:val>
                                            <p:fltVal val="-1"/>
                                          </p:val>
                                        </p:tav>
                                        <p:tav tm="50000">
                                          <p:val>
                                            <p:fltVal val="0.95"/>
                                          </p:val>
                                        </p:tav>
                                        <p:tav tm="100000">
                                          <p:val>
                                            <p:strVal val="#ppt_x"/>
                                          </p:val>
                                        </p:tav>
                                      </p:tavLst>
                                    </p:anim>
                                    <p:anim calcmode="lin" valueType="num">
                                      <p:cBhvr>
                                        <p:cTn id="142" dur="3000" fill="hold"/>
                                        <p:tgtEl>
                                          <p:spTgt spid="16"/>
                                        </p:tgtEl>
                                        <p:attrNameLst>
                                          <p:attrName>ppt_y</p:attrName>
                                        </p:attrNameLst>
                                      </p:cBhvr>
                                      <p:tavLst>
                                        <p:tav tm="0">
                                          <p:val>
                                            <p:strVal val="#ppt_y"/>
                                          </p:val>
                                        </p:tav>
                                        <p:tav tm="100000">
                                          <p:val>
                                            <p:strVal val="#ppt_y"/>
                                          </p:val>
                                        </p:tav>
                                      </p:tavLst>
                                    </p:anim>
                                    <p:animEffect transition="in" filter="fade">
                                      <p:cBhvr>
                                        <p:cTn id="143" dur="3000"/>
                                        <p:tgtEl>
                                          <p:spTgt spid="16"/>
                                        </p:tgtEl>
                                      </p:cBhvr>
                                    </p:animEffect>
                                  </p:childTnLst>
                                </p:cTn>
                              </p:par>
                              <p:par>
                                <p:cTn id="144" presetID="48" presetClass="entr" presetSubtype="0" accel="50000" fill="hold" grpId="1" nodeType="withEffect">
                                  <p:stCondLst>
                                    <p:cond delay="0"/>
                                  </p:stCondLst>
                                  <p:childTnLst>
                                    <p:set>
                                      <p:cBhvr>
                                        <p:cTn id="145" dur="1" fill="hold">
                                          <p:stCondLst>
                                            <p:cond delay="0"/>
                                          </p:stCondLst>
                                        </p:cTn>
                                        <p:tgtEl>
                                          <p:spTgt spid="17"/>
                                        </p:tgtEl>
                                        <p:attrNameLst>
                                          <p:attrName>style.visibility</p:attrName>
                                        </p:attrNameLst>
                                      </p:cBhvr>
                                      <p:to>
                                        <p:strVal val="visible"/>
                                      </p:to>
                                    </p:set>
                                    <p:anim calcmode="lin" valueType="num">
                                      <p:cBhvr>
                                        <p:cTn id="146" dur="3000" fill="hold"/>
                                        <p:tgtEl>
                                          <p:spTgt spid="17"/>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47" dur="3000" fill="hold"/>
                                        <p:tgtEl>
                                          <p:spTgt spid="17"/>
                                        </p:tgtEl>
                                        <p:attrNameLst>
                                          <p:attrName>ppt_x</p:attrName>
                                        </p:attrNameLst>
                                      </p:cBhvr>
                                      <p:tavLst>
                                        <p:tav tm="0">
                                          <p:val>
                                            <p:fltVal val="-1"/>
                                          </p:val>
                                        </p:tav>
                                        <p:tav tm="50000">
                                          <p:val>
                                            <p:fltVal val="0.95"/>
                                          </p:val>
                                        </p:tav>
                                        <p:tav tm="100000">
                                          <p:val>
                                            <p:strVal val="#ppt_x"/>
                                          </p:val>
                                        </p:tav>
                                      </p:tavLst>
                                    </p:anim>
                                    <p:anim calcmode="lin" valueType="num">
                                      <p:cBhvr>
                                        <p:cTn id="148" dur="3000" fill="hold"/>
                                        <p:tgtEl>
                                          <p:spTgt spid="17"/>
                                        </p:tgtEl>
                                        <p:attrNameLst>
                                          <p:attrName>ppt_y</p:attrName>
                                        </p:attrNameLst>
                                      </p:cBhvr>
                                      <p:tavLst>
                                        <p:tav tm="0">
                                          <p:val>
                                            <p:strVal val="#ppt_y"/>
                                          </p:val>
                                        </p:tav>
                                        <p:tav tm="100000">
                                          <p:val>
                                            <p:strVal val="#ppt_y"/>
                                          </p:val>
                                        </p:tav>
                                      </p:tavLst>
                                    </p:anim>
                                    <p:animEffect transition="in" filter="fade">
                                      <p:cBhvr>
                                        <p:cTn id="149" dur="3000"/>
                                        <p:tgtEl>
                                          <p:spTgt spid="17"/>
                                        </p:tgtEl>
                                      </p:cBhvr>
                                    </p:animEffect>
                                  </p:childTnLst>
                                </p:cTn>
                              </p:par>
                              <p:par>
                                <p:cTn id="150" presetID="48" presetClass="entr" presetSubtype="0" accel="50000" fill="hold" grpId="1" nodeType="withEffect">
                                  <p:stCondLst>
                                    <p:cond delay="0"/>
                                  </p:stCondLst>
                                  <p:childTnLst>
                                    <p:set>
                                      <p:cBhvr>
                                        <p:cTn id="151" dur="1" fill="hold">
                                          <p:stCondLst>
                                            <p:cond delay="0"/>
                                          </p:stCondLst>
                                        </p:cTn>
                                        <p:tgtEl>
                                          <p:spTgt spid="18"/>
                                        </p:tgtEl>
                                        <p:attrNameLst>
                                          <p:attrName>style.visibility</p:attrName>
                                        </p:attrNameLst>
                                      </p:cBhvr>
                                      <p:to>
                                        <p:strVal val="visible"/>
                                      </p:to>
                                    </p:set>
                                    <p:anim calcmode="lin" valueType="num">
                                      <p:cBhvr>
                                        <p:cTn id="152" dur="3000" fill="hold"/>
                                        <p:tgtEl>
                                          <p:spTgt spid="18"/>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53" dur="3000" fill="hold"/>
                                        <p:tgtEl>
                                          <p:spTgt spid="18"/>
                                        </p:tgtEl>
                                        <p:attrNameLst>
                                          <p:attrName>ppt_x</p:attrName>
                                        </p:attrNameLst>
                                      </p:cBhvr>
                                      <p:tavLst>
                                        <p:tav tm="0">
                                          <p:val>
                                            <p:fltVal val="-1"/>
                                          </p:val>
                                        </p:tav>
                                        <p:tav tm="50000">
                                          <p:val>
                                            <p:fltVal val="0.95"/>
                                          </p:val>
                                        </p:tav>
                                        <p:tav tm="100000">
                                          <p:val>
                                            <p:strVal val="#ppt_x"/>
                                          </p:val>
                                        </p:tav>
                                      </p:tavLst>
                                    </p:anim>
                                    <p:anim calcmode="lin" valueType="num">
                                      <p:cBhvr>
                                        <p:cTn id="154" dur="3000" fill="hold"/>
                                        <p:tgtEl>
                                          <p:spTgt spid="18"/>
                                        </p:tgtEl>
                                        <p:attrNameLst>
                                          <p:attrName>ppt_y</p:attrName>
                                        </p:attrNameLst>
                                      </p:cBhvr>
                                      <p:tavLst>
                                        <p:tav tm="0">
                                          <p:val>
                                            <p:strVal val="#ppt_y"/>
                                          </p:val>
                                        </p:tav>
                                        <p:tav tm="100000">
                                          <p:val>
                                            <p:strVal val="#ppt_y"/>
                                          </p:val>
                                        </p:tav>
                                      </p:tavLst>
                                    </p:anim>
                                    <p:animEffect transition="in" filter="fade">
                                      <p:cBhvr>
                                        <p:cTn id="155" dur="3000"/>
                                        <p:tgtEl>
                                          <p:spTgt spid="18"/>
                                        </p:tgtEl>
                                      </p:cBhvr>
                                    </p:animEffect>
                                  </p:childTnLst>
                                </p:cTn>
                              </p:par>
                              <p:par>
                                <p:cTn id="156" presetID="48" presetClass="entr" presetSubtype="0" accel="50000" fill="hold" grpId="1" nodeType="withEffect">
                                  <p:stCondLst>
                                    <p:cond delay="0"/>
                                  </p:stCondLst>
                                  <p:childTnLst>
                                    <p:set>
                                      <p:cBhvr>
                                        <p:cTn id="157" dur="1" fill="hold">
                                          <p:stCondLst>
                                            <p:cond delay="0"/>
                                          </p:stCondLst>
                                        </p:cTn>
                                        <p:tgtEl>
                                          <p:spTgt spid="19"/>
                                        </p:tgtEl>
                                        <p:attrNameLst>
                                          <p:attrName>style.visibility</p:attrName>
                                        </p:attrNameLst>
                                      </p:cBhvr>
                                      <p:to>
                                        <p:strVal val="visible"/>
                                      </p:to>
                                    </p:set>
                                    <p:anim calcmode="lin" valueType="num">
                                      <p:cBhvr>
                                        <p:cTn id="158" dur="3000" fill="hold"/>
                                        <p:tgtEl>
                                          <p:spTgt spid="19"/>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59" dur="3000" fill="hold"/>
                                        <p:tgtEl>
                                          <p:spTgt spid="19"/>
                                        </p:tgtEl>
                                        <p:attrNameLst>
                                          <p:attrName>ppt_x</p:attrName>
                                        </p:attrNameLst>
                                      </p:cBhvr>
                                      <p:tavLst>
                                        <p:tav tm="0">
                                          <p:val>
                                            <p:fltVal val="-1"/>
                                          </p:val>
                                        </p:tav>
                                        <p:tav tm="50000">
                                          <p:val>
                                            <p:fltVal val="0.95"/>
                                          </p:val>
                                        </p:tav>
                                        <p:tav tm="100000">
                                          <p:val>
                                            <p:strVal val="#ppt_x"/>
                                          </p:val>
                                        </p:tav>
                                      </p:tavLst>
                                    </p:anim>
                                    <p:anim calcmode="lin" valueType="num">
                                      <p:cBhvr>
                                        <p:cTn id="160" dur="3000" fill="hold"/>
                                        <p:tgtEl>
                                          <p:spTgt spid="19"/>
                                        </p:tgtEl>
                                        <p:attrNameLst>
                                          <p:attrName>ppt_y</p:attrName>
                                        </p:attrNameLst>
                                      </p:cBhvr>
                                      <p:tavLst>
                                        <p:tav tm="0">
                                          <p:val>
                                            <p:strVal val="#ppt_y"/>
                                          </p:val>
                                        </p:tav>
                                        <p:tav tm="100000">
                                          <p:val>
                                            <p:strVal val="#ppt_y"/>
                                          </p:val>
                                        </p:tav>
                                      </p:tavLst>
                                    </p:anim>
                                    <p:animEffect transition="in" filter="fade">
                                      <p:cBhvr>
                                        <p:cTn id="161" dur="3000"/>
                                        <p:tgtEl>
                                          <p:spTgt spid="19"/>
                                        </p:tgtEl>
                                      </p:cBhvr>
                                    </p:animEffect>
                                  </p:childTnLst>
                                </p:cTn>
                              </p:par>
                              <p:par>
                                <p:cTn id="162" presetID="48" presetClass="entr" presetSubtype="0" accel="50000" fill="hold" grpId="1" nodeType="withEffect">
                                  <p:stCondLst>
                                    <p:cond delay="0"/>
                                  </p:stCondLst>
                                  <p:childTnLst>
                                    <p:set>
                                      <p:cBhvr>
                                        <p:cTn id="163" dur="1" fill="hold">
                                          <p:stCondLst>
                                            <p:cond delay="0"/>
                                          </p:stCondLst>
                                        </p:cTn>
                                        <p:tgtEl>
                                          <p:spTgt spid="20"/>
                                        </p:tgtEl>
                                        <p:attrNameLst>
                                          <p:attrName>style.visibility</p:attrName>
                                        </p:attrNameLst>
                                      </p:cBhvr>
                                      <p:to>
                                        <p:strVal val="visible"/>
                                      </p:to>
                                    </p:set>
                                    <p:anim calcmode="lin" valueType="num">
                                      <p:cBhvr>
                                        <p:cTn id="164" dur="3000" fill="hold"/>
                                        <p:tgtEl>
                                          <p:spTgt spid="20"/>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65" dur="3000" fill="hold"/>
                                        <p:tgtEl>
                                          <p:spTgt spid="20"/>
                                        </p:tgtEl>
                                        <p:attrNameLst>
                                          <p:attrName>ppt_x</p:attrName>
                                        </p:attrNameLst>
                                      </p:cBhvr>
                                      <p:tavLst>
                                        <p:tav tm="0">
                                          <p:val>
                                            <p:fltVal val="-1"/>
                                          </p:val>
                                        </p:tav>
                                        <p:tav tm="50000">
                                          <p:val>
                                            <p:fltVal val="0.95"/>
                                          </p:val>
                                        </p:tav>
                                        <p:tav tm="100000">
                                          <p:val>
                                            <p:strVal val="#ppt_x"/>
                                          </p:val>
                                        </p:tav>
                                      </p:tavLst>
                                    </p:anim>
                                    <p:anim calcmode="lin" valueType="num">
                                      <p:cBhvr>
                                        <p:cTn id="166" dur="3000" fill="hold"/>
                                        <p:tgtEl>
                                          <p:spTgt spid="20"/>
                                        </p:tgtEl>
                                        <p:attrNameLst>
                                          <p:attrName>ppt_y</p:attrName>
                                        </p:attrNameLst>
                                      </p:cBhvr>
                                      <p:tavLst>
                                        <p:tav tm="0">
                                          <p:val>
                                            <p:strVal val="#ppt_y"/>
                                          </p:val>
                                        </p:tav>
                                        <p:tav tm="100000">
                                          <p:val>
                                            <p:strVal val="#ppt_y"/>
                                          </p:val>
                                        </p:tav>
                                      </p:tavLst>
                                    </p:anim>
                                    <p:animEffect transition="in" filter="fade">
                                      <p:cBhvr>
                                        <p:cTn id="167" dur="3000"/>
                                        <p:tgtEl>
                                          <p:spTgt spid="20"/>
                                        </p:tgtEl>
                                      </p:cBhvr>
                                    </p:animEffect>
                                  </p:childTnLst>
                                </p:cTn>
                              </p:par>
                            </p:childTnLst>
                          </p:cTn>
                        </p:par>
                        <p:par>
                          <p:cTn id="168" fill="hold">
                            <p:stCondLst>
                              <p:cond delay="3000"/>
                            </p:stCondLst>
                            <p:childTnLst>
                              <p:par>
                                <p:cTn id="169" presetID="2" presetClass="exit" presetSubtype="8" fill="hold" grpId="2" nodeType="afterEffect">
                                  <p:stCondLst>
                                    <p:cond delay="0"/>
                                  </p:stCondLst>
                                  <p:childTnLst>
                                    <p:anim calcmode="lin" valueType="num">
                                      <p:cBhvr additive="base">
                                        <p:cTn id="170" dur="3000"/>
                                        <p:tgtEl>
                                          <p:spTgt spid="5"/>
                                        </p:tgtEl>
                                        <p:attrNameLst>
                                          <p:attrName>ppt_x</p:attrName>
                                        </p:attrNameLst>
                                      </p:cBhvr>
                                      <p:tavLst>
                                        <p:tav tm="0">
                                          <p:val>
                                            <p:strVal val="ppt_x"/>
                                          </p:val>
                                        </p:tav>
                                        <p:tav tm="100000">
                                          <p:val>
                                            <p:strVal val="0-ppt_w/2"/>
                                          </p:val>
                                        </p:tav>
                                      </p:tavLst>
                                    </p:anim>
                                    <p:anim calcmode="lin" valueType="num">
                                      <p:cBhvr additive="base">
                                        <p:cTn id="171" dur="3000"/>
                                        <p:tgtEl>
                                          <p:spTgt spid="5"/>
                                        </p:tgtEl>
                                        <p:attrNameLst>
                                          <p:attrName>ppt_y</p:attrName>
                                        </p:attrNameLst>
                                      </p:cBhvr>
                                      <p:tavLst>
                                        <p:tav tm="0">
                                          <p:val>
                                            <p:strVal val="ppt_y"/>
                                          </p:val>
                                        </p:tav>
                                        <p:tav tm="100000">
                                          <p:val>
                                            <p:strVal val="ppt_y"/>
                                          </p:val>
                                        </p:tav>
                                      </p:tavLst>
                                    </p:anim>
                                    <p:set>
                                      <p:cBhvr>
                                        <p:cTn id="172" dur="1" fill="hold">
                                          <p:stCondLst>
                                            <p:cond delay="2999"/>
                                          </p:stCondLst>
                                        </p:cTn>
                                        <p:tgtEl>
                                          <p:spTgt spid="5"/>
                                        </p:tgtEl>
                                        <p:attrNameLst>
                                          <p:attrName>style.visibility</p:attrName>
                                        </p:attrNameLst>
                                      </p:cBhvr>
                                      <p:to>
                                        <p:strVal val="hidden"/>
                                      </p:to>
                                    </p:set>
                                  </p:childTnLst>
                                </p:cTn>
                              </p:par>
                              <p:par>
                                <p:cTn id="173" presetID="2" presetClass="exit" presetSubtype="2" fill="hold" grpId="2" nodeType="withEffect">
                                  <p:stCondLst>
                                    <p:cond delay="0"/>
                                  </p:stCondLst>
                                  <p:childTnLst>
                                    <p:anim calcmode="lin" valueType="num">
                                      <p:cBhvr additive="base">
                                        <p:cTn id="174" dur="3000"/>
                                        <p:tgtEl>
                                          <p:spTgt spid="6"/>
                                        </p:tgtEl>
                                        <p:attrNameLst>
                                          <p:attrName>ppt_x</p:attrName>
                                        </p:attrNameLst>
                                      </p:cBhvr>
                                      <p:tavLst>
                                        <p:tav tm="0">
                                          <p:val>
                                            <p:strVal val="ppt_x"/>
                                          </p:val>
                                        </p:tav>
                                        <p:tav tm="100000">
                                          <p:val>
                                            <p:strVal val="1+ppt_w/2"/>
                                          </p:val>
                                        </p:tav>
                                      </p:tavLst>
                                    </p:anim>
                                    <p:anim calcmode="lin" valueType="num">
                                      <p:cBhvr additive="base">
                                        <p:cTn id="175" dur="3000"/>
                                        <p:tgtEl>
                                          <p:spTgt spid="6"/>
                                        </p:tgtEl>
                                        <p:attrNameLst>
                                          <p:attrName>ppt_y</p:attrName>
                                        </p:attrNameLst>
                                      </p:cBhvr>
                                      <p:tavLst>
                                        <p:tav tm="0">
                                          <p:val>
                                            <p:strVal val="ppt_y"/>
                                          </p:val>
                                        </p:tav>
                                        <p:tav tm="100000">
                                          <p:val>
                                            <p:strVal val="ppt_y"/>
                                          </p:val>
                                        </p:tav>
                                      </p:tavLst>
                                    </p:anim>
                                    <p:set>
                                      <p:cBhvr>
                                        <p:cTn id="176" dur="1" fill="hold">
                                          <p:stCondLst>
                                            <p:cond delay="2999"/>
                                          </p:stCondLst>
                                        </p:cTn>
                                        <p:tgtEl>
                                          <p:spTgt spid="6"/>
                                        </p:tgtEl>
                                        <p:attrNameLst>
                                          <p:attrName>style.visibility</p:attrName>
                                        </p:attrNameLst>
                                      </p:cBhvr>
                                      <p:to>
                                        <p:strVal val="hidden"/>
                                      </p:to>
                                    </p:set>
                                  </p:childTnLst>
                                </p:cTn>
                              </p:par>
                              <p:par>
                                <p:cTn id="177" presetID="2" presetClass="exit" presetSubtype="8" fill="hold" grpId="2" nodeType="withEffect">
                                  <p:stCondLst>
                                    <p:cond delay="0"/>
                                  </p:stCondLst>
                                  <p:childTnLst>
                                    <p:anim calcmode="lin" valueType="num">
                                      <p:cBhvr additive="base">
                                        <p:cTn id="178" dur="3000"/>
                                        <p:tgtEl>
                                          <p:spTgt spid="7"/>
                                        </p:tgtEl>
                                        <p:attrNameLst>
                                          <p:attrName>ppt_x</p:attrName>
                                        </p:attrNameLst>
                                      </p:cBhvr>
                                      <p:tavLst>
                                        <p:tav tm="0">
                                          <p:val>
                                            <p:strVal val="ppt_x"/>
                                          </p:val>
                                        </p:tav>
                                        <p:tav tm="100000">
                                          <p:val>
                                            <p:strVal val="0-ppt_w/2"/>
                                          </p:val>
                                        </p:tav>
                                      </p:tavLst>
                                    </p:anim>
                                    <p:anim calcmode="lin" valueType="num">
                                      <p:cBhvr additive="base">
                                        <p:cTn id="179" dur="3000"/>
                                        <p:tgtEl>
                                          <p:spTgt spid="7"/>
                                        </p:tgtEl>
                                        <p:attrNameLst>
                                          <p:attrName>ppt_y</p:attrName>
                                        </p:attrNameLst>
                                      </p:cBhvr>
                                      <p:tavLst>
                                        <p:tav tm="0">
                                          <p:val>
                                            <p:strVal val="ppt_y"/>
                                          </p:val>
                                        </p:tav>
                                        <p:tav tm="100000">
                                          <p:val>
                                            <p:strVal val="ppt_y"/>
                                          </p:val>
                                        </p:tav>
                                      </p:tavLst>
                                    </p:anim>
                                    <p:set>
                                      <p:cBhvr>
                                        <p:cTn id="180" dur="1" fill="hold">
                                          <p:stCondLst>
                                            <p:cond delay="2999"/>
                                          </p:stCondLst>
                                        </p:cTn>
                                        <p:tgtEl>
                                          <p:spTgt spid="7"/>
                                        </p:tgtEl>
                                        <p:attrNameLst>
                                          <p:attrName>style.visibility</p:attrName>
                                        </p:attrNameLst>
                                      </p:cBhvr>
                                      <p:to>
                                        <p:strVal val="hidden"/>
                                      </p:to>
                                    </p:set>
                                  </p:childTnLst>
                                </p:cTn>
                              </p:par>
                              <p:par>
                                <p:cTn id="181" presetID="2" presetClass="exit" presetSubtype="2" fill="hold" grpId="2" nodeType="withEffect">
                                  <p:stCondLst>
                                    <p:cond delay="0"/>
                                  </p:stCondLst>
                                  <p:childTnLst>
                                    <p:anim calcmode="lin" valueType="num">
                                      <p:cBhvr additive="base">
                                        <p:cTn id="182" dur="3000"/>
                                        <p:tgtEl>
                                          <p:spTgt spid="8"/>
                                        </p:tgtEl>
                                        <p:attrNameLst>
                                          <p:attrName>ppt_x</p:attrName>
                                        </p:attrNameLst>
                                      </p:cBhvr>
                                      <p:tavLst>
                                        <p:tav tm="0">
                                          <p:val>
                                            <p:strVal val="ppt_x"/>
                                          </p:val>
                                        </p:tav>
                                        <p:tav tm="100000">
                                          <p:val>
                                            <p:strVal val="1+ppt_w/2"/>
                                          </p:val>
                                        </p:tav>
                                      </p:tavLst>
                                    </p:anim>
                                    <p:anim calcmode="lin" valueType="num">
                                      <p:cBhvr additive="base">
                                        <p:cTn id="183" dur="3000"/>
                                        <p:tgtEl>
                                          <p:spTgt spid="8"/>
                                        </p:tgtEl>
                                        <p:attrNameLst>
                                          <p:attrName>ppt_y</p:attrName>
                                        </p:attrNameLst>
                                      </p:cBhvr>
                                      <p:tavLst>
                                        <p:tav tm="0">
                                          <p:val>
                                            <p:strVal val="ppt_y"/>
                                          </p:val>
                                        </p:tav>
                                        <p:tav tm="100000">
                                          <p:val>
                                            <p:strVal val="ppt_y"/>
                                          </p:val>
                                        </p:tav>
                                      </p:tavLst>
                                    </p:anim>
                                    <p:set>
                                      <p:cBhvr>
                                        <p:cTn id="184" dur="1" fill="hold">
                                          <p:stCondLst>
                                            <p:cond delay="2999"/>
                                          </p:stCondLst>
                                        </p:cTn>
                                        <p:tgtEl>
                                          <p:spTgt spid="8"/>
                                        </p:tgtEl>
                                        <p:attrNameLst>
                                          <p:attrName>style.visibility</p:attrName>
                                        </p:attrNameLst>
                                      </p:cBhvr>
                                      <p:to>
                                        <p:strVal val="hidden"/>
                                      </p:to>
                                    </p:set>
                                  </p:childTnLst>
                                </p:cTn>
                              </p:par>
                              <p:par>
                                <p:cTn id="185" presetID="2" presetClass="exit" presetSubtype="8" fill="hold" grpId="2" nodeType="withEffect">
                                  <p:stCondLst>
                                    <p:cond delay="0"/>
                                  </p:stCondLst>
                                  <p:childTnLst>
                                    <p:anim calcmode="lin" valueType="num">
                                      <p:cBhvr additive="base">
                                        <p:cTn id="186" dur="3000"/>
                                        <p:tgtEl>
                                          <p:spTgt spid="9"/>
                                        </p:tgtEl>
                                        <p:attrNameLst>
                                          <p:attrName>ppt_x</p:attrName>
                                        </p:attrNameLst>
                                      </p:cBhvr>
                                      <p:tavLst>
                                        <p:tav tm="0">
                                          <p:val>
                                            <p:strVal val="ppt_x"/>
                                          </p:val>
                                        </p:tav>
                                        <p:tav tm="100000">
                                          <p:val>
                                            <p:strVal val="0-ppt_w/2"/>
                                          </p:val>
                                        </p:tav>
                                      </p:tavLst>
                                    </p:anim>
                                    <p:anim calcmode="lin" valueType="num">
                                      <p:cBhvr additive="base">
                                        <p:cTn id="187" dur="3000"/>
                                        <p:tgtEl>
                                          <p:spTgt spid="9"/>
                                        </p:tgtEl>
                                        <p:attrNameLst>
                                          <p:attrName>ppt_y</p:attrName>
                                        </p:attrNameLst>
                                      </p:cBhvr>
                                      <p:tavLst>
                                        <p:tav tm="0">
                                          <p:val>
                                            <p:strVal val="ppt_y"/>
                                          </p:val>
                                        </p:tav>
                                        <p:tav tm="100000">
                                          <p:val>
                                            <p:strVal val="ppt_y"/>
                                          </p:val>
                                        </p:tav>
                                      </p:tavLst>
                                    </p:anim>
                                    <p:set>
                                      <p:cBhvr>
                                        <p:cTn id="188" dur="1" fill="hold">
                                          <p:stCondLst>
                                            <p:cond delay="2999"/>
                                          </p:stCondLst>
                                        </p:cTn>
                                        <p:tgtEl>
                                          <p:spTgt spid="9"/>
                                        </p:tgtEl>
                                        <p:attrNameLst>
                                          <p:attrName>style.visibility</p:attrName>
                                        </p:attrNameLst>
                                      </p:cBhvr>
                                      <p:to>
                                        <p:strVal val="hidden"/>
                                      </p:to>
                                    </p:set>
                                  </p:childTnLst>
                                </p:cTn>
                              </p:par>
                              <p:par>
                                <p:cTn id="189" presetID="2" presetClass="exit" presetSubtype="2" fill="hold" grpId="2" nodeType="withEffect">
                                  <p:stCondLst>
                                    <p:cond delay="0"/>
                                  </p:stCondLst>
                                  <p:childTnLst>
                                    <p:anim calcmode="lin" valueType="num">
                                      <p:cBhvr additive="base">
                                        <p:cTn id="190" dur="3000"/>
                                        <p:tgtEl>
                                          <p:spTgt spid="10"/>
                                        </p:tgtEl>
                                        <p:attrNameLst>
                                          <p:attrName>ppt_x</p:attrName>
                                        </p:attrNameLst>
                                      </p:cBhvr>
                                      <p:tavLst>
                                        <p:tav tm="0">
                                          <p:val>
                                            <p:strVal val="ppt_x"/>
                                          </p:val>
                                        </p:tav>
                                        <p:tav tm="100000">
                                          <p:val>
                                            <p:strVal val="1+ppt_w/2"/>
                                          </p:val>
                                        </p:tav>
                                      </p:tavLst>
                                    </p:anim>
                                    <p:anim calcmode="lin" valueType="num">
                                      <p:cBhvr additive="base">
                                        <p:cTn id="191" dur="3000"/>
                                        <p:tgtEl>
                                          <p:spTgt spid="10"/>
                                        </p:tgtEl>
                                        <p:attrNameLst>
                                          <p:attrName>ppt_y</p:attrName>
                                        </p:attrNameLst>
                                      </p:cBhvr>
                                      <p:tavLst>
                                        <p:tav tm="0">
                                          <p:val>
                                            <p:strVal val="ppt_y"/>
                                          </p:val>
                                        </p:tav>
                                        <p:tav tm="100000">
                                          <p:val>
                                            <p:strVal val="ppt_y"/>
                                          </p:val>
                                        </p:tav>
                                      </p:tavLst>
                                    </p:anim>
                                    <p:set>
                                      <p:cBhvr>
                                        <p:cTn id="192" dur="1" fill="hold">
                                          <p:stCondLst>
                                            <p:cond delay="2999"/>
                                          </p:stCondLst>
                                        </p:cTn>
                                        <p:tgtEl>
                                          <p:spTgt spid="10"/>
                                        </p:tgtEl>
                                        <p:attrNameLst>
                                          <p:attrName>style.visibility</p:attrName>
                                        </p:attrNameLst>
                                      </p:cBhvr>
                                      <p:to>
                                        <p:strVal val="hidden"/>
                                      </p:to>
                                    </p:set>
                                  </p:childTnLst>
                                </p:cTn>
                              </p:par>
                              <p:par>
                                <p:cTn id="193" presetID="2" presetClass="exit" presetSubtype="8" fill="hold" grpId="2" nodeType="withEffect">
                                  <p:stCondLst>
                                    <p:cond delay="0"/>
                                  </p:stCondLst>
                                  <p:childTnLst>
                                    <p:anim calcmode="lin" valueType="num">
                                      <p:cBhvr additive="base">
                                        <p:cTn id="194" dur="3000"/>
                                        <p:tgtEl>
                                          <p:spTgt spid="11"/>
                                        </p:tgtEl>
                                        <p:attrNameLst>
                                          <p:attrName>ppt_x</p:attrName>
                                        </p:attrNameLst>
                                      </p:cBhvr>
                                      <p:tavLst>
                                        <p:tav tm="0">
                                          <p:val>
                                            <p:strVal val="ppt_x"/>
                                          </p:val>
                                        </p:tav>
                                        <p:tav tm="100000">
                                          <p:val>
                                            <p:strVal val="0-ppt_w/2"/>
                                          </p:val>
                                        </p:tav>
                                      </p:tavLst>
                                    </p:anim>
                                    <p:anim calcmode="lin" valueType="num">
                                      <p:cBhvr additive="base">
                                        <p:cTn id="195" dur="3000"/>
                                        <p:tgtEl>
                                          <p:spTgt spid="11"/>
                                        </p:tgtEl>
                                        <p:attrNameLst>
                                          <p:attrName>ppt_y</p:attrName>
                                        </p:attrNameLst>
                                      </p:cBhvr>
                                      <p:tavLst>
                                        <p:tav tm="0">
                                          <p:val>
                                            <p:strVal val="ppt_y"/>
                                          </p:val>
                                        </p:tav>
                                        <p:tav tm="100000">
                                          <p:val>
                                            <p:strVal val="ppt_y"/>
                                          </p:val>
                                        </p:tav>
                                      </p:tavLst>
                                    </p:anim>
                                    <p:set>
                                      <p:cBhvr>
                                        <p:cTn id="196" dur="1" fill="hold">
                                          <p:stCondLst>
                                            <p:cond delay="2999"/>
                                          </p:stCondLst>
                                        </p:cTn>
                                        <p:tgtEl>
                                          <p:spTgt spid="11"/>
                                        </p:tgtEl>
                                        <p:attrNameLst>
                                          <p:attrName>style.visibility</p:attrName>
                                        </p:attrNameLst>
                                      </p:cBhvr>
                                      <p:to>
                                        <p:strVal val="hidden"/>
                                      </p:to>
                                    </p:set>
                                  </p:childTnLst>
                                </p:cTn>
                              </p:par>
                              <p:par>
                                <p:cTn id="197" presetID="2" presetClass="exit" presetSubtype="2" fill="hold" grpId="2" nodeType="withEffect">
                                  <p:stCondLst>
                                    <p:cond delay="0"/>
                                  </p:stCondLst>
                                  <p:childTnLst>
                                    <p:anim calcmode="lin" valueType="num">
                                      <p:cBhvr additive="base">
                                        <p:cTn id="198" dur="3000"/>
                                        <p:tgtEl>
                                          <p:spTgt spid="12"/>
                                        </p:tgtEl>
                                        <p:attrNameLst>
                                          <p:attrName>ppt_x</p:attrName>
                                        </p:attrNameLst>
                                      </p:cBhvr>
                                      <p:tavLst>
                                        <p:tav tm="0">
                                          <p:val>
                                            <p:strVal val="ppt_x"/>
                                          </p:val>
                                        </p:tav>
                                        <p:tav tm="100000">
                                          <p:val>
                                            <p:strVal val="1+ppt_w/2"/>
                                          </p:val>
                                        </p:tav>
                                      </p:tavLst>
                                    </p:anim>
                                    <p:anim calcmode="lin" valueType="num">
                                      <p:cBhvr additive="base">
                                        <p:cTn id="199" dur="3000"/>
                                        <p:tgtEl>
                                          <p:spTgt spid="12"/>
                                        </p:tgtEl>
                                        <p:attrNameLst>
                                          <p:attrName>ppt_y</p:attrName>
                                        </p:attrNameLst>
                                      </p:cBhvr>
                                      <p:tavLst>
                                        <p:tav tm="0">
                                          <p:val>
                                            <p:strVal val="ppt_y"/>
                                          </p:val>
                                        </p:tav>
                                        <p:tav tm="100000">
                                          <p:val>
                                            <p:strVal val="ppt_y"/>
                                          </p:val>
                                        </p:tav>
                                      </p:tavLst>
                                    </p:anim>
                                    <p:set>
                                      <p:cBhvr>
                                        <p:cTn id="200" dur="1" fill="hold">
                                          <p:stCondLst>
                                            <p:cond delay="2999"/>
                                          </p:stCondLst>
                                        </p:cTn>
                                        <p:tgtEl>
                                          <p:spTgt spid="12"/>
                                        </p:tgtEl>
                                        <p:attrNameLst>
                                          <p:attrName>style.visibility</p:attrName>
                                        </p:attrNameLst>
                                      </p:cBhvr>
                                      <p:to>
                                        <p:strVal val="hidden"/>
                                      </p:to>
                                    </p:set>
                                  </p:childTnLst>
                                </p:cTn>
                              </p:par>
                              <p:par>
                                <p:cTn id="201" presetID="2" presetClass="exit" presetSubtype="8" fill="hold" grpId="2" nodeType="withEffect">
                                  <p:stCondLst>
                                    <p:cond delay="0"/>
                                  </p:stCondLst>
                                  <p:childTnLst>
                                    <p:anim calcmode="lin" valueType="num">
                                      <p:cBhvr additive="base">
                                        <p:cTn id="202" dur="3000"/>
                                        <p:tgtEl>
                                          <p:spTgt spid="13"/>
                                        </p:tgtEl>
                                        <p:attrNameLst>
                                          <p:attrName>ppt_x</p:attrName>
                                        </p:attrNameLst>
                                      </p:cBhvr>
                                      <p:tavLst>
                                        <p:tav tm="0">
                                          <p:val>
                                            <p:strVal val="ppt_x"/>
                                          </p:val>
                                        </p:tav>
                                        <p:tav tm="100000">
                                          <p:val>
                                            <p:strVal val="0-ppt_w/2"/>
                                          </p:val>
                                        </p:tav>
                                      </p:tavLst>
                                    </p:anim>
                                    <p:anim calcmode="lin" valueType="num">
                                      <p:cBhvr additive="base">
                                        <p:cTn id="203" dur="3000"/>
                                        <p:tgtEl>
                                          <p:spTgt spid="13"/>
                                        </p:tgtEl>
                                        <p:attrNameLst>
                                          <p:attrName>ppt_y</p:attrName>
                                        </p:attrNameLst>
                                      </p:cBhvr>
                                      <p:tavLst>
                                        <p:tav tm="0">
                                          <p:val>
                                            <p:strVal val="ppt_y"/>
                                          </p:val>
                                        </p:tav>
                                        <p:tav tm="100000">
                                          <p:val>
                                            <p:strVal val="ppt_y"/>
                                          </p:val>
                                        </p:tav>
                                      </p:tavLst>
                                    </p:anim>
                                    <p:set>
                                      <p:cBhvr>
                                        <p:cTn id="204" dur="1" fill="hold">
                                          <p:stCondLst>
                                            <p:cond delay="2999"/>
                                          </p:stCondLst>
                                        </p:cTn>
                                        <p:tgtEl>
                                          <p:spTgt spid="13"/>
                                        </p:tgtEl>
                                        <p:attrNameLst>
                                          <p:attrName>style.visibility</p:attrName>
                                        </p:attrNameLst>
                                      </p:cBhvr>
                                      <p:to>
                                        <p:strVal val="hidden"/>
                                      </p:to>
                                    </p:set>
                                  </p:childTnLst>
                                </p:cTn>
                              </p:par>
                              <p:par>
                                <p:cTn id="205" presetID="2" presetClass="exit" presetSubtype="2" fill="hold" grpId="2" nodeType="withEffect">
                                  <p:stCondLst>
                                    <p:cond delay="0"/>
                                  </p:stCondLst>
                                  <p:childTnLst>
                                    <p:anim calcmode="lin" valueType="num">
                                      <p:cBhvr additive="base">
                                        <p:cTn id="206" dur="3000"/>
                                        <p:tgtEl>
                                          <p:spTgt spid="14"/>
                                        </p:tgtEl>
                                        <p:attrNameLst>
                                          <p:attrName>ppt_x</p:attrName>
                                        </p:attrNameLst>
                                      </p:cBhvr>
                                      <p:tavLst>
                                        <p:tav tm="0">
                                          <p:val>
                                            <p:strVal val="ppt_x"/>
                                          </p:val>
                                        </p:tav>
                                        <p:tav tm="100000">
                                          <p:val>
                                            <p:strVal val="1+ppt_w/2"/>
                                          </p:val>
                                        </p:tav>
                                      </p:tavLst>
                                    </p:anim>
                                    <p:anim calcmode="lin" valueType="num">
                                      <p:cBhvr additive="base">
                                        <p:cTn id="207" dur="3000"/>
                                        <p:tgtEl>
                                          <p:spTgt spid="14"/>
                                        </p:tgtEl>
                                        <p:attrNameLst>
                                          <p:attrName>ppt_y</p:attrName>
                                        </p:attrNameLst>
                                      </p:cBhvr>
                                      <p:tavLst>
                                        <p:tav tm="0">
                                          <p:val>
                                            <p:strVal val="ppt_y"/>
                                          </p:val>
                                        </p:tav>
                                        <p:tav tm="100000">
                                          <p:val>
                                            <p:strVal val="ppt_y"/>
                                          </p:val>
                                        </p:tav>
                                      </p:tavLst>
                                    </p:anim>
                                    <p:set>
                                      <p:cBhvr>
                                        <p:cTn id="208" dur="1" fill="hold">
                                          <p:stCondLst>
                                            <p:cond delay="2999"/>
                                          </p:stCondLst>
                                        </p:cTn>
                                        <p:tgtEl>
                                          <p:spTgt spid="14"/>
                                        </p:tgtEl>
                                        <p:attrNameLst>
                                          <p:attrName>style.visibility</p:attrName>
                                        </p:attrNameLst>
                                      </p:cBhvr>
                                      <p:to>
                                        <p:strVal val="hidden"/>
                                      </p:to>
                                    </p:set>
                                  </p:childTnLst>
                                </p:cTn>
                              </p:par>
                              <p:par>
                                <p:cTn id="209" presetID="2" presetClass="exit" presetSubtype="8" fill="hold" grpId="2" nodeType="withEffect">
                                  <p:stCondLst>
                                    <p:cond delay="0"/>
                                  </p:stCondLst>
                                  <p:childTnLst>
                                    <p:anim calcmode="lin" valueType="num">
                                      <p:cBhvr additive="base">
                                        <p:cTn id="210" dur="3000"/>
                                        <p:tgtEl>
                                          <p:spTgt spid="15"/>
                                        </p:tgtEl>
                                        <p:attrNameLst>
                                          <p:attrName>ppt_x</p:attrName>
                                        </p:attrNameLst>
                                      </p:cBhvr>
                                      <p:tavLst>
                                        <p:tav tm="0">
                                          <p:val>
                                            <p:strVal val="ppt_x"/>
                                          </p:val>
                                        </p:tav>
                                        <p:tav tm="100000">
                                          <p:val>
                                            <p:strVal val="0-ppt_w/2"/>
                                          </p:val>
                                        </p:tav>
                                      </p:tavLst>
                                    </p:anim>
                                    <p:anim calcmode="lin" valueType="num">
                                      <p:cBhvr additive="base">
                                        <p:cTn id="211" dur="3000"/>
                                        <p:tgtEl>
                                          <p:spTgt spid="15"/>
                                        </p:tgtEl>
                                        <p:attrNameLst>
                                          <p:attrName>ppt_y</p:attrName>
                                        </p:attrNameLst>
                                      </p:cBhvr>
                                      <p:tavLst>
                                        <p:tav tm="0">
                                          <p:val>
                                            <p:strVal val="ppt_y"/>
                                          </p:val>
                                        </p:tav>
                                        <p:tav tm="100000">
                                          <p:val>
                                            <p:strVal val="ppt_y"/>
                                          </p:val>
                                        </p:tav>
                                      </p:tavLst>
                                    </p:anim>
                                    <p:set>
                                      <p:cBhvr>
                                        <p:cTn id="212" dur="1" fill="hold">
                                          <p:stCondLst>
                                            <p:cond delay="2999"/>
                                          </p:stCondLst>
                                        </p:cTn>
                                        <p:tgtEl>
                                          <p:spTgt spid="15"/>
                                        </p:tgtEl>
                                        <p:attrNameLst>
                                          <p:attrName>style.visibility</p:attrName>
                                        </p:attrNameLst>
                                      </p:cBhvr>
                                      <p:to>
                                        <p:strVal val="hidden"/>
                                      </p:to>
                                    </p:set>
                                  </p:childTnLst>
                                </p:cTn>
                              </p:par>
                              <p:par>
                                <p:cTn id="213" presetID="2" presetClass="exit" presetSubtype="2" fill="hold" grpId="2" nodeType="withEffect">
                                  <p:stCondLst>
                                    <p:cond delay="0"/>
                                  </p:stCondLst>
                                  <p:childTnLst>
                                    <p:anim calcmode="lin" valueType="num">
                                      <p:cBhvr additive="base">
                                        <p:cTn id="214" dur="3000"/>
                                        <p:tgtEl>
                                          <p:spTgt spid="16"/>
                                        </p:tgtEl>
                                        <p:attrNameLst>
                                          <p:attrName>ppt_x</p:attrName>
                                        </p:attrNameLst>
                                      </p:cBhvr>
                                      <p:tavLst>
                                        <p:tav tm="0">
                                          <p:val>
                                            <p:strVal val="ppt_x"/>
                                          </p:val>
                                        </p:tav>
                                        <p:tav tm="100000">
                                          <p:val>
                                            <p:strVal val="1+ppt_w/2"/>
                                          </p:val>
                                        </p:tav>
                                      </p:tavLst>
                                    </p:anim>
                                    <p:anim calcmode="lin" valueType="num">
                                      <p:cBhvr additive="base">
                                        <p:cTn id="215" dur="3000"/>
                                        <p:tgtEl>
                                          <p:spTgt spid="16"/>
                                        </p:tgtEl>
                                        <p:attrNameLst>
                                          <p:attrName>ppt_y</p:attrName>
                                        </p:attrNameLst>
                                      </p:cBhvr>
                                      <p:tavLst>
                                        <p:tav tm="0">
                                          <p:val>
                                            <p:strVal val="ppt_y"/>
                                          </p:val>
                                        </p:tav>
                                        <p:tav tm="100000">
                                          <p:val>
                                            <p:strVal val="ppt_y"/>
                                          </p:val>
                                        </p:tav>
                                      </p:tavLst>
                                    </p:anim>
                                    <p:set>
                                      <p:cBhvr>
                                        <p:cTn id="216" dur="1" fill="hold">
                                          <p:stCondLst>
                                            <p:cond delay="2999"/>
                                          </p:stCondLst>
                                        </p:cTn>
                                        <p:tgtEl>
                                          <p:spTgt spid="16"/>
                                        </p:tgtEl>
                                        <p:attrNameLst>
                                          <p:attrName>style.visibility</p:attrName>
                                        </p:attrNameLst>
                                      </p:cBhvr>
                                      <p:to>
                                        <p:strVal val="hidden"/>
                                      </p:to>
                                    </p:set>
                                  </p:childTnLst>
                                </p:cTn>
                              </p:par>
                              <p:par>
                                <p:cTn id="217" presetID="2" presetClass="exit" presetSubtype="8" fill="hold" grpId="2" nodeType="withEffect">
                                  <p:stCondLst>
                                    <p:cond delay="0"/>
                                  </p:stCondLst>
                                  <p:childTnLst>
                                    <p:anim calcmode="lin" valueType="num">
                                      <p:cBhvr additive="base">
                                        <p:cTn id="218" dur="3000"/>
                                        <p:tgtEl>
                                          <p:spTgt spid="17"/>
                                        </p:tgtEl>
                                        <p:attrNameLst>
                                          <p:attrName>ppt_x</p:attrName>
                                        </p:attrNameLst>
                                      </p:cBhvr>
                                      <p:tavLst>
                                        <p:tav tm="0">
                                          <p:val>
                                            <p:strVal val="ppt_x"/>
                                          </p:val>
                                        </p:tav>
                                        <p:tav tm="100000">
                                          <p:val>
                                            <p:strVal val="0-ppt_w/2"/>
                                          </p:val>
                                        </p:tav>
                                      </p:tavLst>
                                    </p:anim>
                                    <p:anim calcmode="lin" valueType="num">
                                      <p:cBhvr additive="base">
                                        <p:cTn id="219" dur="3000"/>
                                        <p:tgtEl>
                                          <p:spTgt spid="17"/>
                                        </p:tgtEl>
                                        <p:attrNameLst>
                                          <p:attrName>ppt_y</p:attrName>
                                        </p:attrNameLst>
                                      </p:cBhvr>
                                      <p:tavLst>
                                        <p:tav tm="0">
                                          <p:val>
                                            <p:strVal val="ppt_y"/>
                                          </p:val>
                                        </p:tav>
                                        <p:tav tm="100000">
                                          <p:val>
                                            <p:strVal val="ppt_y"/>
                                          </p:val>
                                        </p:tav>
                                      </p:tavLst>
                                    </p:anim>
                                    <p:set>
                                      <p:cBhvr>
                                        <p:cTn id="220" dur="1" fill="hold">
                                          <p:stCondLst>
                                            <p:cond delay="2999"/>
                                          </p:stCondLst>
                                        </p:cTn>
                                        <p:tgtEl>
                                          <p:spTgt spid="17"/>
                                        </p:tgtEl>
                                        <p:attrNameLst>
                                          <p:attrName>style.visibility</p:attrName>
                                        </p:attrNameLst>
                                      </p:cBhvr>
                                      <p:to>
                                        <p:strVal val="hidden"/>
                                      </p:to>
                                    </p:set>
                                  </p:childTnLst>
                                </p:cTn>
                              </p:par>
                              <p:par>
                                <p:cTn id="221" presetID="2" presetClass="exit" presetSubtype="2" fill="hold" grpId="2" nodeType="withEffect">
                                  <p:stCondLst>
                                    <p:cond delay="0"/>
                                  </p:stCondLst>
                                  <p:childTnLst>
                                    <p:anim calcmode="lin" valueType="num">
                                      <p:cBhvr additive="base">
                                        <p:cTn id="222" dur="3000"/>
                                        <p:tgtEl>
                                          <p:spTgt spid="18"/>
                                        </p:tgtEl>
                                        <p:attrNameLst>
                                          <p:attrName>ppt_x</p:attrName>
                                        </p:attrNameLst>
                                      </p:cBhvr>
                                      <p:tavLst>
                                        <p:tav tm="0">
                                          <p:val>
                                            <p:strVal val="ppt_x"/>
                                          </p:val>
                                        </p:tav>
                                        <p:tav tm="100000">
                                          <p:val>
                                            <p:strVal val="1+ppt_w/2"/>
                                          </p:val>
                                        </p:tav>
                                      </p:tavLst>
                                    </p:anim>
                                    <p:anim calcmode="lin" valueType="num">
                                      <p:cBhvr additive="base">
                                        <p:cTn id="223" dur="3000"/>
                                        <p:tgtEl>
                                          <p:spTgt spid="18"/>
                                        </p:tgtEl>
                                        <p:attrNameLst>
                                          <p:attrName>ppt_y</p:attrName>
                                        </p:attrNameLst>
                                      </p:cBhvr>
                                      <p:tavLst>
                                        <p:tav tm="0">
                                          <p:val>
                                            <p:strVal val="ppt_y"/>
                                          </p:val>
                                        </p:tav>
                                        <p:tav tm="100000">
                                          <p:val>
                                            <p:strVal val="ppt_y"/>
                                          </p:val>
                                        </p:tav>
                                      </p:tavLst>
                                    </p:anim>
                                    <p:set>
                                      <p:cBhvr>
                                        <p:cTn id="224" dur="1" fill="hold">
                                          <p:stCondLst>
                                            <p:cond delay="2999"/>
                                          </p:stCondLst>
                                        </p:cTn>
                                        <p:tgtEl>
                                          <p:spTgt spid="18"/>
                                        </p:tgtEl>
                                        <p:attrNameLst>
                                          <p:attrName>style.visibility</p:attrName>
                                        </p:attrNameLst>
                                      </p:cBhvr>
                                      <p:to>
                                        <p:strVal val="hidden"/>
                                      </p:to>
                                    </p:set>
                                  </p:childTnLst>
                                </p:cTn>
                              </p:par>
                              <p:par>
                                <p:cTn id="225" presetID="2" presetClass="exit" presetSubtype="8" fill="hold" grpId="2" nodeType="withEffect">
                                  <p:stCondLst>
                                    <p:cond delay="0"/>
                                  </p:stCondLst>
                                  <p:childTnLst>
                                    <p:anim calcmode="lin" valueType="num">
                                      <p:cBhvr additive="base">
                                        <p:cTn id="226" dur="3000"/>
                                        <p:tgtEl>
                                          <p:spTgt spid="19"/>
                                        </p:tgtEl>
                                        <p:attrNameLst>
                                          <p:attrName>ppt_x</p:attrName>
                                        </p:attrNameLst>
                                      </p:cBhvr>
                                      <p:tavLst>
                                        <p:tav tm="0">
                                          <p:val>
                                            <p:strVal val="ppt_x"/>
                                          </p:val>
                                        </p:tav>
                                        <p:tav tm="100000">
                                          <p:val>
                                            <p:strVal val="0-ppt_w/2"/>
                                          </p:val>
                                        </p:tav>
                                      </p:tavLst>
                                    </p:anim>
                                    <p:anim calcmode="lin" valueType="num">
                                      <p:cBhvr additive="base">
                                        <p:cTn id="227" dur="3000"/>
                                        <p:tgtEl>
                                          <p:spTgt spid="19"/>
                                        </p:tgtEl>
                                        <p:attrNameLst>
                                          <p:attrName>ppt_y</p:attrName>
                                        </p:attrNameLst>
                                      </p:cBhvr>
                                      <p:tavLst>
                                        <p:tav tm="0">
                                          <p:val>
                                            <p:strVal val="ppt_y"/>
                                          </p:val>
                                        </p:tav>
                                        <p:tav tm="100000">
                                          <p:val>
                                            <p:strVal val="ppt_y"/>
                                          </p:val>
                                        </p:tav>
                                      </p:tavLst>
                                    </p:anim>
                                    <p:set>
                                      <p:cBhvr>
                                        <p:cTn id="228" dur="1" fill="hold">
                                          <p:stCondLst>
                                            <p:cond delay="2999"/>
                                          </p:stCondLst>
                                        </p:cTn>
                                        <p:tgtEl>
                                          <p:spTgt spid="19"/>
                                        </p:tgtEl>
                                        <p:attrNameLst>
                                          <p:attrName>style.visibility</p:attrName>
                                        </p:attrNameLst>
                                      </p:cBhvr>
                                      <p:to>
                                        <p:strVal val="hidden"/>
                                      </p:to>
                                    </p:set>
                                  </p:childTnLst>
                                </p:cTn>
                              </p:par>
                              <p:par>
                                <p:cTn id="229" presetID="2" presetClass="exit" presetSubtype="2" fill="hold" grpId="2" nodeType="withEffect">
                                  <p:stCondLst>
                                    <p:cond delay="0"/>
                                  </p:stCondLst>
                                  <p:childTnLst>
                                    <p:anim calcmode="lin" valueType="num">
                                      <p:cBhvr additive="base">
                                        <p:cTn id="230" dur="3000"/>
                                        <p:tgtEl>
                                          <p:spTgt spid="20"/>
                                        </p:tgtEl>
                                        <p:attrNameLst>
                                          <p:attrName>ppt_x</p:attrName>
                                        </p:attrNameLst>
                                      </p:cBhvr>
                                      <p:tavLst>
                                        <p:tav tm="0">
                                          <p:val>
                                            <p:strVal val="ppt_x"/>
                                          </p:val>
                                        </p:tav>
                                        <p:tav tm="100000">
                                          <p:val>
                                            <p:strVal val="1+ppt_w/2"/>
                                          </p:val>
                                        </p:tav>
                                      </p:tavLst>
                                    </p:anim>
                                    <p:anim calcmode="lin" valueType="num">
                                      <p:cBhvr additive="base">
                                        <p:cTn id="231" dur="3000"/>
                                        <p:tgtEl>
                                          <p:spTgt spid="20"/>
                                        </p:tgtEl>
                                        <p:attrNameLst>
                                          <p:attrName>ppt_y</p:attrName>
                                        </p:attrNameLst>
                                      </p:cBhvr>
                                      <p:tavLst>
                                        <p:tav tm="0">
                                          <p:val>
                                            <p:strVal val="ppt_y"/>
                                          </p:val>
                                        </p:tav>
                                        <p:tav tm="100000">
                                          <p:val>
                                            <p:strVal val="ppt_y"/>
                                          </p:val>
                                        </p:tav>
                                      </p:tavLst>
                                    </p:anim>
                                    <p:set>
                                      <p:cBhvr>
                                        <p:cTn id="232" dur="1" fill="hold">
                                          <p:stCondLst>
                                            <p:cond delay="2999"/>
                                          </p:stCondLst>
                                        </p:cTn>
                                        <p:tgtEl>
                                          <p:spTgt spid="20"/>
                                        </p:tgtEl>
                                        <p:attrNameLst>
                                          <p:attrName>style.visibility</p:attrName>
                                        </p:attrNameLst>
                                      </p:cBhvr>
                                      <p:to>
                                        <p:strVal val="hidden"/>
                                      </p:to>
                                    </p:set>
                                  </p:childTnLst>
                                </p:cTn>
                              </p:par>
                              <p:par>
                                <p:cTn id="233" presetID="17" presetClass="entr" presetSubtype="10" fill="hold" nodeType="withEffect">
                                  <p:stCondLst>
                                    <p:cond delay="0"/>
                                  </p:stCondLst>
                                  <p:childTnLst>
                                    <p:set>
                                      <p:cBhvr>
                                        <p:cTn id="234" dur="1" fill="hold">
                                          <p:stCondLst>
                                            <p:cond delay="0"/>
                                          </p:stCondLst>
                                        </p:cTn>
                                        <p:tgtEl>
                                          <p:spTgt spid="4"/>
                                        </p:tgtEl>
                                        <p:attrNameLst>
                                          <p:attrName>style.visibility</p:attrName>
                                        </p:attrNameLst>
                                      </p:cBhvr>
                                      <p:to>
                                        <p:strVal val="visible"/>
                                      </p:to>
                                    </p:set>
                                    <p:anim calcmode="lin" valueType="num">
                                      <p:cBhvr>
                                        <p:cTn id="235" dur="3000" fill="hold"/>
                                        <p:tgtEl>
                                          <p:spTgt spid="4"/>
                                        </p:tgtEl>
                                        <p:attrNameLst>
                                          <p:attrName>ppt_w</p:attrName>
                                        </p:attrNameLst>
                                      </p:cBhvr>
                                      <p:tavLst>
                                        <p:tav tm="0">
                                          <p:val>
                                            <p:fltVal val="0"/>
                                          </p:val>
                                        </p:tav>
                                        <p:tav tm="100000">
                                          <p:val>
                                            <p:strVal val="#ppt_w"/>
                                          </p:val>
                                        </p:tav>
                                      </p:tavLst>
                                    </p:anim>
                                    <p:anim calcmode="lin" valueType="num">
                                      <p:cBhvr>
                                        <p:cTn id="236" dur="3000" fill="hold"/>
                                        <p:tgtEl>
                                          <p:spTgt spid="4"/>
                                        </p:tgtEl>
                                        <p:attrNameLst>
                                          <p:attrName>ppt_h</p:attrName>
                                        </p:attrNameLst>
                                      </p:cBhvr>
                                      <p:tavLst>
                                        <p:tav tm="0">
                                          <p:val>
                                            <p:strVal val="#ppt_h"/>
                                          </p:val>
                                        </p:tav>
                                        <p:tav tm="100000">
                                          <p:val>
                                            <p:strVal val="#ppt_h"/>
                                          </p:val>
                                        </p:tav>
                                      </p:tavLst>
                                    </p:anim>
                                  </p:childTnLst>
                                </p:cTn>
                              </p:par>
                              <p:par>
                                <p:cTn id="237" presetID="16" presetClass="entr" presetSubtype="42" fill="hold" nodeType="withEffect">
                                  <p:stCondLst>
                                    <p:cond delay="0"/>
                                  </p:stCondLst>
                                  <p:childTnLst>
                                    <p:set>
                                      <p:cBhvr>
                                        <p:cTn id="238" dur="1" fill="hold">
                                          <p:stCondLst>
                                            <p:cond delay="0"/>
                                          </p:stCondLst>
                                        </p:cTn>
                                        <p:tgtEl>
                                          <p:spTgt spid="4"/>
                                        </p:tgtEl>
                                        <p:attrNameLst>
                                          <p:attrName>style.visibility</p:attrName>
                                        </p:attrNameLst>
                                      </p:cBhvr>
                                      <p:to>
                                        <p:strVal val="visible"/>
                                      </p:to>
                                    </p:set>
                                    <p:animEffect transition="in" filter="barn(outHorizontal)">
                                      <p:cBhvr>
                                        <p:cTn id="239" dur="3000"/>
                                        <p:tgtEl>
                                          <p:spTgt spid="4"/>
                                        </p:tgtEl>
                                      </p:cBhvr>
                                    </p:animEffect>
                                  </p:childTnLst>
                                </p:cTn>
                              </p:par>
                            </p:childTnLst>
                          </p:cTn>
                        </p:par>
                        <p:par>
                          <p:cTn id="240" fill="hold">
                            <p:stCondLst>
                              <p:cond delay="6000"/>
                            </p:stCondLst>
                            <p:childTnLst>
                              <p:par>
                                <p:cTn id="241" presetID="2" presetClass="entr" presetSubtype="1" fill="hold" grpId="0" nodeType="afterEffect">
                                  <p:stCondLst>
                                    <p:cond delay="0"/>
                                  </p:stCondLst>
                                  <p:iterate type="lt">
                                    <p:tmPct val="0"/>
                                  </p:iterate>
                                  <p:childTnLst>
                                    <p:set>
                                      <p:cBhvr>
                                        <p:cTn id="242" dur="1" fill="hold">
                                          <p:stCondLst>
                                            <p:cond delay="0"/>
                                          </p:stCondLst>
                                        </p:cTn>
                                        <p:tgtEl>
                                          <p:spTgt spid="21"/>
                                        </p:tgtEl>
                                        <p:attrNameLst>
                                          <p:attrName>style.visibility</p:attrName>
                                        </p:attrNameLst>
                                      </p:cBhvr>
                                      <p:to>
                                        <p:strVal val="visible"/>
                                      </p:to>
                                    </p:set>
                                    <p:anim calcmode="lin" valueType="num">
                                      <p:cBhvr additive="base">
                                        <p:cTn id="243" dur="2000" fill="hold"/>
                                        <p:tgtEl>
                                          <p:spTgt spid="21"/>
                                        </p:tgtEl>
                                        <p:attrNameLst>
                                          <p:attrName>ppt_x</p:attrName>
                                        </p:attrNameLst>
                                      </p:cBhvr>
                                      <p:tavLst>
                                        <p:tav tm="0">
                                          <p:val>
                                            <p:strVal val="#ppt_x"/>
                                          </p:val>
                                        </p:tav>
                                        <p:tav tm="100000">
                                          <p:val>
                                            <p:strVal val="#ppt_x"/>
                                          </p:val>
                                        </p:tav>
                                      </p:tavLst>
                                    </p:anim>
                                    <p:anim calcmode="lin" valueType="num">
                                      <p:cBhvr additive="base">
                                        <p:cTn id="244" dur="2000" fill="hold"/>
                                        <p:tgtEl>
                                          <p:spTgt spid="21"/>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p:bldP spid="22"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ge.jpg"/>
          <p:cNvPicPr>
            <a:picLocks noChangeAspect="1"/>
          </p:cNvPicPr>
          <p:nvPr/>
        </p:nvPicPr>
        <p:blipFill>
          <a:blip r:embed="rId2"/>
          <a:stretch>
            <a:fillRect/>
          </a:stretch>
        </p:blipFill>
        <p:spPr>
          <a:xfrm>
            <a:off x="0" y="6684"/>
            <a:ext cx="9144000" cy="6844632"/>
          </a:xfrm>
          <a:prstGeom prst="rect">
            <a:avLst/>
          </a:prstGeom>
        </p:spPr>
      </p:pic>
      <p:sp>
        <p:nvSpPr>
          <p:cNvPr id="5" name="4 Anillo"/>
          <p:cNvSpPr/>
          <p:nvPr/>
        </p:nvSpPr>
        <p:spPr>
          <a:xfrm>
            <a:off x="1785918" y="0"/>
            <a:ext cx="6000792" cy="857232"/>
          </a:xfrm>
          <a:prstGeom prst="donut">
            <a:avLst>
              <a:gd name="adj" fmla="val 22778"/>
            </a:avLst>
          </a:prstGeom>
          <a:gradFill flip="none" rotWithShape="1">
            <a:gsLst>
              <a:gs pos="30000">
                <a:srgbClr val="3E2900"/>
              </a:gs>
              <a:gs pos="50000">
                <a:schemeClr val="bg1">
                  <a:tint val="44500"/>
                  <a:satMod val="160000"/>
                </a:schemeClr>
              </a:gs>
              <a:gs pos="100000">
                <a:schemeClr val="bg1">
                  <a:tint val="23500"/>
                  <a:satMod val="160000"/>
                </a:scheme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1785918" y="428604"/>
            <a:ext cx="6000792" cy="857232"/>
          </a:xfrm>
          <a:prstGeom prst="donut">
            <a:avLst>
              <a:gd name="adj" fmla="val 22778"/>
            </a:avLst>
          </a:prstGeom>
          <a:gradFill flip="none" rotWithShape="1">
            <a:gsLst>
              <a:gs pos="30000">
                <a:srgbClr val="3E2900"/>
              </a:gs>
              <a:gs pos="50000">
                <a:schemeClr val="bg1">
                  <a:tint val="44500"/>
                  <a:satMod val="160000"/>
                </a:schemeClr>
              </a:gs>
              <a:gs pos="100000">
                <a:schemeClr val="bg1">
                  <a:tint val="23500"/>
                  <a:satMod val="160000"/>
                </a:scheme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1785918" y="857232"/>
            <a:ext cx="6000792" cy="857232"/>
          </a:xfrm>
          <a:prstGeom prst="donut">
            <a:avLst>
              <a:gd name="adj" fmla="val 22778"/>
            </a:avLst>
          </a:prstGeom>
          <a:gradFill flip="none" rotWithShape="1">
            <a:gsLst>
              <a:gs pos="30000">
                <a:srgbClr val="3E2900"/>
              </a:gs>
              <a:gs pos="50000">
                <a:schemeClr val="bg1">
                  <a:tint val="44500"/>
                  <a:satMod val="160000"/>
                </a:schemeClr>
              </a:gs>
              <a:gs pos="100000">
                <a:schemeClr val="bg1">
                  <a:tint val="23500"/>
                  <a:satMod val="160000"/>
                </a:scheme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1785918" y="1285860"/>
            <a:ext cx="6000792" cy="857232"/>
          </a:xfrm>
          <a:prstGeom prst="donut">
            <a:avLst>
              <a:gd name="adj" fmla="val 22778"/>
            </a:avLst>
          </a:prstGeom>
          <a:gradFill flip="none" rotWithShape="1">
            <a:gsLst>
              <a:gs pos="30000">
                <a:srgbClr val="3E2900"/>
              </a:gs>
              <a:gs pos="50000">
                <a:schemeClr val="bg1">
                  <a:tint val="44500"/>
                  <a:satMod val="160000"/>
                </a:schemeClr>
              </a:gs>
              <a:gs pos="100000">
                <a:schemeClr val="bg1">
                  <a:tint val="23500"/>
                  <a:satMod val="160000"/>
                </a:scheme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1785918" y="1643074"/>
            <a:ext cx="6000792" cy="857232"/>
          </a:xfrm>
          <a:prstGeom prst="donut">
            <a:avLst>
              <a:gd name="adj" fmla="val 22778"/>
            </a:avLst>
          </a:prstGeom>
          <a:gradFill flip="none" rotWithShape="1">
            <a:gsLst>
              <a:gs pos="30000">
                <a:srgbClr val="3E2900"/>
              </a:gs>
              <a:gs pos="50000">
                <a:schemeClr val="bg1">
                  <a:tint val="44500"/>
                  <a:satMod val="160000"/>
                </a:schemeClr>
              </a:gs>
              <a:gs pos="100000">
                <a:schemeClr val="bg1">
                  <a:tint val="23500"/>
                  <a:satMod val="160000"/>
                </a:scheme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1785918" y="2071678"/>
            <a:ext cx="6000792" cy="857232"/>
          </a:xfrm>
          <a:prstGeom prst="donut">
            <a:avLst>
              <a:gd name="adj" fmla="val 22778"/>
            </a:avLst>
          </a:prstGeom>
          <a:gradFill flip="none" rotWithShape="1">
            <a:gsLst>
              <a:gs pos="30000">
                <a:srgbClr val="3E2900"/>
              </a:gs>
              <a:gs pos="50000">
                <a:schemeClr val="bg1">
                  <a:tint val="44500"/>
                  <a:satMod val="160000"/>
                </a:schemeClr>
              </a:gs>
              <a:gs pos="100000">
                <a:schemeClr val="bg1">
                  <a:tint val="23500"/>
                  <a:satMod val="160000"/>
                </a:scheme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1785918" y="2500306"/>
            <a:ext cx="6000792" cy="857232"/>
          </a:xfrm>
          <a:prstGeom prst="donut">
            <a:avLst>
              <a:gd name="adj" fmla="val 22778"/>
            </a:avLst>
          </a:prstGeom>
          <a:gradFill flip="none" rotWithShape="1">
            <a:gsLst>
              <a:gs pos="30000">
                <a:srgbClr val="3E2900"/>
              </a:gs>
              <a:gs pos="50000">
                <a:schemeClr val="bg1">
                  <a:tint val="44500"/>
                  <a:satMod val="160000"/>
                </a:schemeClr>
              </a:gs>
              <a:gs pos="100000">
                <a:schemeClr val="bg1">
                  <a:tint val="23500"/>
                  <a:satMod val="160000"/>
                </a:scheme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1785918" y="2928934"/>
            <a:ext cx="6000792" cy="857232"/>
          </a:xfrm>
          <a:prstGeom prst="donut">
            <a:avLst>
              <a:gd name="adj" fmla="val 22778"/>
            </a:avLst>
          </a:prstGeom>
          <a:gradFill flip="none" rotWithShape="1">
            <a:gsLst>
              <a:gs pos="30000">
                <a:srgbClr val="3E2900"/>
              </a:gs>
              <a:gs pos="50000">
                <a:schemeClr val="bg1">
                  <a:tint val="44500"/>
                  <a:satMod val="160000"/>
                </a:schemeClr>
              </a:gs>
              <a:gs pos="100000">
                <a:schemeClr val="bg1">
                  <a:tint val="23500"/>
                  <a:satMod val="160000"/>
                </a:scheme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1785918" y="3214710"/>
            <a:ext cx="6000792" cy="857232"/>
          </a:xfrm>
          <a:prstGeom prst="donut">
            <a:avLst>
              <a:gd name="adj" fmla="val 22778"/>
            </a:avLst>
          </a:prstGeom>
          <a:gradFill flip="none" rotWithShape="1">
            <a:gsLst>
              <a:gs pos="30000">
                <a:srgbClr val="3E2900"/>
              </a:gs>
              <a:gs pos="50000">
                <a:schemeClr val="bg1">
                  <a:tint val="44500"/>
                  <a:satMod val="160000"/>
                </a:schemeClr>
              </a:gs>
              <a:gs pos="100000">
                <a:schemeClr val="bg1">
                  <a:tint val="23500"/>
                  <a:satMod val="160000"/>
                </a:scheme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1785918" y="3643314"/>
            <a:ext cx="6000792" cy="857232"/>
          </a:xfrm>
          <a:prstGeom prst="donut">
            <a:avLst>
              <a:gd name="adj" fmla="val 22778"/>
            </a:avLst>
          </a:prstGeom>
          <a:gradFill flip="none" rotWithShape="1">
            <a:gsLst>
              <a:gs pos="30000">
                <a:srgbClr val="3E2900"/>
              </a:gs>
              <a:gs pos="50000">
                <a:schemeClr val="bg1">
                  <a:tint val="44500"/>
                  <a:satMod val="160000"/>
                </a:schemeClr>
              </a:gs>
              <a:gs pos="100000">
                <a:schemeClr val="bg1">
                  <a:tint val="23500"/>
                  <a:satMod val="160000"/>
                </a:scheme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1785918" y="4071942"/>
            <a:ext cx="6000792" cy="857232"/>
          </a:xfrm>
          <a:prstGeom prst="donut">
            <a:avLst>
              <a:gd name="adj" fmla="val 22778"/>
            </a:avLst>
          </a:prstGeom>
          <a:gradFill flip="none" rotWithShape="1">
            <a:gsLst>
              <a:gs pos="30000">
                <a:srgbClr val="3E2900"/>
              </a:gs>
              <a:gs pos="50000">
                <a:schemeClr val="bg1">
                  <a:tint val="44500"/>
                  <a:satMod val="160000"/>
                </a:schemeClr>
              </a:gs>
              <a:gs pos="100000">
                <a:schemeClr val="bg1">
                  <a:tint val="23500"/>
                  <a:satMod val="160000"/>
                </a:scheme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1785918" y="4500570"/>
            <a:ext cx="6000792" cy="857232"/>
          </a:xfrm>
          <a:prstGeom prst="donut">
            <a:avLst>
              <a:gd name="adj" fmla="val 22778"/>
            </a:avLst>
          </a:prstGeom>
          <a:gradFill flip="none" rotWithShape="1">
            <a:gsLst>
              <a:gs pos="30000">
                <a:srgbClr val="3E2900"/>
              </a:gs>
              <a:gs pos="50000">
                <a:schemeClr val="bg1">
                  <a:tint val="44500"/>
                  <a:satMod val="160000"/>
                </a:schemeClr>
              </a:gs>
              <a:gs pos="100000">
                <a:schemeClr val="bg1">
                  <a:tint val="23500"/>
                  <a:satMod val="160000"/>
                </a:scheme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1785918" y="4714908"/>
            <a:ext cx="6000792" cy="857232"/>
          </a:xfrm>
          <a:prstGeom prst="donut">
            <a:avLst>
              <a:gd name="adj" fmla="val 22778"/>
            </a:avLst>
          </a:prstGeom>
          <a:gradFill flip="none" rotWithShape="1">
            <a:gsLst>
              <a:gs pos="30000">
                <a:srgbClr val="3E2900"/>
              </a:gs>
              <a:gs pos="50000">
                <a:schemeClr val="bg1">
                  <a:tint val="44500"/>
                  <a:satMod val="160000"/>
                </a:schemeClr>
              </a:gs>
              <a:gs pos="100000">
                <a:schemeClr val="bg1">
                  <a:tint val="23500"/>
                  <a:satMod val="160000"/>
                </a:scheme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1785918" y="5143512"/>
            <a:ext cx="6000792" cy="857232"/>
          </a:xfrm>
          <a:prstGeom prst="donut">
            <a:avLst>
              <a:gd name="adj" fmla="val 22778"/>
            </a:avLst>
          </a:prstGeom>
          <a:gradFill flip="none" rotWithShape="1">
            <a:gsLst>
              <a:gs pos="30000">
                <a:srgbClr val="3E2900"/>
              </a:gs>
              <a:gs pos="50000">
                <a:schemeClr val="bg1">
                  <a:tint val="44500"/>
                  <a:satMod val="160000"/>
                </a:schemeClr>
              </a:gs>
              <a:gs pos="100000">
                <a:schemeClr val="bg1">
                  <a:tint val="23500"/>
                  <a:satMod val="160000"/>
                </a:scheme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1785918" y="5572140"/>
            <a:ext cx="6000792" cy="857232"/>
          </a:xfrm>
          <a:prstGeom prst="donut">
            <a:avLst>
              <a:gd name="adj" fmla="val 22778"/>
            </a:avLst>
          </a:prstGeom>
          <a:gradFill flip="none" rotWithShape="1">
            <a:gsLst>
              <a:gs pos="30000">
                <a:srgbClr val="3E2900"/>
              </a:gs>
              <a:gs pos="50000">
                <a:schemeClr val="bg1">
                  <a:tint val="44500"/>
                  <a:satMod val="160000"/>
                </a:schemeClr>
              </a:gs>
              <a:gs pos="100000">
                <a:schemeClr val="bg1">
                  <a:tint val="23500"/>
                  <a:satMod val="160000"/>
                </a:scheme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1785918" y="6000768"/>
            <a:ext cx="6000792" cy="857232"/>
          </a:xfrm>
          <a:prstGeom prst="donut">
            <a:avLst>
              <a:gd name="adj" fmla="val 22778"/>
            </a:avLst>
          </a:prstGeom>
          <a:gradFill flip="none" rotWithShape="1">
            <a:gsLst>
              <a:gs pos="30000">
                <a:srgbClr val="3E2900"/>
              </a:gs>
              <a:gs pos="50000">
                <a:schemeClr val="bg1">
                  <a:tint val="44500"/>
                  <a:satMod val="160000"/>
                </a:schemeClr>
              </a:gs>
              <a:gs pos="100000">
                <a:schemeClr val="bg1">
                  <a:tint val="23500"/>
                  <a:satMod val="160000"/>
                </a:scheme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Rectángulo"/>
          <p:cNvSpPr/>
          <p:nvPr/>
        </p:nvSpPr>
        <p:spPr>
          <a:xfrm>
            <a:off x="0" y="0"/>
            <a:ext cx="9144000" cy="7215214"/>
          </a:xfrm>
          <a:prstGeom prst="rect">
            <a:avLst/>
          </a:prstGeom>
          <a:gradFill>
            <a:gsLst>
              <a:gs pos="0">
                <a:srgbClr val="D6B19C"/>
              </a:gs>
              <a:gs pos="30000">
                <a:srgbClr val="D49E6C"/>
              </a:gs>
              <a:gs pos="70000">
                <a:srgbClr val="A65528"/>
              </a:gs>
              <a:gs pos="100000">
                <a:srgbClr val="663012"/>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ppt_x"/>
                                          </p:val>
                                        </p:tav>
                                        <p:tav tm="100000">
                                          <p:val>
                                            <p:strVal val="#ppt_x"/>
                                          </p:val>
                                        </p:tav>
                                      </p:tavLst>
                                    </p:anim>
                                    <p:anim calcmode="lin" valueType="num">
                                      <p:cBhvr additive="base">
                                        <p:cTn id="11" dur="2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ppt_x"/>
                                          </p:val>
                                        </p:tav>
                                        <p:tav tm="100000">
                                          <p:val>
                                            <p:strVal val="#ppt_x"/>
                                          </p:val>
                                        </p:tav>
                                      </p:tavLst>
                                    </p:anim>
                                    <p:anim calcmode="lin" valueType="num">
                                      <p:cBhvr additive="base">
                                        <p:cTn id="15" dur="2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ppt_x"/>
                                          </p:val>
                                        </p:tav>
                                        <p:tav tm="100000">
                                          <p:val>
                                            <p:strVal val="#ppt_x"/>
                                          </p:val>
                                        </p:tav>
                                      </p:tavLst>
                                    </p:anim>
                                    <p:anim calcmode="lin" valueType="num">
                                      <p:cBhvr additive="base">
                                        <p:cTn id="19" dur="2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ppt_x"/>
                                          </p:val>
                                        </p:tav>
                                        <p:tav tm="100000">
                                          <p:val>
                                            <p:strVal val="#ppt_x"/>
                                          </p:val>
                                        </p:tav>
                                      </p:tavLst>
                                    </p:anim>
                                    <p:anim calcmode="lin" valueType="num">
                                      <p:cBhvr additive="base">
                                        <p:cTn id="23" dur="2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ppt_x"/>
                                          </p:val>
                                        </p:tav>
                                        <p:tav tm="100000">
                                          <p:val>
                                            <p:strVal val="#ppt_x"/>
                                          </p:val>
                                        </p:tav>
                                      </p:tavLst>
                                    </p:anim>
                                    <p:anim calcmode="lin" valueType="num">
                                      <p:cBhvr additive="base">
                                        <p:cTn id="27" dur="2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ppt_x"/>
                                          </p:val>
                                        </p:tav>
                                        <p:tav tm="100000">
                                          <p:val>
                                            <p:strVal val="#ppt_x"/>
                                          </p:val>
                                        </p:tav>
                                      </p:tavLst>
                                    </p:anim>
                                    <p:anim calcmode="lin" valueType="num">
                                      <p:cBhvr additive="base">
                                        <p:cTn id="31" dur="2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ppt_x"/>
                                          </p:val>
                                        </p:tav>
                                        <p:tav tm="100000">
                                          <p:val>
                                            <p:strVal val="#ppt_x"/>
                                          </p:val>
                                        </p:tav>
                                      </p:tavLst>
                                    </p:anim>
                                    <p:anim calcmode="lin" valueType="num">
                                      <p:cBhvr additive="base">
                                        <p:cTn id="35" dur="2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ppt_x"/>
                                          </p:val>
                                        </p:tav>
                                        <p:tav tm="100000">
                                          <p:val>
                                            <p:strVal val="#ppt_x"/>
                                          </p:val>
                                        </p:tav>
                                      </p:tavLst>
                                    </p:anim>
                                    <p:anim calcmode="lin" valueType="num">
                                      <p:cBhvr additive="base">
                                        <p:cTn id="39" dur="20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2000" fill="hold"/>
                                        <p:tgtEl>
                                          <p:spTgt spid="13"/>
                                        </p:tgtEl>
                                        <p:attrNameLst>
                                          <p:attrName>ppt_x</p:attrName>
                                        </p:attrNameLst>
                                      </p:cBhvr>
                                      <p:tavLst>
                                        <p:tav tm="0">
                                          <p:val>
                                            <p:strVal val="#ppt_x"/>
                                          </p:val>
                                        </p:tav>
                                        <p:tav tm="100000">
                                          <p:val>
                                            <p:strVal val="#ppt_x"/>
                                          </p:val>
                                        </p:tav>
                                      </p:tavLst>
                                    </p:anim>
                                    <p:anim calcmode="lin" valueType="num">
                                      <p:cBhvr additive="base">
                                        <p:cTn id="43" dur="2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2000" fill="hold"/>
                                        <p:tgtEl>
                                          <p:spTgt spid="14"/>
                                        </p:tgtEl>
                                        <p:attrNameLst>
                                          <p:attrName>ppt_x</p:attrName>
                                        </p:attrNameLst>
                                      </p:cBhvr>
                                      <p:tavLst>
                                        <p:tav tm="0">
                                          <p:val>
                                            <p:strVal val="#ppt_x"/>
                                          </p:val>
                                        </p:tav>
                                        <p:tav tm="100000">
                                          <p:val>
                                            <p:strVal val="#ppt_x"/>
                                          </p:val>
                                        </p:tav>
                                      </p:tavLst>
                                    </p:anim>
                                    <p:anim calcmode="lin" valueType="num">
                                      <p:cBhvr additive="base">
                                        <p:cTn id="47" dur="2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2000" fill="hold"/>
                                        <p:tgtEl>
                                          <p:spTgt spid="15"/>
                                        </p:tgtEl>
                                        <p:attrNameLst>
                                          <p:attrName>ppt_x</p:attrName>
                                        </p:attrNameLst>
                                      </p:cBhvr>
                                      <p:tavLst>
                                        <p:tav tm="0">
                                          <p:val>
                                            <p:strVal val="#ppt_x"/>
                                          </p:val>
                                        </p:tav>
                                        <p:tav tm="100000">
                                          <p:val>
                                            <p:strVal val="#ppt_x"/>
                                          </p:val>
                                        </p:tav>
                                      </p:tavLst>
                                    </p:anim>
                                    <p:anim calcmode="lin" valueType="num">
                                      <p:cBhvr additive="base">
                                        <p:cTn id="51" dur="2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2000" fill="hold"/>
                                        <p:tgtEl>
                                          <p:spTgt spid="16"/>
                                        </p:tgtEl>
                                        <p:attrNameLst>
                                          <p:attrName>ppt_x</p:attrName>
                                        </p:attrNameLst>
                                      </p:cBhvr>
                                      <p:tavLst>
                                        <p:tav tm="0">
                                          <p:val>
                                            <p:strVal val="#ppt_x"/>
                                          </p:val>
                                        </p:tav>
                                        <p:tav tm="100000">
                                          <p:val>
                                            <p:strVal val="#ppt_x"/>
                                          </p:val>
                                        </p:tav>
                                      </p:tavLst>
                                    </p:anim>
                                    <p:anim calcmode="lin" valueType="num">
                                      <p:cBhvr additive="base">
                                        <p:cTn id="55" dur="2000" fill="hold"/>
                                        <p:tgtEl>
                                          <p:spTgt spid="16"/>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2000" fill="hold"/>
                                        <p:tgtEl>
                                          <p:spTgt spid="17"/>
                                        </p:tgtEl>
                                        <p:attrNameLst>
                                          <p:attrName>ppt_x</p:attrName>
                                        </p:attrNameLst>
                                      </p:cBhvr>
                                      <p:tavLst>
                                        <p:tav tm="0">
                                          <p:val>
                                            <p:strVal val="#ppt_x"/>
                                          </p:val>
                                        </p:tav>
                                        <p:tav tm="100000">
                                          <p:val>
                                            <p:strVal val="#ppt_x"/>
                                          </p:val>
                                        </p:tav>
                                      </p:tavLst>
                                    </p:anim>
                                    <p:anim calcmode="lin" valueType="num">
                                      <p:cBhvr additive="base">
                                        <p:cTn id="59" dur="2000" fill="hold"/>
                                        <p:tgtEl>
                                          <p:spTgt spid="17"/>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2000" fill="hold"/>
                                        <p:tgtEl>
                                          <p:spTgt spid="18"/>
                                        </p:tgtEl>
                                        <p:attrNameLst>
                                          <p:attrName>ppt_x</p:attrName>
                                        </p:attrNameLst>
                                      </p:cBhvr>
                                      <p:tavLst>
                                        <p:tav tm="0">
                                          <p:val>
                                            <p:strVal val="#ppt_x"/>
                                          </p:val>
                                        </p:tav>
                                        <p:tav tm="100000">
                                          <p:val>
                                            <p:strVal val="#ppt_x"/>
                                          </p:val>
                                        </p:tav>
                                      </p:tavLst>
                                    </p:anim>
                                    <p:anim calcmode="lin" valueType="num">
                                      <p:cBhvr additive="base">
                                        <p:cTn id="63" dur="2000" fill="hold"/>
                                        <p:tgtEl>
                                          <p:spTgt spid="18"/>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2000" fill="hold"/>
                                        <p:tgtEl>
                                          <p:spTgt spid="19"/>
                                        </p:tgtEl>
                                        <p:attrNameLst>
                                          <p:attrName>ppt_x</p:attrName>
                                        </p:attrNameLst>
                                      </p:cBhvr>
                                      <p:tavLst>
                                        <p:tav tm="0">
                                          <p:val>
                                            <p:strVal val="#ppt_x"/>
                                          </p:val>
                                        </p:tav>
                                        <p:tav tm="100000">
                                          <p:val>
                                            <p:strVal val="#ppt_x"/>
                                          </p:val>
                                        </p:tav>
                                      </p:tavLst>
                                    </p:anim>
                                    <p:anim calcmode="lin" valueType="num">
                                      <p:cBhvr additive="base">
                                        <p:cTn id="67" dur="2000" fill="hold"/>
                                        <p:tgtEl>
                                          <p:spTgt spid="19"/>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2000" fill="hold"/>
                                        <p:tgtEl>
                                          <p:spTgt spid="20"/>
                                        </p:tgtEl>
                                        <p:attrNameLst>
                                          <p:attrName>ppt_x</p:attrName>
                                        </p:attrNameLst>
                                      </p:cBhvr>
                                      <p:tavLst>
                                        <p:tav tm="0">
                                          <p:val>
                                            <p:strVal val="#ppt_x"/>
                                          </p:val>
                                        </p:tav>
                                        <p:tav tm="100000">
                                          <p:val>
                                            <p:strVal val="#ppt_x"/>
                                          </p:val>
                                        </p:tav>
                                      </p:tavLst>
                                    </p:anim>
                                    <p:anim calcmode="lin" valueType="num">
                                      <p:cBhvr additive="base">
                                        <p:cTn id="71" dur="2000" fill="hold"/>
                                        <p:tgtEl>
                                          <p:spTgt spid="20"/>
                                        </p:tgtEl>
                                        <p:attrNameLst>
                                          <p:attrName>ppt_y</p:attrName>
                                        </p:attrNameLst>
                                      </p:cBhvr>
                                      <p:tavLst>
                                        <p:tav tm="0">
                                          <p:val>
                                            <p:strVal val="1+#ppt_h/2"/>
                                          </p:val>
                                        </p:tav>
                                        <p:tav tm="100000">
                                          <p:val>
                                            <p:strVal val="#ppt_y"/>
                                          </p:val>
                                        </p:tav>
                                      </p:tavLst>
                                    </p:anim>
                                  </p:childTnLst>
                                </p:cTn>
                              </p:par>
                              <p:par>
                                <p:cTn id="72" presetID="20" presetClass="entr" presetSubtype="0" fill="hold" grpId="1" nodeType="withEffect">
                                  <p:stCondLst>
                                    <p:cond delay="0"/>
                                  </p:stCondLst>
                                  <p:childTnLst>
                                    <p:set>
                                      <p:cBhvr>
                                        <p:cTn id="73" dur="1" fill="hold">
                                          <p:stCondLst>
                                            <p:cond delay="0"/>
                                          </p:stCondLst>
                                        </p:cTn>
                                        <p:tgtEl>
                                          <p:spTgt spid="5"/>
                                        </p:tgtEl>
                                        <p:attrNameLst>
                                          <p:attrName>style.visibility</p:attrName>
                                        </p:attrNameLst>
                                      </p:cBhvr>
                                      <p:to>
                                        <p:strVal val="visible"/>
                                      </p:to>
                                    </p:set>
                                    <p:animEffect transition="in" filter="wedge">
                                      <p:cBhvr>
                                        <p:cTn id="74" dur="2000"/>
                                        <p:tgtEl>
                                          <p:spTgt spid="5"/>
                                        </p:tgtEl>
                                      </p:cBhvr>
                                    </p:animEffect>
                                  </p:childTnLst>
                                </p:cTn>
                              </p:par>
                              <p:par>
                                <p:cTn id="75" presetID="20" presetClass="entr" presetSubtype="0" fill="hold" grpId="1" nodeType="withEffect">
                                  <p:stCondLst>
                                    <p:cond delay="0"/>
                                  </p:stCondLst>
                                  <p:childTnLst>
                                    <p:set>
                                      <p:cBhvr>
                                        <p:cTn id="76" dur="1" fill="hold">
                                          <p:stCondLst>
                                            <p:cond delay="0"/>
                                          </p:stCondLst>
                                        </p:cTn>
                                        <p:tgtEl>
                                          <p:spTgt spid="6"/>
                                        </p:tgtEl>
                                        <p:attrNameLst>
                                          <p:attrName>style.visibility</p:attrName>
                                        </p:attrNameLst>
                                      </p:cBhvr>
                                      <p:to>
                                        <p:strVal val="visible"/>
                                      </p:to>
                                    </p:set>
                                    <p:animEffect transition="in" filter="wedge">
                                      <p:cBhvr>
                                        <p:cTn id="77" dur="2000"/>
                                        <p:tgtEl>
                                          <p:spTgt spid="6"/>
                                        </p:tgtEl>
                                      </p:cBhvr>
                                    </p:animEffect>
                                  </p:childTnLst>
                                </p:cTn>
                              </p:par>
                              <p:par>
                                <p:cTn id="78" presetID="20" presetClass="entr" presetSubtype="0" fill="hold" grpId="1" nodeType="withEffect">
                                  <p:stCondLst>
                                    <p:cond delay="0"/>
                                  </p:stCondLst>
                                  <p:childTnLst>
                                    <p:set>
                                      <p:cBhvr>
                                        <p:cTn id="79" dur="1" fill="hold">
                                          <p:stCondLst>
                                            <p:cond delay="0"/>
                                          </p:stCondLst>
                                        </p:cTn>
                                        <p:tgtEl>
                                          <p:spTgt spid="7"/>
                                        </p:tgtEl>
                                        <p:attrNameLst>
                                          <p:attrName>style.visibility</p:attrName>
                                        </p:attrNameLst>
                                      </p:cBhvr>
                                      <p:to>
                                        <p:strVal val="visible"/>
                                      </p:to>
                                    </p:set>
                                    <p:animEffect transition="in" filter="wedge">
                                      <p:cBhvr>
                                        <p:cTn id="80" dur="2000"/>
                                        <p:tgtEl>
                                          <p:spTgt spid="7"/>
                                        </p:tgtEl>
                                      </p:cBhvr>
                                    </p:animEffect>
                                  </p:childTnLst>
                                </p:cTn>
                              </p:par>
                              <p:par>
                                <p:cTn id="81" presetID="20" presetClass="entr" presetSubtype="0" fill="hold" grpId="1" nodeType="withEffect">
                                  <p:stCondLst>
                                    <p:cond delay="0"/>
                                  </p:stCondLst>
                                  <p:childTnLst>
                                    <p:set>
                                      <p:cBhvr>
                                        <p:cTn id="82" dur="1" fill="hold">
                                          <p:stCondLst>
                                            <p:cond delay="0"/>
                                          </p:stCondLst>
                                        </p:cTn>
                                        <p:tgtEl>
                                          <p:spTgt spid="8"/>
                                        </p:tgtEl>
                                        <p:attrNameLst>
                                          <p:attrName>style.visibility</p:attrName>
                                        </p:attrNameLst>
                                      </p:cBhvr>
                                      <p:to>
                                        <p:strVal val="visible"/>
                                      </p:to>
                                    </p:set>
                                    <p:animEffect transition="in" filter="wedge">
                                      <p:cBhvr>
                                        <p:cTn id="83" dur="2000"/>
                                        <p:tgtEl>
                                          <p:spTgt spid="8"/>
                                        </p:tgtEl>
                                      </p:cBhvr>
                                    </p:animEffect>
                                  </p:childTnLst>
                                </p:cTn>
                              </p:par>
                              <p:par>
                                <p:cTn id="84" presetID="20" presetClass="entr" presetSubtype="0" fill="hold" grpId="1" nodeType="withEffect">
                                  <p:stCondLst>
                                    <p:cond delay="0"/>
                                  </p:stCondLst>
                                  <p:childTnLst>
                                    <p:set>
                                      <p:cBhvr>
                                        <p:cTn id="85" dur="1" fill="hold">
                                          <p:stCondLst>
                                            <p:cond delay="0"/>
                                          </p:stCondLst>
                                        </p:cTn>
                                        <p:tgtEl>
                                          <p:spTgt spid="9"/>
                                        </p:tgtEl>
                                        <p:attrNameLst>
                                          <p:attrName>style.visibility</p:attrName>
                                        </p:attrNameLst>
                                      </p:cBhvr>
                                      <p:to>
                                        <p:strVal val="visible"/>
                                      </p:to>
                                    </p:set>
                                    <p:animEffect transition="in" filter="wedge">
                                      <p:cBhvr>
                                        <p:cTn id="86" dur="2000"/>
                                        <p:tgtEl>
                                          <p:spTgt spid="9"/>
                                        </p:tgtEl>
                                      </p:cBhvr>
                                    </p:animEffect>
                                  </p:childTnLst>
                                </p:cTn>
                              </p:par>
                              <p:par>
                                <p:cTn id="87" presetID="20" presetClass="entr" presetSubtype="0" fill="hold" grpId="1" nodeType="withEffect">
                                  <p:stCondLst>
                                    <p:cond delay="0"/>
                                  </p:stCondLst>
                                  <p:childTnLst>
                                    <p:set>
                                      <p:cBhvr>
                                        <p:cTn id="88" dur="1" fill="hold">
                                          <p:stCondLst>
                                            <p:cond delay="0"/>
                                          </p:stCondLst>
                                        </p:cTn>
                                        <p:tgtEl>
                                          <p:spTgt spid="10"/>
                                        </p:tgtEl>
                                        <p:attrNameLst>
                                          <p:attrName>style.visibility</p:attrName>
                                        </p:attrNameLst>
                                      </p:cBhvr>
                                      <p:to>
                                        <p:strVal val="visible"/>
                                      </p:to>
                                    </p:set>
                                    <p:animEffect transition="in" filter="wedge">
                                      <p:cBhvr>
                                        <p:cTn id="89" dur="2000"/>
                                        <p:tgtEl>
                                          <p:spTgt spid="10"/>
                                        </p:tgtEl>
                                      </p:cBhvr>
                                    </p:animEffect>
                                  </p:childTnLst>
                                </p:cTn>
                              </p:par>
                              <p:par>
                                <p:cTn id="90" presetID="20" presetClass="entr" presetSubtype="0" fill="hold" grpId="1" nodeType="withEffect">
                                  <p:stCondLst>
                                    <p:cond delay="0"/>
                                  </p:stCondLst>
                                  <p:childTnLst>
                                    <p:set>
                                      <p:cBhvr>
                                        <p:cTn id="91" dur="1" fill="hold">
                                          <p:stCondLst>
                                            <p:cond delay="0"/>
                                          </p:stCondLst>
                                        </p:cTn>
                                        <p:tgtEl>
                                          <p:spTgt spid="11"/>
                                        </p:tgtEl>
                                        <p:attrNameLst>
                                          <p:attrName>style.visibility</p:attrName>
                                        </p:attrNameLst>
                                      </p:cBhvr>
                                      <p:to>
                                        <p:strVal val="visible"/>
                                      </p:to>
                                    </p:set>
                                    <p:animEffect transition="in" filter="wedge">
                                      <p:cBhvr>
                                        <p:cTn id="92" dur="2000"/>
                                        <p:tgtEl>
                                          <p:spTgt spid="11"/>
                                        </p:tgtEl>
                                      </p:cBhvr>
                                    </p:animEffect>
                                  </p:childTnLst>
                                </p:cTn>
                              </p:par>
                              <p:par>
                                <p:cTn id="93" presetID="20" presetClass="entr" presetSubtype="0" fill="hold" grpId="1" nodeType="withEffect">
                                  <p:stCondLst>
                                    <p:cond delay="0"/>
                                  </p:stCondLst>
                                  <p:childTnLst>
                                    <p:set>
                                      <p:cBhvr>
                                        <p:cTn id="94" dur="1" fill="hold">
                                          <p:stCondLst>
                                            <p:cond delay="0"/>
                                          </p:stCondLst>
                                        </p:cTn>
                                        <p:tgtEl>
                                          <p:spTgt spid="12"/>
                                        </p:tgtEl>
                                        <p:attrNameLst>
                                          <p:attrName>style.visibility</p:attrName>
                                        </p:attrNameLst>
                                      </p:cBhvr>
                                      <p:to>
                                        <p:strVal val="visible"/>
                                      </p:to>
                                    </p:set>
                                    <p:animEffect transition="in" filter="wedge">
                                      <p:cBhvr>
                                        <p:cTn id="95" dur="2000"/>
                                        <p:tgtEl>
                                          <p:spTgt spid="12"/>
                                        </p:tgtEl>
                                      </p:cBhvr>
                                    </p:animEffect>
                                  </p:childTnLst>
                                </p:cTn>
                              </p:par>
                              <p:par>
                                <p:cTn id="96" presetID="20" presetClass="entr" presetSubtype="0" fill="hold" grpId="1" nodeType="withEffect">
                                  <p:stCondLst>
                                    <p:cond delay="0"/>
                                  </p:stCondLst>
                                  <p:childTnLst>
                                    <p:set>
                                      <p:cBhvr>
                                        <p:cTn id="97" dur="1" fill="hold">
                                          <p:stCondLst>
                                            <p:cond delay="0"/>
                                          </p:stCondLst>
                                        </p:cTn>
                                        <p:tgtEl>
                                          <p:spTgt spid="13"/>
                                        </p:tgtEl>
                                        <p:attrNameLst>
                                          <p:attrName>style.visibility</p:attrName>
                                        </p:attrNameLst>
                                      </p:cBhvr>
                                      <p:to>
                                        <p:strVal val="visible"/>
                                      </p:to>
                                    </p:set>
                                    <p:animEffect transition="in" filter="wedge">
                                      <p:cBhvr>
                                        <p:cTn id="98" dur="2000"/>
                                        <p:tgtEl>
                                          <p:spTgt spid="13"/>
                                        </p:tgtEl>
                                      </p:cBhvr>
                                    </p:animEffect>
                                  </p:childTnLst>
                                </p:cTn>
                              </p:par>
                              <p:par>
                                <p:cTn id="99" presetID="20" presetClass="entr" presetSubtype="0" fill="hold" grpId="1" nodeType="withEffect">
                                  <p:stCondLst>
                                    <p:cond delay="0"/>
                                  </p:stCondLst>
                                  <p:childTnLst>
                                    <p:set>
                                      <p:cBhvr>
                                        <p:cTn id="100" dur="1" fill="hold">
                                          <p:stCondLst>
                                            <p:cond delay="0"/>
                                          </p:stCondLst>
                                        </p:cTn>
                                        <p:tgtEl>
                                          <p:spTgt spid="14"/>
                                        </p:tgtEl>
                                        <p:attrNameLst>
                                          <p:attrName>style.visibility</p:attrName>
                                        </p:attrNameLst>
                                      </p:cBhvr>
                                      <p:to>
                                        <p:strVal val="visible"/>
                                      </p:to>
                                    </p:set>
                                    <p:animEffect transition="in" filter="wedge">
                                      <p:cBhvr>
                                        <p:cTn id="101" dur="2000"/>
                                        <p:tgtEl>
                                          <p:spTgt spid="14"/>
                                        </p:tgtEl>
                                      </p:cBhvr>
                                    </p:animEffect>
                                  </p:childTnLst>
                                </p:cTn>
                              </p:par>
                              <p:par>
                                <p:cTn id="102" presetID="20" presetClass="entr" presetSubtype="0" fill="hold" grpId="1" nodeType="withEffect">
                                  <p:stCondLst>
                                    <p:cond delay="0"/>
                                  </p:stCondLst>
                                  <p:childTnLst>
                                    <p:set>
                                      <p:cBhvr>
                                        <p:cTn id="103" dur="1" fill="hold">
                                          <p:stCondLst>
                                            <p:cond delay="0"/>
                                          </p:stCondLst>
                                        </p:cTn>
                                        <p:tgtEl>
                                          <p:spTgt spid="15"/>
                                        </p:tgtEl>
                                        <p:attrNameLst>
                                          <p:attrName>style.visibility</p:attrName>
                                        </p:attrNameLst>
                                      </p:cBhvr>
                                      <p:to>
                                        <p:strVal val="visible"/>
                                      </p:to>
                                    </p:set>
                                    <p:animEffect transition="in" filter="wedge">
                                      <p:cBhvr>
                                        <p:cTn id="104" dur="2000"/>
                                        <p:tgtEl>
                                          <p:spTgt spid="15"/>
                                        </p:tgtEl>
                                      </p:cBhvr>
                                    </p:animEffect>
                                  </p:childTnLst>
                                </p:cTn>
                              </p:par>
                              <p:par>
                                <p:cTn id="105" presetID="20" presetClass="entr" presetSubtype="0" fill="hold" grpId="1" nodeType="withEffect">
                                  <p:stCondLst>
                                    <p:cond delay="0"/>
                                  </p:stCondLst>
                                  <p:childTnLst>
                                    <p:set>
                                      <p:cBhvr>
                                        <p:cTn id="106" dur="1" fill="hold">
                                          <p:stCondLst>
                                            <p:cond delay="0"/>
                                          </p:stCondLst>
                                        </p:cTn>
                                        <p:tgtEl>
                                          <p:spTgt spid="16"/>
                                        </p:tgtEl>
                                        <p:attrNameLst>
                                          <p:attrName>style.visibility</p:attrName>
                                        </p:attrNameLst>
                                      </p:cBhvr>
                                      <p:to>
                                        <p:strVal val="visible"/>
                                      </p:to>
                                    </p:set>
                                    <p:animEffect transition="in" filter="wedge">
                                      <p:cBhvr>
                                        <p:cTn id="107" dur="2000"/>
                                        <p:tgtEl>
                                          <p:spTgt spid="16"/>
                                        </p:tgtEl>
                                      </p:cBhvr>
                                    </p:animEffect>
                                  </p:childTnLst>
                                </p:cTn>
                              </p:par>
                              <p:par>
                                <p:cTn id="108" presetID="20" presetClass="entr" presetSubtype="0" fill="hold" grpId="1" nodeType="withEffect">
                                  <p:stCondLst>
                                    <p:cond delay="0"/>
                                  </p:stCondLst>
                                  <p:childTnLst>
                                    <p:set>
                                      <p:cBhvr>
                                        <p:cTn id="109" dur="1" fill="hold">
                                          <p:stCondLst>
                                            <p:cond delay="0"/>
                                          </p:stCondLst>
                                        </p:cTn>
                                        <p:tgtEl>
                                          <p:spTgt spid="17"/>
                                        </p:tgtEl>
                                        <p:attrNameLst>
                                          <p:attrName>style.visibility</p:attrName>
                                        </p:attrNameLst>
                                      </p:cBhvr>
                                      <p:to>
                                        <p:strVal val="visible"/>
                                      </p:to>
                                    </p:set>
                                    <p:animEffect transition="in" filter="wedge">
                                      <p:cBhvr>
                                        <p:cTn id="110" dur="2000"/>
                                        <p:tgtEl>
                                          <p:spTgt spid="17"/>
                                        </p:tgtEl>
                                      </p:cBhvr>
                                    </p:animEffect>
                                  </p:childTnLst>
                                </p:cTn>
                              </p:par>
                              <p:par>
                                <p:cTn id="111" presetID="20" presetClass="entr" presetSubtype="0" fill="hold" grpId="1" nodeType="withEffect">
                                  <p:stCondLst>
                                    <p:cond delay="0"/>
                                  </p:stCondLst>
                                  <p:childTnLst>
                                    <p:set>
                                      <p:cBhvr>
                                        <p:cTn id="112" dur="1" fill="hold">
                                          <p:stCondLst>
                                            <p:cond delay="0"/>
                                          </p:stCondLst>
                                        </p:cTn>
                                        <p:tgtEl>
                                          <p:spTgt spid="18"/>
                                        </p:tgtEl>
                                        <p:attrNameLst>
                                          <p:attrName>style.visibility</p:attrName>
                                        </p:attrNameLst>
                                      </p:cBhvr>
                                      <p:to>
                                        <p:strVal val="visible"/>
                                      </p:to>
                                    </p:set>
                                    <p:animEffect transition="in" filter="wedge">
                                      <p:cBhvr>
                                        <p:cTn id="113" dur="2000"/>
                                        <p:tgtEl>
                                          <p:spTgt spid="18"/>
                                        </p:tgtEl>
                                      </p:cBhvr>
                                    </p:animEffect>
                                  </p:childTnLst>
                                </p:cTn>
                              </p:par>
                              <p:par>
                                <p:cTn id="114" presetID="20" presetClass="entr" presetSubtype="0" fill="hold" grpId="1" nodeType="withEffect">
                                  <p:stCondLst>
                                    <p:cond delay="0"/>
                                  </p:stCondLst>
                                  <p:childTnLst>
                                    <p:set>
                                      <p:cBhvr>
                                        <p:cTn id="115" dur="1" fill="hold">
                                          <p:stCondLst>
                                            <p:cond delay="0"/>
                                          </p:stCondLst>
                                        </p:cTn>
                                        <p:tgtEl>
                                          <p:spTgt spid="19"/>
                                        </p:tgtEl>
                                        <p:attrNameLst>
                                          <p:attrName>style.visibility</p:attrName>
                                        </p:attrNameLst>
                                      </p:cBhvr>
                                      <p:to>
                                        <p:strVal val="visible"/>
                                      </p:to>
                                    </p:set>
                                    <p:animEffect transition="in" filter="wedge">
                                      <p:cBhvr>
                                        <p:cTn id="116" dur="2000"/>
                                        <p:tgtEl>
                                          <p:spTgt spid="19"/>
                                        </p:tgtEl>
                                      </p:cBhvr>
                                    </p:animEffect>
                                  </p:childTnLst>
                                </p:cTn>
                              </p:par>
                              <p:par>
                                <p:cTn id="117" presetID="20" presetClass="entr" presetSubtype="0" fill="hold" grpId="1" nodeType="withEffect">
                                  <p:stCondLst>
                                    <p:cond delay="0"/>
                                  </p:stCondLst>
                                  <p:childTnLst>
                                    <p:set>
                                      <p:cBhvr>
                                        <p:cTn id="118" dur="1" fill="hold">
                                          <p:stCondLst>
                                            <p:cond delay="0"/>
                                          </p:stCondLst>
                                        </p:cTn>
                                        <p:tgtEl>
                                          <p:spTgt spid="20"/>
                                        </p:tgtEl>
                                        <p:attrNameLst>
                                          <p:attrName>style.visibility</p:attrName>
                                        </p:attrNameLst>
                                      </p:cBhvr>
                                      <p:to>
                                        <p:strVal val="visible"/>
                                      </p:to>
                                    </p:set>
                                    <p:animEffect transition="in" filter="wedge">
                                      <p:cBhvr>
                                        <p:cTn id="119" dur="2000"/>
                                        <p:tgtEl>
                                          <p:spTgt spid="20"/>
                                        </p:tgtEl>
                                      </p:cBhvr>
                                    </p:animEffect>
                                  </p:childTnLst>
                                </p:cTn>
                              </p:par>
                            </p:childTnLst>
                          </p:cTn>
                        </p:par>
                        <p:par>
                          <p:cTn id="120" fill="hold">
                            <p:stCondLst>
                              <p:cond delay="2000"/>
                            </p:stCondLst>
                            <p:childTnLst>
                              <p:par>
                                <p:cTn id="121" presetID="2" presetClass="exit" presetSubtype="4" fill="hold" grpId="2" nodeType="afterEffect">
                                  <p:stCondLst>
                                    <p:cond delay="0"/>
                                  </p:stCondLst>
                                  <p:childTnLst>
                                    <p:anim calcmode="lin" valueType="num">
                                      <p:cBhvr additive="base">
                                        <p:cTn id="122" dur="2000"/>
                                        <p:tgtEl>
                                          <p:spTgt spid="5"/>
                                        </p:tgtEl>
                                        <p:attrNameLst>
                                          <p:attrName>ppt_x</p:attrName>
                                        </p:attrNameLst>
                                      </p:cBhvr>
                                      <p:tavLst>
                                        <p:tav tm="0">
                                          <p:val>
                                            <p:strVal val="ppt_x"/>
                                          </p:val>
                                        </p:tav>
                                        <p:tav tm="100000">
                                          <p:val>
                                            <p:strVal val="ppt_x"/>
                                          </p:val>
                                        </p:tav>
                                      </p:tavLst>
                                    </p:anim>
                                    <p:anim calcmode="lin" valueType="num">
                                      <p:cBhvr additive="base">
                                        <p:cTn id="123" dur="2000"/>
                                        <p:tgtEl>
                                          <p:spTgt spid="5"/>
                                        </p:tgtEl>
                                        <p:attrNameLst>
                                          <p:attrName>ppt_y</p:attrName>
                                        </p:attrNameLst>
                                      </p:cBhvr>
                                      <p:tavLst>
                                        <p:tav tm="0">
                                          <p:val>
                                            <p:strVal val="ppt_y"/>
                                          </p:val>
                                        </p:tav>
                                        <p:tav tm="100000">
                                          <p:val>
                                            <p:strVal val="1+ppt_h/2"/>
                                          </p:val>
                                        </p:tav>
                                      </p:tavLst>
                                    </p:anim>
                                    <p:set>
                                      <p:cBhvr>
                                        <p:cTn id="124" dur="1" fill="hold">
                                          <p:stCondLst>
                                            <p:cond delay="1999"/>
                                          </p:stCondLst>
                                        </p:cTn>
                                        <p:tgtEl>
                                          <p:spTgt spid="5"/>
                                        </p:tgtEl>
                                        <p:attrNameLst>
                                          <p:attrName>style.visibility</p:attrName>
                                        </p:attrNameLst>
                                      </p:cBhvr>
                                      <p:to>
                                        <p:strVal val="hidden"/>
                                      </p:to>
                                    </p:set>
                                  </p:childTnLst>
                                </p:cTn>
                              </p:par>
                              <p:par>
                                <p:cTn id="125" presetID="2" presetClass="exit" presetSubtype="4" fill="hold" grpId="2" nodeType="withEffect">
                                  <p:stCondLst>
                                    <p:cond delay="0"/>
                                  </p:stCondLst>
                                  <p:childTnLst>
                                    <p:anim calcmode="lin" valueType="num">
                                      <p:cBhvr additive="base">
                                        <p:cTn id="126" dur="2000"/>
                                        <p:tgtEl>
                                          <p:spTgt spid="6"/>
                                        </p:tgtEl>
                                        <p:attrNameLst>
                                          <p:attrName>ppt_x</p:attrName>
                                        </p:attrNameLst>
                                      </p:cBhvr>
                                      <p:tavLst>
                                        <p:tav tm="0">
                                          <p:val>
                                            <p:strVal val="ppt_x"/>
                                          </p:val>
                                        </p:tav>
                                        <p:tav tm="100000">
                                          <p:val>
                                            <p:strVal val="ppt_x"/>
                                          </p:val>
                                        </p:tav>
                                      </p:tavLst>
                                    </p:anim>
                                    <p:anim calcmode="lin" valueType="num">
                                      <p:cBhvr additive="base">
                                        <p:cTn id="127" dur="2000"/>
                                        <p:tgtEl>
                                          <p:spTgt spid="6"/>
                                        </p:tgtEl>
                                        <p:attrNameLst>
                                          <p:attrName>ppt_y</p:attrName>
                                        </p:attrNameLst>
                                      </p:cBhvr>
                                      <p:tavLst>
                                        <p:tav tm="0">
                                          <p:val>
                                            <p:strVal val="ppt_y"/>
                                          </p:val>
                                        </p:tav>
                                        <p:tav tm="100000">
                                          <p:val>
                                            <p:strVal val="1+ppt_h/2"/>
                                          </p:val>
                                        </p:tav>
                                      </p:tavLst>
                                    </p:anim>
                                    <p:set>
                                      <p:cBhvr>
                                        <p:cTn id="128" dur="1" fill="hold">
                                          <p:stCondLst>
                                            <p:cond delay="1999"/>
                                          </p:stCondLst>
                                        </p:cTn>
                                        <p:tgtEl>
                                          <p:spTgt spid="6"/>
                                        </p:tgtEl>
                                        <p:attrNameLst>
                                          <p:attrName>style.visibility</p:attrName>
                                        </p:attrNameLst>
                                      </p:cBhvr>
                                      <p:to>
                                        <p:strVal val="hidden"/>
                                      </p:to>
                                    </p:set>
                                  </p:childTnLst>
                                </p:cTn>
                              </p:par>
                              <p:par>
                                <p:cTn id="129" presetID="2" presetClass="exit" presetSubtype="4" fill="hold" grpId="2" nodeType="withEffect">
                                  <p:stCondLst>
                                    <p:cond delay="0"/>
                                  </p:stCondLst>
                                  <p:childTnLst>
                                    <p:anim calcmode="lin" valueType="num">
                                      <p:cBhvr additive="base">
                                        <p:cTn id="130" dur="2000"/>
                                        <p:tgtEl>
                                          <p:spTgt spid="7"/>
                                        </p:tgtEl>
                                        <p:attrNameLst>
                                          <p:attrName>ppt_x</p:attrName>
                                        </p:attrNameLst>
                                      </p:cBhvr>
                                      <p:tavLst>
                                        <p:tav tm="0">
                                          <p:val>
                                            <p:strVal val="ppt_x"/>
                                          </p:val>
                                        </p:tav>
                                        <p:tav tm="100000">
                                          <p:val>
                                            <p:strVal val="ppt_x"/>
                                          </p:val>
                                        </p:tav>
                                      </p:tavLst>
                                    </p:anim>
                                    <p:anim calcmode="lin" valueType="num">
                                      <p:cBhvr additive="base">
                                        <p:cTn id="131" dur="2000"/>
                                        <p:tgtEl>
                                          <p:spTgt spid="7"/>
                                        </p:tgtEl>
                                        <p:attrNameLst>
                                          <p:attrName>ppt_y</p:attrName>
                                        </p:attrNameLst>
                                      </p:cBhvr>
                                      <p:tavLst>
                                        <p:tav tm="0">
                                          <p:val>
                                            <p:strVal val="ppt_y"/>
                                          </p:val>
                                        </p:tav>
                                        <p:tav tm="100000">
                                          <p:val>
                                            <p:strVal val="1+ppt_h/2"/>
                                          </p:val>
                                        </p:tav>
                                      </p:tavLst>
                                    </p:anim>
                                    <p:set>
                                      <p:cBhvr>
                                        <p:cTn id="132" dur="1" fill="hold">
                                          <p:stCondLst>
                                            <p:cond delay="1999"/>
                                          </p:stCondLst>
                                        </p:cTn>
                                        <p:tgtEl>
                                          <p:spTgt spid="7"/>
                                        </p:tgtEl>
                                        <p:attrNameLst>
                                          <p:attrName>style.visibility</p:attrName>
                                        </p:attrNameLst>
                                      </p:cBhvr>
                                      <p:to>
                                        <p:strVal val="hidden"/>
                                      </p:to>
                                    </p:set>
                                  </p:childTnLst>
                                </p:cTn>
                              </p:par>
                              <p:par>
                                <p:cTn id="133" presetID="2" presetClass="exit" presetSubtype="4" fill="hold" grpId="2" nodeType="withEffect">
                                  <p:stCondLst>
                                    <p:cond delay="0"/>
                                  </p:stCondLst>
                                  <p:childTnLst>
                                    <p:anim calcmode="lin" valueType="num">
                                      <p:cBhvr additive="base">
                                        <p:cTn id="134" dur="2000"/>
                                        <p:tgtEl>
                                          <p:spTgt spid="8"/>
                                        </p:tgtEl>
                                        <p:attrNameLst>
                                          <p:attrName>ppt_x</p:attrName>
                                        </p:attrNameLst>
                                      </p:cBhvr>
                                      <p:tavLst>
                                        <p:tav tm="0">
                                          <p:val>
                                            <p:strVal val="ppt_x"/>
                                          </p:val>
                                        </p:tav>
                                        <p:tav tm="100000">
                                          <p:val>
                                            <p:strVal val="ppt_x"/>
                                          </p:val>
                                        </p:tav>
                                      </p:tavLst>
                                    </p:anim>
                                    <p:anim calcmode="lin" valueType="num">
                                      <p:cBhvr additive="base">
                                        <p:cTn id="135" dur="2000"/>
                                        <p:tgtEl>
                                          <p:spTgt spid="8"/>
                                        </p:tgtEl>
                                        <p:attrNameLst>
                                          <p:attrName>ppt_y</p:attrName>
                                        </p:attrNameLst>
                                      </p:cBhvr>
                                      <p:tavLst>
                                        <p:tav tm="0">
                                          <p:val>
                                            <p:strVal val="ppt_y"/>
                                          </p:val>
                                        </p:tav>
                                        <p:tav tm="100000">
                                          <p:val>
                                            <p:strVal val="1+ppt_h/2"/>
                                          </p:val>
                                        </p:tav>
                                      </p:tavLst>
                                    </p:anim>
                                    <p:set>
                                      <p:cBhvr>
                                        <p:cTn id="136" dur="1" fill="hold">
                                          <p:stCondLst>
                                            <p:cond delay="1999"/>
                                          </p:stCondLst>
                                        </p:cTn>
                                        <p:tgtEl>
                                          <p:spTgt spid="8"/>
                                        </p:tgtEl>
                                        <p:attrNameLst>
                                          <p:attrName>style.visibility</p:attrName>
                                        </p:attrNameLst>
                                      </p:cBhvr>
                                      <p:to>
                                        <p:strVal val="hidden"/>
                                      </p:to>
                                    </p:set>
                                  </p:childTnLst>
                                </p:cTn>
                              </p:par>
                              <p:par>
                                <p:cTn id="137" presetID="2" presetClass="exit" presetSubtype="4" fill="hold" grpId="2" nodeType="withEffect">
                                  <p:stCondLst>
                                    <p:cond delay="0"/>
                                  </p:stCondLst>
                                  <p:childTnLst>
                                    <p:anim calcmode="lin" valueType="num">
                                      <p:cBhvr additive="base">
                                        <p:cTn id="138" dur="2000"/>
                                        <p:tgtEl>
                                          <p:spTgt spid="9"/>
                                        </p:tgtEl>
                                        <p:attrNameLst>
                                          <p:attrName>ppt_x</p:attrName>
                                        </p:attrNameLst>
                                      </p:cBhvr>
                                      <p:tavLst>
                                        <p:tav tm="0">
                                          <p:val>
                                            <p:strVal val="ppt_x"/>
                                          </p:val>
                                        </p:tav>
                                        <p:tav tm="100000">
                                          <p:val>
                                            <p:strVal val="ppt_x"/>
                                          </p:val>
                                        </p:tav>
                                      </p:tavLst>
                                    </p:anim>
                                    <p:anim calcmode="lin" valueType="num">
                                      <p:cBhvr additive="base">
                                        <p:cTn id="139" dur="2000"/>
                                        <p:tgtEl>
                                          <p:spTgt spid="9"/>
                                        </p:tgtEl>
                                        <p:attrNameLst>
                                          <p:attrName>ppt_y</p:attrName>
                                        </p:attrNameLst>
                                      </p:cBhvr>
                                      <p:tavLst>
                                        <p:tav tm="0">
                                          <p:val>
                                            <p:strVal val="ppt_y"/>
                                          </p:val>
                                        </p:tav>
                                        <p:tav tm="100000">
                                          <p:val>
                                            <p:strVal val="1+ppt_h/2"/>
                                          </p:val>
                                        </p:tav>
                                      </p:tavLst>
                                    </p:anim>
                                    <p:set>
                                      <p:cBhvr>
                                        <p:cTn id="140" dur="1" fill="hold">
                                          <p:stCondLst>
                                            <p:cond delay="1999"/>
                                          </p:stCondLst>
                                        </p:cTn>
                                        <p:tgtEl>
                                          <p:spTgt spid="9"/>
                                        </p:tgtEl>
                                        <p:attrNameLst>
                                          <p:attrName>style.visibility</p:attrName>
                                        </p:attrNameLst>
                                      </p:cBhvr>
                                      <p:to>
                                        <p:strVal val="hidden"/>
                                      </p:to>
                                    </p:set>
                                  </p:childTnLst>
                                </p:cTn>
                              </p:par>
                              <p:par>
                                <p:cTn id="141" presetID="2" presetClass="exit" presetSubtype="4" fill="hold" grpId="2" nodeType="withEffect">
                                  <p:stCondLst>
                                    <p:cond delay="0"/>
                                  </p:stCondLst>
                                  <p:childTnLst>
                                    <p:anim calcmode="lin" valueType="num">
                                      <p:cBhvr additive="base">
                                        <p:cTn id="142" dur="2000"/>
                                        <p:tgtEl>
                                          <p:spTgt spid="10"/>
                                        </p:tgtEl>
                                        <p:attrNameLst>
                                          <p:attrName>ppt_x</p:attrName>
                                        </p:attrNameLst>
                                      </p:cBhvr>
                                      <p:tavLst>
                                        <p:tav tm="0">
                                          <p:val>
                                            <p:strVal val="ppt_x"/>
                                          </p:val>
                                        </p:tav>
                                        <p:tav tm="100000">
                                          <p:val>
                                            <p:strVal val="ppt_x"/>
                                          </p:val>
                                        </p:tav>
                                      </p:tavLst>
                                    </p:anim>
                                    <p:anim calcmode="lin" valueType="num">
                                      <p:cBhvr additive="base">
                                        <p:cTn id="143" dur="2000"/>
                                        <p:tgtEl>
                                          <p:spTgt spid="10"/>
                                        </p:tgtEl>
                                        <p:attrNameLst>
                                          <p:attrName>ppt_y</p:attrName>
                                        </p:attrNameLst>
                                      </p:cBhvr>
                                      <p:tavLst>
                                        <p:tav tm="0">
                                          <p:val>
                                            <p:strVal val="ppt_y"/>
                                          </p:val>
                                        </p:tav>
                                        <p:tav tm="100000">
                                          <p:val>
                                            <p:strVal val="1+ppt_h/2"/>
                                          </p:val>
                                        </p:tav>
                                      </p:tavLst>
                                    </p:anim>
                                    <p:set>
                                      <p:cBhvr>
                                        <p:cTn id="144" dur="1" fill="hold">
                                          <p:stCondLst>
                                            <p:cond delay="1999"/>
                                          </p:stCondLst>
                                        </p:cTn>
                                        <p:tgtEl>
                                          <p:spTgt spid="10"/>
                                        </p:tgtEl>
                                        <p:attrNameLst>
                                          <p:attrName>style.visibility</p:attrName>
                                        </p:attrNameLst>
                                      </p:cBhvr>
                                      <p:to>
                                        <p:strVal val="hidden"/>
                                      </p:to>
                                    </p:set>
                                  </p:childTnLst>
                                </p:cTn>
                              </p:par>
                              <p:par>
                                <p:cTn id="145" presetID="2" presetClass="exit" presetSubtype="4" fill="hold" grpId="2" nodeType="withEffect">
                                  <p:stCondLst>
                                    <p:cond delay="0"/>
                                  </p:stCondLst>
                                  <p:childTnLst>
                                    <p:anim calcmode="lin" valueType="num">
                                      <p:cBhvr additive="base">
                                        <p:cTn id="146" dur="2000"/>
                                        <p:tgtEl>
                                          <p:spTgt spid="11"/>
                                        </p:tgtEl>
                                        <p:attrNameLst>
                                          <p:attrName>ppt_x</p:attrName>
                                        </p:attrNameLst>
                                      </p:cBhvr>
                                      <p:tavLst>
                                        <p:tav tm="0">
                                          <p:val>
                                            <p:strVal val="ppt_x"/>
                                          </p:val>
                                        </p:tav>
                                        <p:tav tm="100000">
                                          <p:val>
                                            <p:strVal val="ppt_x"/>
                                          </p:val>
                                        </p:tav>
                                      </p:tavLst>
                                    </p:anim>
                                    <p:anim calcmode="lin" valueType="num">
                                      <p:cBhvr additive="base">
                                        <p:cTn id="147" dur="2000"/>
                                        <p:tgtEl>
                                          <p:spTgt spid="11"/>
                                        </p:tgtEl>
                                        <p:attrNameLst>
                                          <p:attrName>ppt_y</p:attrName>
                                        </p:attrNameLst>
                                      </p:cBhvr>
                                      <p:tavLst>
                                        <p:tav tm="0">
                                          <p:val>
                                            <p:strVal val="ppt_y"/>
                                          </p:val>
                                        </p:tav>
                                        <p:tav tm="100000">
                                          <p:val>
                                            <p:strVal val="1+ppt_h/2"/>
                                          </p:val>
                                        </p:tav>
                                      </p:tavLst>
                                    </p:anim>
                                    <p:set>
                                      <p:cBhvr>
                                        <p:cTn id="148" dur="1" fill="hold">
                                          <p:stCondLst>
                                            <p:cond delay="1999"/>
                                          </p:stCondLst>
                                        </p:cTn>
                                        <p:tgtEl>
                                          <p:spTgt spid="11"/>
                                        </p:tgtEl>
                                        <p:attrNameLst>
                                          <p:attrName>style.visibility</p:attrName>
                                        </p:attrNameLst>
                                      </p:cBhvr>
                                      <p:to>
                                        <p:strVal val="hidden"/>
                                      </p:to>
                                    </p:set>
                                  </p:childTnLst>
                                </p:cTn>
                              </p:par>
                              <p:par>
                                <p:cTn id="149" presetID="2" presetClass="exit" presetSubtype="4" fill="hold" grpId="2" nodeType="withEffect">
                                  <p:stCondLst>
                                    <p:cond delay="0"/>
                                  </p:stCondLst>
                                  <p:childTnLst>
                                    <p:anim calcmode="lin" valueType="num">
                                      <p:cBhvr additive="base">
                                        <p:cTn id="150" dur="2000"/>
                                        <p:tgtEl>
                                          <p:spTgt spid="12"/>
                                        </p:tgtEl>
                                        <p:attrNameLst>
                                          <p:attrName>ppt_x</p:attrName>
                                        </p:attrNameLst>
                                      </p:cBhvr>
                                      <p:tavLst>
                                        <p:tav tm="0">
                                          <p:val>
                                            <p:strVal val="ppt_x"/>
                                          </p:val>
                                        </p:tav>
                                        <p:tav tm="100000">
                                          <p:val>
                                            <p:strVal val="ppt_x"/>
                                          </p:val>
                                        </p:tav>
                                      </p:tavLst>
                                    </p:anim>
                                    <p:anim calcmode="lin" valueType="num">
                                      <p:cBhvr additive="base">
                                        <p:cTn id="151" dur="2000"/>
                                        <p:tgtEl>
                                          <p:spTgt spid="12"/>
                                        </p:tgtEl>
                                        <p:attrNameLst>
                                          <p:attrName>ppt_y</p:attrName>
                                        </p:attrNameLst>
                                      </p:cBhvr>
                                      <p:tavLst>
                                        <p:tav tm="0">
                                          <p:val>
                                            <p:strVal val="ppt_y"/>
                                          </p:val>
                                        </p:tav>
                                        <p:tav tm="100000">
                                          <p:val>
                                            <p:strVal val="1+ppt_h/2"/>
                                          </p:val>
                                        </p:tav>
                                      </p:tavLst>
                                    </p:anim>
                                    <p:set>
                                      <p:cBhvr>
                                        <p:cTn id="152" dur="1" fill="hold">
                                          <p:stCondLst>
                                            <p:cond delay="1999"/>
                                          </p:stCondLst>
                                        </p:cTn>
                                        <p:tgtEl>
                                          <p:spTgt spid="12"/>
                                        </p:tgtEl>
                                        <p:attrNameLst>
                                          <p:attrName>style.visibility</p:attrName>
                                        </p:attrNameLst>
                                      </p:cBhvr>
                                      <p:to>
                                        <p:strVal val="hidden"/>
                                      </p:to>
                                    </p:set>
                                  </p:childTnLst>
                                </p:cTn>
                              </p:par>
                              <p:par>
                                <p:cTn id="153" presetID="2" presetClass="exit" presetSubtype="4" fill="hold" grpId="2" nodeType="withEffect">
                                  <p:stCondLst>
                                    <p:cond delay="0"/>
                                  </p:stCondLst>
                                  <p:childTnLst>
                                    <p:anim calcmode="lin" valueType="num">
                                      <p:cBhvr additive="base">
                                        <p:cTn id="154" dur="2000"/>
                                        <p:tgtEl>
                                          <p:spTgt spid="13"/>
                                        </p:tgtEl>
                                        <p:attrNameLst>
                                          <p:attrName>ppt_x</p:attrName>
                                        </p:attrNameLst>
                                      </p:cBhvr>
                                      <p:tavLst>
                                        <p:tav tm="0">
                                          <p:val>
                                            <p:strVal val="ppt_x"/>
                                          </p:val>
                                        </p:tav>
                                        <p:tav tm="100000">
                                          <p:val>
                                            <p:strVal val="ppt_x"/>
                                          </p:val>
                                        </p:tav>
                                      </p:tavLst>
                                    </p:anim>
                                    <p:anim calcmode="lin" valueType="num">
                                      <p:cBhvr additive="base">
                                        <p:cTn id="155" dur="2000"/>
                                        <p:tgtEl>
                                          <p:spTgt spid="13"/>
                                        </p:tgtEl>
                                        <p:attrNameLst>
                                          <p:attrName>ppt_y</p:attrName>
                                        </p:attrNameLst>
                                      </p:cBhvr>
                                      <p:tavLst>
                                        <p:tav tm="0">
                                          <p:val>
                                            <p:strVal val="ppt_y"/>
                                          </p:val>
                                        </p:tav>
                                        <p:tav tm="100000">
                                          <p:val>
                                            <p:strVal val="1+ppt_h/2"/>
                                          </p:val>
                                        </p:tav>
                                      </p:tavLst>
                                    </p:anim>
                                    <p:set>
                                      <p:cBhvr>
                                        <p:cTn id="156" dur="1" fill="hold">
                                          <p:stCondLst>
                                            <p:cond delay="1999"/>
                                          </p:stCondLst>
                                        </p:cTn>
                                        <p:tgtEl>
                                          <p:spTgt spid="13"/>
                                        </p:tgtEl>
                                        <p:attrNameLst>
                                          <p:attrName>style.visibility</p:attrName>
                                        </p:attrNameLst>
                                      </p:cBhvr>
                                      <p:to>
                                        <p:strVal val="hidden"/>
                                      </p:to>
                                    </p:set>
                                  </p:childTnLst>
                                </p:cTn>
                              </p:par>
                              <p:par>
                                <p:cTn id="157" presetID="2" presetClass="exit" presetSubtype="4" fill="hold" grpId="2" nodeType="withEffect">
                                  <p:stCondLst>
                                    <p:cond delay="0"/>
                                  </p:stCondLst>
                                  <p:childTnLst>
                                    <p:anim calcmode="lin" valueType="num">
                                      <p:cBhvr additive="base">
                                        <p:cTn id="158" dur="2000"/>
                                        <p:tgtEl>
                                          <p:spTgt spid="14"/>
                                        </p:tgtEl>
                                        <p:attrNameLst>
                                          <p:attrName>ppt_x</p:attrName>
                                        </p:attrNameLst>
                                      </p:cBhvr>
                                      <p:tavLst>
                                        <p:tav tm="0">
                                          <p:val>
                                            <p:strVal val="ppt_x"/>
                                          </p:val>
                                        </p:tav>
                                        <p:tav tm="100000">
                                          <p:val>
                                            <p:strVal val="ppt_x"/>
                                          </p:val>
                                        </p:tav>
                                      </p:tavLst>
                                    </p:anim>
                                    <p:anim calcmode="lin" valueType="num">
                                      <p:cBhvr additive="base">
                                        <p:cTn id="159" dur="2000"/>
                                        <p:tgtEl>
                                          <p:spTgt spid="14"/>
                                        </p:tgtEl>
                                        <p:attrNameLst>
                                          <p:attrName>ppt_y</p:attrName>
                                        </p:attrNameLst>
                                      </p:cBhvr>
                                      <p:tavLst>
                                        <p:tav tm="0">
                                          <p:val>
                                            <p:strVal val="ppt_y"/>
                                          </p:val>
                                        </p:tav>
                                        <p:tav tm="100000">
                                          <p:val>
                                            <p:strVal val="1+ppt_h/2"/>
                                          </p:val>
                                        </p:tav>
                                      </p:tavLst>
                                    </p:anim>
                                    <p:set>
                                      <p:cBhvr>
                                        <p:cTn id="160" dur="1" fill="hold">
                                          <p:stCondLst>
                                            <p:cond delay="1999"/>
                                          </p:stCondLst>
                                        </p:cTn>
                                        <p:tgtEl>
                                          <p:spTgt spid="14"/>
                                        </p:tgtEl>
                                        <p:attrNameLst>
                                          <p:attrName>style.visibility</p:attrName>
                                        </p:attrNameLst>
                                      </p:cBhvr>
                                      <p:to>
                                        <p:strVal val="hidden"/>
                                      </p:to>
                                    </p:set>
                                  </p:childTnLst>
                                </p:cTn>
                              </p:par>
                              <p:par>
                                <p:cTn id="161" presetID="2" presetClass="exit" presetSubtype="4" fill="hold" grpId="2" nodeType="withEffect">
                                  <p:stCondLst>
                                    <p:cond delay="0"/>
                                  </p:stCondLst>
                                  <p:childTnLst>
                                    <p:anim calcmode="lin" valueType="num">
                                      <p:cBhvr additive="base">
                                        <p:cTn id="162" dur="2000"/>
                                        <p:tgtEl>
                                          <p:spTgt spid="15"/>
                                        </p:tgtEl>
                                        <p:attrNameLst>
                                          <p:attrName>ppt_x</p:attrName>
                                        </p:attrNameLst>
                                      </p:cBhvr>
                                      <p:tavLst>
                                        <p:tav tm="0">
                                          <p:val>
                                            <p:strVal val="ppt_x"/>
                                          </p:val>
                                        </p:tav>
                                        <p:tav tm="100000">
                                          <p:val>
                                            <p:strVal val="ppt_x"/>
                                          </p:val>
                                        </p:tav>
                                      </p:tavLst>
                                    </p:anim>
                                    <p:anim calcmode="lin" valueType="num">
                                      <p:cBhvr additive="base">
                                        <p:cTn id="163" dur="2000"/>
                                        <p:tgtEl>
                                          <p:spTgt spid="15"/>
                                        </p:tgtEl>
                                        <p:attrNameLst>
                                          <p:attrName>ppt_y</p:attrName>
                                        </p:attrNameLst>
                                      </p:cBhvr>
                                      <p:tavLst>
                                        <p:tav tm="0">
                                          <p:val>
                                            <p:strVal val="ppt_y"/>
                                          </p:val>
                                        </p:tav>
                                        <p:tav tm="100000">
                                          <p:val>
                                            <p:strVal val="1+ppt_h/2"/>
                                          </p:val>
                                        </p:tav>
                                      </p:tavLst>
                                    </p:anim>
                                    <p:set>
                                      <p:cBhvr>
                                        <p:cTn id="164" dur="1" fill="hold">
                                          <p:stCondLst>
                                            <p:cond delay="1999"/>
                                          </p:stCondLst>
                                        </p:cTn>
                                        <p:tgtEl>
                                          <p:spTgt spid="15"/>
                                        </p:tgtEl>
                                        <p:attrNameLst>
                                          <p:attrName>style.visibility</p:attrName>
                                        </p:attrNameLst>
                                      </p:cBhvr>
                                      <p:to>
                                        <p:strVal val="hidden"/>
                                      </p:to>
                                    </p:set>
                                  </p:childTnLst>
                                </p:cTn>
                              </p:par>
                              <p:par>
                                <p:cTn id="165" presetID="2" presetClass="exit" presetSubtype="4" fill="hold" grpId="2" nodeType="withEffect">
                                  <p:stCondLst>
                                    <p:cond delay="0"/>
                                  </p:stCondLst>
                                  <p:childTnLst>
                                    <p:anim calcmode="lin" valueType="num">
                                      <p:cBhvr additive="base">
                                        <p:cTn id="166" dur="2000"/>
                                        <p:tgtEl>
                                          <p:spTgt spid="16"/>
                                        </p:tgtEl>
                                        <p:attrNameLst>
                                          <p:attrName>ppt_x</p:attrName>
                                        </p:attrNameLst>
                                      </p:cBhvr>
                                      <p:tavLst>
                                        <p:tav tm="0">
                                          <p:val>
                                            <p:strVal val="ppt_x"/>
                                          </p:val>
                                        </p:tav>
                                        <p:tav tm="100000">
                                          <p:val>
                                            <p:strVal val="ppt_x"/>
                                          </p:val>
                                        </p:tav>
                                      </p:tavLst>
                                    </p:anim>
                                    <p:anim calcmode="lin" valueType="num">
                                      <p:cBhvr additive="base">
                                        <p:cTn id="167" dur="2000"/>
                                        <p:tgtEl>
                                          <p:spTgt spid="16"/>
                                        </p:tgtEl>
                                        <p:attrNameLst>
                                          <p:attrName>ppt_y</p:attrName>
                                        </p:attrNameLst>
                                      </p:cBhvr>
                                      <p:tavLst>
                                        <p:tav tm="0">
                                          <p:val>
                                            <p:strVal val="ppt_y"/>
                                          </p:val>
                                        </p:tav>
                                        <p:tav tm="100000">
                                          <p:val>
                                            <p:strVal val="1+ppt_h/2"/>
                                          </p:val>
                                        </p:tav>
                                      </p:tavLst>
                                    </p:anim>
                                    <p:set>
                                      <p:cBhvr>
                                        <p:cTn id="168" dur="1" fill="hold">
                                          <p:stCondLst>
                                            <p:cond delay="1999"/>
                                          </p:stCondLst>
                                        </p:cTn>
                                        <p:tgtEl>
                                          <p:spTgt spid="16"/>
                                        </p:tgtEl>
                                        <p:attrNameLst>
                                          <p:attrName>style.visibility</p:attrName>
                                        </p:attrNameLst>
                                      </p:cBhvr>
                                      <p:to>
                                        <p:strVal val="hidden"/>
                                      </p:to>
                                    </p:set>
                                  </p:childTnLst>
                                </p:cTn>
                              </p:par>
                              <p:par>
                                <p:cTn id="169" presetID="2" presetClass="exit" presetSubtype="4" fill="hold" grpId="2" nodeType="withEffect">
                                  <p:stCondLst>
                                    <p:cond delay="0"/>
                                  </p:stCondLst>
                                  <p:childTnLst>
                                    <p:anim calcmode="lin" valueType="num">
                                      <p:cBhvr additive="base">
                                        <p:cTn id="170" dur="2000"/>
                                        <p:tgtEl>
                                          <p:spTgt spid="17"/>
                                        </p:tgtEl>
                                        <p:attrNameLst>
                                          <p:attrName>ppt_x</p:attrName>
                                        </p:attrNameLst>
                                      </p:cBhvr>
                                      <p:tavLst>
                                        <p:tav tm="0">
                                          <p:val>
                                            <p:strVal val="ppt_x"/>
                                          </p:val>
                                        </p:tav>
                                        <p:tav tm="100000">
                                          <p:val>
                                            <p:strVal val="ppt_x"/>
                                          </p:val>
                                        </p:tav>
                                      </p:tavLst>
                                    </p:anim>
                                    <p:anim calcmode="lin" valueType="num">
                                      <p:cBhvr additive="base">
                                        <p:cTn id="171" dur="2000"/>
                                        <p:tgtEl>
                                          <p:spTgt spid="17"/>
                                        </p:tgtEl>
                                        <p:attrNameLst>
                                          <p:attrName>ppt_y</p:attrName>
                                        </p:attrNameLst>
                                      </p:cBhvr>
                                      <p:tavLst>
                                        <p:tav tm="0">
                                          <p:val>
                                            <p:strVal val="ppt_y"/>
                                          </p:val>
                                        </p:tav>
                                        <p:tav tm="100000">
                                          <p:val>
                                            <p:strVal val="1+ppt_h/2"/>
                                          </p:val>
                                        </p:tav>
                                      </p:tavLst>
                                    </p:anim>
                                    <p:set>
                                      <p:cBhvr>
                                        <p:cTn id="172" dur="1" fill="hold">
                                          <p:stCondLst>
                                            <p:cond delay="1999"/>
                                          </p:stCondLst>
                                        </p:cTn>
                                        <p:tgtEl>
                                          <p:spTgt spid="17"/>
                                        </p:tgtEl>
                                        <p:attrNameLst>
                                          <p:attrName>style.visibility</p:attrName>
                                        </p:attrNameLst>
                                      </p:cBhvr>
                                      <p:to>
                                        <p:strVal val="hidden"/>
                                      </p:to>
                                    </p:set>
                                  </p:childTnLst>
                                </p:cTn>
                              </p:par>
                              <p:par>
                                <p:cTn id="173" presetID="2" presetClass="exit" presetSubtype="4" fill="hold" grpId="2" nodeType="withEffect">
                                  <p:stCondLst>
                                    <p:cond delay="0"/>
                                  </p:stCondLst>
                                  <p:childTnLst>
                                    <p:anim calcmode="lin" valueType="num">
                                      <p:cBhvr additive="base">
                                        <p:cTn id="174" dur="2000"/>
                                        <p:tgtEl>
                                          <p:spTgt spid="18"/>
                                        </p:tgtEl>
                                        <p:attrNameLst>
                                          <p:attrName>ppt_x</p:attrName>
                                        </p:attrNameLst>
                                      </p:cBhvr>
                                      <p:tavLst>
                                        <p:tav tm="0">
                                          <p:val>
                                            <p:strVal val="ppt_x"/>
                                          </p:val>
                                        </p:tav>
                                        <p:tav tm="100000">
                                          <p:val>
                                            <p:strVal val="ppt_x"/>
                                          </p:val>
                                        </p:tav>
                                      </p:tavLst>
                                    </p:anim>
                                    <p:anim calcmode="lin" valueType="num">
                                      <p:cBhvr additive="base">
                                        <p:cTn id="175" dur="2000"/>
                                        <p:tgtEl>
                                          <p:spTgt spid="18"/>
                                        </p:tgtEl>
                                        <p:attrNameLst>
                                          <p:attrName>ppt_y</p:attrName>
                                        </p:attrNameLst>
                                      </p:cBhvr>
                                      <p:tavLst>
                                        <p:tav tm="0">
                                          <p:val>
                                            <p:strVal val="ppt_y"/>
                                          </p:val>
                                        </p:tav>
                                        <p:tav tm="100000">
                                          <p:val>
                                            <p:strVal val="1+ppt_h/2"/>
                                          </p:val>
                                        </p:tav>
                                      </p:tavLst>
                                    </p:anim>
                                    <p:set>
                                      <p:cBhvr>
                                        <p:cTn id="176" dur="1" fill="hold">
                                          <p:stCondLst>
                                            <p:cond delay="1999"/>
                                          </p:stCondLst>
                                        </p:cTn>
                                        <p:tgtEl>
                                          <p:spTgt spid="18"/>
                                        </p:tgtEl>
                                        <p:attrNameLst>
                                          <p:attrName>style.visibility</p:attrName>
                                        </p:attrNameLst>
                                      </p:cBhvr>
                                      <p:to>
                                        <p:strVal val="hidden"/>
                                      </p:to>
                                    </p:set>
                                  </p:childTnLst>
                                </p:cTn>
                              </p:par>
                              <p:par>
                                <p:cTn id="177" presetID="2" presetClass="exit" presetSubtype="4" fill="hold" grpId="2" nodeType="withEffect">
                                  <p:stCondLst>
                                    <p:cond delay="0"/>
                                  </p:stCondLst>
                                  <p:childTnLst>
                                    <p:anim calcmode="lin" valueType="num">
                                      <p:cBhvr additive="base">
                                        <p:cTn id="178" dur="2000"/>
                                        <p:tgtEl>
                                          <p:spTgt spid="19"/>
                                        </p:tgtEl>
                                        <p:attrNameLst>
                                          <p:attrName>ppt_x</p:attrName>
                                        </p:attrNameLst>
                                      </p:cBhvr>
                                      <p:tavLst>
                                        <p:tav tm="0">
                                          <p:val>
                                            <p:strVal val="ppt_x"/>
                                          </p:val>
                                        </p:tav>
                                        <p:tav tm="100000">
                                          <p:val>
                                            <p:strVal val="ppt_x"/>
                                          </p:val>
                                        </p:tav>
                                      </p:tavLst>
                                    </p:anim>
                                    <p:anim calcmode="lin" valueType="num">
                                      <p:cBhvr additive="base">
                                        <p:cTn id="179" dur="2000"/>
                                        <p:tgtEl>
                                          <p:spTgt spid="19"/>
                                        </p:tgtEl>
                                        <p:attrNameLst>
                                          <p:attrName>ppt_y</p:attrName>
                                        </p:attrNameLst>
                                      </p:cBhvr>
                                      <p:tavLst>
                                        <p:tav tm="0">
                                          <p:val>
                                            <p:strVal val="ppt_y"/>
                                          </p:val>
                                        </p:tav>
                                        <p:tav tm="100000">
                                          <p:val>
                                            <p:strVal val="1+ppt_h/2"/>
                                          </p:val>
                                        </p:tav>
                                      </p:tavLst>
                                    </p:anim>
                                    <p:set>
                                      <p:cBhvr>
                                        <p:cTn id="180" dur="1" fill="hold">
                                          <p:stCondLst>
                                            <p:cond delay="1999"/>
                                          </p:stCondLst>
                                        </p:cTn>
                                        <p:tgtEl>
                                          <p:spTgt spid="19"/>
                                        </p:tgtEl>
                                        <p:attrNameLst>
                                          <p:attrName>style.visibility</p:attrName>
                                        </p:attrNameLst>
                                      </p:cBhvr>
                                      <p:to>
                                        <p:strVal val="hidden"/>
                                      </p:to>
                                    </p:set>
                                  </p:childTnLst>
                                </p:cTn>
                              </p:par>
                              <p:par>
                                <p:cTn id="181" presetID="2" presetClass="exit" presetSubtype="4" fill="hold" grpId="2" nodeType="withEffect">
                                  <p:stCondLst>
                                    <p:cond delay="0"/>
                                  </p:stCondLst>
                                  <p:childTnLst>
                                    <p:anim calcmode="lin" valueType="num">
                                      <p:cBhvr additive="base">
                                        <p:cTn id="182" dur="2000"/>
                                        <p:tgtEl>
                                          <p:spTgt spid="20"/>
                                        </p:tgtEl>
                                        <p:attrNameLst>
                                          <p:attrName>ppt_x</p:attrName>
                                        </p:attrNameLst>
                                      </p:cBhvr>
                                      <p:tavLst>
                                        <p:tav tm="0">
                                          <p:val>
                                            <p:strVal val="ppt_x"/>
                                          </p:val>
                                        </p:tav>
                                        <p:tav tm="100000">
                                          <p:val>
                                            <p:strVal val="ppt_x"/>
                                          </p:val>
                                        </p:tav>
                                      </p:tavLst>
                                    </p:anim>
                                    <p:anim calcmode="lin" valueType="num">
                                      <p:cBhvr additive="base">
                                        <p:cTn id="183" dur="2000"/>
                                        <p:tgtEl>
                                          <p:spTgt spid="20"/>
                                        </p:tgtEl>
                                        <p:attrNameLst>
                                          <p:attrName>ppt_y</p:attrName>
                                        </p:attrNameLst>
                                      </p:cBhvr>
                                      <p:tavLst>
                                        <p:tav tm="0">
                                          <p:val>
                                            <p:strVal val="ppt_y"/>
                                          </p:val>
                                        </p:tav>
                                        <p:tav tm="100000">
                                          <p:val>
                                            <p:strVal val="1+ppt_h/2"/>
                                          </p:val>
                                        </p:tav>
                                      </p:tavLst>
                                    </p:anim>
                                    <p:set>
                                      <p:cBhvr>
                                        <p:cTn id="184" dur="1" fill="hold">
                                          <p:stCondLst>
                                            <p:cond delay="1999"/>
                                          </p:stCondLst>
                                        </p:cTn>
                                        <p:tgtEl>
                                          <p:spTgt spid="20"/>
                                        </p:tgtEl>
                                        <p:attrNameLst>
                                          <p:attrName>style.visibility</p:attrName>
                                        </p:attrNameLst>
                                      </p:cBhvr>
                                      <p:to>
                                        <p:strVal val="hidden"/>
                                      </p:to>
                                    </p:set>
                                  </p:childTnLst>
                                </p:cTn>
                              </p:par>
                              <p:par>
                                <p:cTn id="185" presetID="20" presetClass="exit" presetSubtype="0" fill="hold" grpId="3" nodeType="withEffect">
                                  <p:stCondLst>
                                    <p:cond delay="0"/>
                                  </p:stCondLst>
                                  <p:childTnLst>
                                    <p:animEffect transition="out" filter="wedge">
                                      <p:cBhvr>
                                        <p:cTn id="186" dur="2000"/>
                                        <p:tgtEl>
                                          <p:spTgt spid="5"/>
                                        </p:tgtEl>
                                      </p:cBhvr>
                                    </p:animEffect>
                                    <p:set>
                                      <p:cBhvr>
                                        <p:cTn id="187" dur="1" fill="hold">
                                          <p:stCondLst>
                                            <p:cond delay="1999"/>
                                          </p:stCondLst>
                                        </p:cTn>
                                        <p:tgtEl>
                                          <p:spTgt spid="5"/>
                                        </p:tgtEl>
                                        <p:attrNameLst>
                                          <p:attrName>style.visibility</p:attrName>
                                        </p:attrNameLst>
                                      </p:cBhvr>
                                      <p:to>
                                        <p:strVal val="hidden"/>
                                      </p:to>
                                    </p:set>
                                  </p:childTnLst>
                                </p:cTn>
                              </p:par>
                              <p:par>
                                <p:cTn id="188" presetID="20" presetClass="exit" presetSubtype="0" fill="hold" grpId="3" nodeType="withEffect">
                                  <p:stCondLst>
                                    <p:cond delay="0"/>
                                  </p:stCondLst>
                                  <p:childTnLst>
                                    <p:animEffect transition="out" filter="wedge">
                                      <p:cBhvr>
                                        <p:cTn id="189" dur="2000"/>
                                        <p:tgtEl>
                                          <p:spTgt spid="6"/>
                                        </p:tgtEl>
                                      </p:cBhvr>
                                    </p:animEffect>
                                    <p:set>
                                      <p:cBhvr>
                                        <p:cTn id="190" dur="1" fill="hold">
                                          <p:stCondLst>
                                            <p:cond delay="1999"/>
                                          </p:stCondLst>
                                        </p:cTn>
                                        <p:tgtEl>
                                          <p:spTgt spid="6"/>
                                        </p:tgtEl>
                                        <p:attrNameLst>
                                          <p:attrName>style.visibility</p:attrName>
                                        </p:attrNameLst>
                                      </p:cBhvr>
                                      <p:to>
                                        <p:strVal val="hidden"/>
                                      </p:to>
                                    </p:set>
                                  </p:childTnLst>
                                </p:cTn>
                              </p:par>
                              <p:par>
                                <p:cTn id="191" presetID="20" presetClass="exit" presetSubtype="0" fill="hold" grpId="3" nodeType="withEffect">
                                  <p:stCondLst>
                                    <p:cond delay="0"/>
                                  </p:stCondLst>
                                  <p:childTnLst>
                                    <p:animEffect transition="out" filter="wedge">
                                      <p:cBhvr>
                                        <p:cTn id="192" dur="2000"/>
                                        <p:tgtEl>
                                          <p:spTgt spid="7"/>
                                        </p:tgtEl>
                                      </p:cBhvr>
                                    </p:animEffect>
                                    <p:set>
                                      <p:cBhvr>
                                        <p:cTn id="193" dur="1" fill="hold">
                                          <p:stCondLst>
                                            <p:cond delay="1999"/>
                                          </p:stCondLst>
                                        </p:cTn>
                                        <p:tgtEl>
                                          <p:spTgt spid="7"/>
                                        </p:tgtEl>
                                        <p:attrNameLst>
                                          <p:attrName>style.visibility</p:attrName>
                                        </p:attrNameLst>
                                      </p:cBhvr>
                                      <p:to>
                                        <p:strVal val="hidden"/>
                                      </p:to>
                                    </p:set>
                                  </p:childTnLst>
                                </p:cTn>
                              </p:par>
                              <p:par>
                                <p:cTn id="194" presetID="20" presetClass="exit" presetSubtype="0" fill="hold" grpId="3" nodeType="withEffect">
                                  <p:stCondLst>
                                    <p:cond delay="0"/>
                                  </p:stCondLst>
                                  <p:childTnLst>
                                    <p:animEffect transition="out" filter="wedge">
                                      <p:cBhvr>
                                        <p:cTn id="195" dur="2000"/>
                                        <p:tgtEl>
                                          <p:spTgt spid="8"/>
                                        </p:tgtEl>
                                      </p:cBhvr>
                                    </p:animEffect>
                                    <p:set>
                                      <p:cBhvr>
                                        <p:cTn id="196" dur="1" fill="hold">
                                          <p:stCondLst>
                                            <p:cond delay="1999"/>
                                          </p:stCondLst>
                                        </p:cTn>
                                        <p:tgtEl>
                                          <p:spTgt spid="8"/>
                                        </p:tgtEl>
                                        <p:attrNameLst>
                                          <p:attrName>style.visibility</p:attrName>
                                        </p:attrNameLst>
                                      </p:cBhvr>
                                      <p:to>
                                        <p:strVal val="hidden"/>
                                      </p:to>
                                    </p:set>
                                  </p:childTnLst>
                                </p:cTn>
                              </p:par>
                              <p:par>
                                <p:cTn id="197" presetID="20" presetClass="exit" presetSubtype="0" fill="hold" grpId="3" nodeType="withEffect">
                                  <p:stCondLst>
                                    <p:cond delay="0"/>
                                  </p:stCondLst>
                                  <p:childTnLst>
                                    <p:animEffect transition="out" filter="wedge">
                                      <p:cBhvr>
                                        <p:cTn id="198" dur="2000"/>
                                        <p:tgtEl>
                                          <p:spTgt spid="9"/>
                                        </p:tgtEl>
                                      </p:cBhvr>
                                    </p:animEffect>
                                    <p:set>
                                      <p:cBhvr>
                                        <p:cTn id="199" dur="1" fill="hold">
                                          <p:stCondLst>
                                            <p:cond delay="1999"/>
                                          </p:stCondLst>
                                        </p:cTn>
                                        <p:tgtEl>
                                          <p:spTgt spid="9"/>
                                        </p:tgtEl>
                                        <p:attrNameLst>
                                          <p:attrName>style.visibility</p:attrName>
                                        </p:attrNameLst>
                                      </p:cBhvr>
                                      <p:to>
                                        <p:strVal val="hidden"/>
                                      </p:to>
                                    </p:set>
                                  </p:childTnLst>
                                </p:cTn>
                              </p:par>
                              <p:par>
                                <p:cTn id="200" presetID="20" presetClass="exit" presetSubtype="0" fill="hold" grpId="3" nodeType="withEffect">
                                  <p:stCondLst>
                                    <p:cond delay="0"/>
                                  </p:stCondLst>
                                  <p:childTnLst>
                                    <p:animEffect transition="out" filter="wedge">
                                      <p:cBhvr>
                                        <p:cTn id="201" dur="2000"/>
                                        <p:tgtEl>
                                          <p:spTgt spid="10"/>
                                        </p:tgtEl>
                                      </p:cBhvr>
                                    </p:animEffect>
                                    <p:set>
                                      <p:cBhvr>
                                        <p:cTn id="202" dur="1" fill="hold">
                                          <p:stCondLst>
                                            <p:cond delay="1999"/>
                                          </p:stCondLst>
                                        </p:cTn>
                                        <p:tgtEl>
                                          <p:spTgt spid="10"/>
                                        </p:tgtEl>
                                        <p:attrNameLst>
                                          <p:attrName>style.visibility</p:attrName>
                                        </p:attrNameLst>
                                      </p:cBhvr>
                                      <p:to>
                                        <p:strVal val="hidden"/>
                                      </p:to>
                                    </p:set>
                                  </p:childTnLst>
                                </p:cTn>
                              </p:par>
                              <p:par>
                                <p:cTn id="203" presetID="20" presetClass="exit" presetSubtype="0" fill="hold" grpId="3" nodeType="withEffect">
                                  <p:stCondLst>
                                    <p:cond delay="0"/>
                                  </p:stCondLst>
                                  <p:childTnLst>
                                    <p:animEffect transition="out" filter="wedge">
                                      <p:cBhvr>
                                        <p:cTn id="204" dur="2000"/>
                                        <p:tgtEl>
                                          <p:spTgt spid="11"/>
                                        </p:tgtEl>
                                      </p:cBhvr>
                                    </p:animEffect>
                                    <p:set>
                                      <p:cBhvr>
                                        <p:cTn id="205" dur="1" fill="hold">
                                          <p:stCondLst>
                                            <p:cond delay="1999"/>
                                          </p:stCondLst>
                                        </p:cTn>
                                        <p:tgtEl>
                                          <p:spTgt spid="11"/>
                                        </p:tgtEl>
                                        <p:attrNameLst>
                                          <p:attrName>style.visibility</p:attrName>
                                        </p:attrNameLst>
                                      </p:cBhvr>
                                      <p:to>
                                        <p:strVal val="hidden"/>
                                      </p:to>
                                    </p:set>
                                  </p:childTnLst>
                                </p:cTn>
                              </p:par>
                              <p:par>
                                <p:cTn id="206" presetID="20" presetClass="exit" presetSubtype="0" fill="hold" grpId="3" nodeType="withEffect">
                                  <p:stCondLst>
                                    <p:cond delay="0"/>
                                  </p:stCondLst>
                                  <p:childTnLst>
                                    <p:animEffect transition="out" filter="wedge">
                                      <p:cBhvr>
                                        <p:cTn id="207" dur="2000"/>
                                        <p:tgtEl>
                                          <p:spTgt spid="12"/>
                                        </p:tgtEl>
                                      </p:cBhvr>
                                    </p:animEffect>
                                    <p:set>
                                      <p:cBhvr>
                                        <p:cTn id="208" dur="1" fill="hold">
                                          <p:stCondLst>
                                            <p:cond delay="1999"/>
                                          </p:stCondLst>
                                        </p:cTn>
                                        <p:tgtEl>
                                          <p:spTgt spid="12"/>
                                        </p:tgtEl>
                                        <p:attrNameLst>
                                          <p:attrName>style.visibility</p:attrName>
                                        </p:attrNameLst>
                                      </p:cBhvr>
                                      <p:to>
                                        <p:strVal val="hidden"/>
                                      </p:to>
                                    </p:set>
                                  </p:childTnLst>
                                </p:cTn>
                              </p:par>
                              <p:par>
                                <p:cTn id="209" presetID="20" presetClass="exit" presetSubtype="0" fill="hold" grpId="3" nodeType="withEffect">
                                  <p:stCondLst>
                                    <p:cond delay="0"/>
                                  </p:stCondLst>
                                  <p:childTnLst>
                                    <p:animEffect transition="out" filter="wedge">
                                      <p:cBhvr>
                                        <p:cTn id="210" dur="2000"/>
                                        <p:tgtEl>
                                          <p:spTgt spid="13"/>
                                        </p:tgtEl>
                                      </p:cBhvr>
                                    </p:animEffect>
                                    <p:set>
                                      <p:cBhvr>
                                        <p:cTn id="211" dur="1" fill="hold">
                                          <p:stCondLst>
                                            <p:cond delay="1999"/>
                                          </p:stCondLst>
                                        </p:cTn>
                                        <p:tgtEl>
                                          <p:spTgt spid="13"/>
                                        </p:tgtEl>
                                        <p:attrNameLst>
                                          <p:attrName>style.visibility</p:attrName>
                                        </p:attrNameLst>
                                      </p:cBhvr>
                                      <p:to>
                                        <p:strVal val="hidden"/>
                                      </p:to>
                                    </p:set>
                                  </p:childTnLst>
                                </p:cTn>
                              </p:par>
                              <p:par>
                                <p:cTn id="212" presetID="20" presetClass="exit" presetSubtype="0" fill="hold" grpId="3" nodeType="withEffect">
                                  <p:stCondLst>
                                    <p:cond delay="0"/>
                                  </p:stCondLst>
                                  <p:childTnLst>
                                    <p:animEffect transition="out" filter="wedge">
                                      <p:cBhvr>
                                        <p:cTn id="213" dur="2000"/>
                                        <p:tgtEl>
                                          <p:spTgt spid="14"/>
                                        </p:tgtEl>
                                      </p:cBhvr>
                                    </p:animEffect>
                                    <p:set>
                                      <p:cBhvr>
                                        <p:cTn id="214" dur="1" fill="hold">
                                          <p:stCondLst>
                                            <p:cond delay="1999"/>
                                          </p:stCondLst>
                                        </p:cTn>
                                        <p:tgtEl>
                                          <p:spTgt spid="14"/>
                                        </p:tgtEl>
                                        <p:attrNameLst>
                                          <p:attrName>style.visibility</p:attrName>
                                        </p:attrNameLst>
                                      </p:cBhvr>
                                      <p:to>
                                        <p:strVal val="hidden"/>
                                      </p:to>
                                    </p:set>
                                  </p:childTnLst>
                                </p:cTn>
                              </p:par>
                              <p:par>
                                <p:cTn id="215" presetID="20" presetClass="exit" presetSubtype="0" fill="hold" grpId="3" nodeType="withEffect">
                                  <p:stCondLst>
                                    <p:cond delay="0"/>
                                  </p:stCondLst>
                                  <p:childTnLst>
                                    <p:animEffect transition="out" filter="wedge">
                                      <p:cBhvr>
                                        <p:cTn id="216" dur="2000"/>
                                        <p:tgtEl>
                                          <p:spTgt spid="15"/>
                                        </p:tgtEl>
                                      </p:cBhvr>
                                    </p:animEffect>
                                    <p:set>
                                      <p:cBhvr>
                                        <p:cTn id="217" dur="1" fill="hold">
                                          <p:stCondLst>
                                            <p:cond delay="1999"/>
                                          </p:stCondLst>
                                        </p:cTn>
                                        <p:tgtEl>
                                          <p:spTgt spid="15"/>
                                        </p:tgtEl>
                                        <p:attrNameLst>
                                          <p:attrName>style.visibility</p:attrName>
                                        </p:attrNameLst>
                                      </p:cBhvr>
                                      <p:to>
                                        <p:strVal val="hidden"/>
                                      </p:to>
                                    </p:set>
                                  </p:childTnLst>
                                </p:cTn>
                              </p:par>
                              <p:par>
                                <p:cTn id="218" presetID="20" presetClass="exit" presetSubtype="0" fill="hold" grpId="3" nodeType="withEffect">
                                  <p:stCondLst>
                                    <p:cond delay="0"/>
                                  </p:stCondLst>
                                  <p:childTnLst>
                                    <p:animEffect transition="out" filter="wedge">
                                      <p:cBhvr>
                                        <p:cTn id="219" dur="2000"/>
                                        <p:tgtEl>
                                          <p:spTgt spid="16"/>
                                        </p:tgtEl>
                                      </p:cBhvr>
                                    </p:animEffect>
                                    <p:set>
                                      <p:cBhvr>
                                        <p:cTn id="220" dur="1" fill="hold">
                                          <p:stCondLst>
                                            <p:cond delay="1999"/>
                                          </p:stCondLst>
                                        </p:cTn>
                                        <p:tgtEl>
                                          <p:spTgt spid="16"/>
                                        </p:tgtEl>
                                        <p:attrNameLst>
                                          <p:attrName>style.visibility</p:attrName>
                                        </p:attrNameLst>
                                      </p:cBhvr>
                                      <p:to>
                                        <p:strVal val="hidden"/>
                                      </p:to>
                                    </p:set>
                                  </p:childTnLst>
                                </p:cTn>
                              </p:par>
                              <p:par>
                                <p:cTn id="221" presetID="20" presetClass="exit" presetSubtype="0" fill="hold" grpId="3" nodeType="withEffect">
                                  <p:stCondLst>
                                    <p:cond delay="0"/>
                                  </p:stCondLst>
                                  <p:childTnLst>
                                    <p:animEffect transition="out" filter="wedge">
                                      <p:cBhvr>
                                        <p:cTn id="222" dur="2000"/>
                                        <p:tgtEl>
                                          <p:spTgt spid="17"/>
                                        </p:tgtEl>
                                      </p:cBhvr>
                                    </p:animEffect>
                                    <p:set>
                                      <p:cBhvr>
                                        <p:cTn id="223" dur="1" fill="hold">
                                          <p:stCondLst>
                                            <p:cond delay="1999"/>
                                          </p:stCondLst>
                                        </p:cTn>
                                        <p:tgtEl>
                                          <p:spTgt spid="17"/>
                                        </p:tgtEl>
                                        <p:attrNameLst>
                                          <p:attrName>style.visibility</p:attrName>
                                        </p:attrNameLst>
                                      </p:cBhvr>
                                      <p:to>
                                        <p:strVal val="hidden"/>
                                      </p:to>
                                    </p:set>
                                  </p:childTnLst>
                                </p:cTn>
                              </p:par>
                              <p:par>
                                <p:cTn id="224" presetID="20" presetClass="exit" presetSubtype="0" fill="hold" grpId="3" nodeType="withEffect">
                                  <p:stCondLst>
                                    <p:cond delay="0"/>
                                  </p:stCondLst>
                                  <p:childTnLst>
                                    <p:animEffect transition="out" filter="wedge">
                                      <p:cBhvr>
                                        <p:cTn id="225" dur="2000"/>
                                        <p:tgtEl>
                                          <p:spTgt spid="18"/>
                                        </p:tgtEl>
                                      </p:cBhvr>
                                    </p:animEffect>
                                    <p:set>
                                      <p:cBhvr>
                                        <p:cTn id="226" dur="1" fill="hold">
                                          <p:stCondLst>
                                            <p:cond delay="1999"/>
                                          </p:stCondLst>
                                        </p:cTn>
                                        <p:tgtEl>
                                          <p:spTgt spid="18"/>
                                        </p:tgtEl>
                                        <p:attrNameLst>
                                          <p:attrName>style.visibility</p:attrName>
                                        </p:attrNameLst>
                                      </p:cBhvr>
                                      <p:to>
                                        <p:strVal val="hidden"/>
                                      </p:to>
                                    </p:set>
                                  </p:childTnLst>
                                </p:cTn>
                              </p:par>
                              <p:par>
                                <p:cTn id="227" presetID="20" presetClass="exit" presetSubtype="0" fill="hold" grpId="3" nodeType="withEffect">
                                  <p:stCondLst>
                                    <p:cond delay="0"/>
                                  </p:stCondLst>
                                  <p:childTnLst>
                                    <p:animEffect transition="out" filter="wedge">
                                      <p:cBhvr>
                                        <p:cTn id="228" dur="2000"/>
                                        <p:tgtEl>
                                          <p:spTgt spid="19"/>
                                        </p:tgtEl>
                                      </p:cBhvr>
                                    </p:animEffect>
                                    <p:set>
                                      <p:cBhvr>
                                        <p:cTn id="229" dur="1" fill="hold">
                                          <p:stCondLst>
                                            <p:cond delay="1999"/>
                                          </p:stCondLst>
                                        </p:cTn>
                                        <p:tgtEl>
                                          <p:spTgt spid="19"/>
                                        </p:tgtEl>
                                        <p:attrNameLst>
                                          <p:attrName>style.visibility</p:attrName>
                                        </p:attrNameLst>
                                      </p:cBhvr>
                                      <p:to>
                                        <p:strVal val="hidden"/>
                                      </p:to>
                                    </p:set>
                                  </p:childTnLst>
                                </p:cTn>
                              </p:par>
                              <p:par>
                                <p:cTn id="230" presetID="20" presetClass="exit" presetSubtype="0" fill="hold" grpId="3" nodeType="withEffect">
                                  <p:stCondLst>
                                    <p:cond delay="0"/>
                                  </p:stCondLst>
                                  <p:childTnLst>
                                    <p:animEffect transition="out" filter="wedge">
                                      <p:cBhvr>
                                        <p:cTn id="231" dur="2000"/>
                                        <p:tgtEl>
                                          <p:spTgt spid="20"/>
                                        </p:tgtEl>
                                      </p:cBhvr>
                                    </p:animEffect>
                                    <p:set>
                                      <p:cBhvr>
                                        <p:cTn id="232" dur="1" fill="hold">
                                          <p:stCondLst>
                                            <p:cond delay="1999"/>
                                          </p:stCondLst>
                                        </p:cTn>
                                        <p:tgtEl>
                                          <p:spTgt spid="20"/>
                                        </p:tgtEl>
                                        <p:attrNameLst>
                                          <p:attrName>style.visibility</p:attrName>
                                        </p:attrNameLst>
                                      </p:cBhvr>
                                      <p:to>
                                        <p:strVal val="hidden"/>
                                      </p:to>
                                    </p:set>
                                  </p:childTnLst>
                                </p:cTn>
                              </p:par>
                              <p:par>
                                <p:cTn id="233" presetID="2" presetClass="entr" presetSubtype="1" fill="hold" nodeType="withEffect">
                                  <p:stCondLst>
                                    <p:cond delay="0"/>
                                  </p:stCondLst>
                                  <p:childTnLst>
                                    <p:set>
                                      <p:cBhvr>
                                        <p:cTn id="234" dur="1" fill="hold">
                                          <p:stCondLst>
                                            <p:cond delay="0"/>
                                          </p:stCondLst>
                                        </p:cTn>
                                        <p:tgtEl>
                                          <p:spTgt spid="4"/>
                                        </p:tgtEl>
                                        <p:attrNameLst>
                                          <p:attrName>style.visibility</p:attrName>
                                        </p:attrNameLst>
                                      </p:cBhvr>
                                      <p:to>
                                        <p:strVal val="visible"/>
                                      </p:to>
                                    </p:set>
                                    <p:anim calcmode="lin" valueType="num">
                                      <p:cBhvr additive="base">
                                        <p:cTn id="235" dur="2000" fill="hold"/>
                                        <p:tgtEl>
                                          <p:spTgt spid="4"/>
                                        </p:tgtEl>
                                        <p:attrNameLst>
                                          <p:attrName>ppt_x</p:attrName>
                                        </p:attrNameLst>
                                      </p:cBhvr>
                                      <p:tavLst>
                                        <p:tav tm="0">
                                          <p:val>
                                            <p:strVal val="#ppt_x"/>
                                          </p:val>
                                        </p:tav>
                                        <p:tav tm="100000">
                                          <p:val>
                                            <p:strVal val="#ppt_x"/>
                                          </p:val>
                                        </p:tav>
                                      </p:tavLst>
                                    </p:anim>
                                    <p:anim calcmode="lin" valueType="num">
                                      <p:cBhvr additive="base">
                                        <p:cTn id="236" dur="2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kluiy.jpg"/>
          <p:cNvPicPr>
            <a:picLocks noChangeAspect="1"/>
          </p:cNvPicPr>
          <p:nvPr/>
        </p:nvPicPr>
        <p:blipFill>
          <a:blip r:embed="rId2"/>
          <a:stretch>
            <a:fillRect/>
          </a:stretch>
        </p:blipFill>
        <p:spPr>
          <a:xfrm>
            <a:off x="0" y="3345"/>
            <a:ext cx="9144000" cy="6851309"/>
          </a:xfrm>
          <a:prstGeom prst="rect">
            <a:avLst/>
          </a:prstGeom>
        </p:spPr>
      </p:pic>
      <p:sp>
        <p:nvSpPr>
          <p:cNvPr id="5" name="4 Combinar"/>
          <p:cNvSpPr/>
          <p:nvPr/>
        </p:nvSpPr>
        <p:spPr>
          <a:xfrm rot="10800000">
            <a:off x="285720" y="5857893"/>
            <a:ext cx="2024072" cy="1000107"/>
          </a:xfrm>
          <a:prstGeom prst="flowChartMerge">
            <a:avLst/>
          </a:prstGeom>
          <a:gradFill flip="none" rotWithShape="1">
            <a:gsLst>
              <a:gs pos="0">
                <a:schemeClr val="bg1">
                  <a:lumMod val="65000"/>
                  <a:lumOff val="35000"/>
                </a:schemeClr>
              </a:gs>
              <a:gs pos="64999">
                <a:srgbClr val="F0EBD5"/>
              </a:gs>
              <a:gs pos="100000">
                <a:srgbClr val="D1C39F"/>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ombinar"/>
          <p:cNvSpPr/>
          <p:nvPr/>
        </p:nvSpPr>
        <p:spPr>
          <a:xfrm rot="10800000">
            <a:off x="285720" y="5429264"/>
            <a:ext cx="2024072" cy="1000107"/>
          </a:xfrm>
          <a:prstGeom prst="flowChartMerge">
            <a:avLst/>
          </a:prstGeom>
          <a:gradFill flip="none" rotWithShape="1">
            <a:gsLst>
              <a:gs pos="0">
                <a:schemeClr val="bg1">
                  <a:lumMod val="65000"/>
                  <a:lumOff val="35000"/>
                </a:schemeClr>
              </a:gs>
              <a:gs pos="64999">
                <a:srgbClr val="F0EBD5"/>
              </a:gs>
              <a:gs pos="100000">
                <a:srgbClr val="D1C39F"/>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ombinar"/>
          <p:cNvSpPr/>
          <p:nvPr/>
        </p:nvSpPr>
        <p:spPr>
          <a:xfrm rot="10800000">
            <a:off x="357158" y="4929199"/>
            <a:ext cx="2024072" cy="1000107"/>
          </a:xfrm>
          <a:prstGeom prst="flowChartMerge">
            <a:avLst/>
          </a:prstGeom>
          <a:gradFill flip="none" rotWithShape="1">
            <a:gsLst>
              <a:gs pos="0">
                <a:schemeClr val="bg1">
                  <a:lumMod val="65000"/>
                  <a:lumOff val="35000"/>
                </a:schemeClr>
              </a:gs>
              <a:gs pos="64999">
                <a:srgbClr val="F0EBD5"/>
              </a:gs>
              <a:gs pos="100000">
                <a:srgbClr val="D1C39F"/>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ombinar"/>
          <p:cNvSpPr/>
          <p:nvPr/>
        </p:nvSpPr>
        <p:spPr>
          <a:xfrm rot="10800000">
            <a:off x="357158" y="4500570"/>
            <a:ext cx="2024072" cy="1000107"/>
          </a:xfrm>
          <a:prstGeom prst="flowChartMerge">
            <a:avLst/>
          </a:prstGeom>
          <a:gradFill flip="none" rotWithShape="1">
            <a:gsLst>
              <a:gs pos="0">
                <a:schemeClr val="bg1">
                  <a:lumMod val="65000"/>
                  <a:lumOff val="35000"/>
                </a:schemeClr>
              </a:gs>
              <a:gs pos="64999">
                <a:srgbClr val="F0EBD5"/>
              </a:gs>
              <a:gs pos="100000">
                <a:srgbClr val="D1C39F"/>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Combinar"/>
          <p:cNvSpPr/>
          <p:nvPr/>
        </p:nvSpPr>
        <p:spPr>
          <a:xfrm rot="10800000">
            <a:off x="357158" y="4071943"/>
            <a:ext cx="2024072" cy="1000107"/>
          </a:xfrm>
          <a:prstGeom prst="flowChartMerge">
            <a:avLst/>
          </a:prstGeom>
          <a:gradFill flip="none" rotWithShape="1">
            <a:gsLst>
              <a:gs pos="0">
                <a:schemeClr val="bg1">
                  <a:lumMod val="65000"/>
                  <a:lumOff val="35000"/>
                </a:schemeClr>
              </a:gs>
              <a:gs pos="64999">
                <a:srgbClr val="F0EBD5"/>
              </a:gs>
              <a:gs pos="100000">
                <a:srgbClr val="D1C39F"/>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Combinar"/>
          <p:cNvSpPr/>
          <p:nvPr/>
        </p:nvSpPr>
        <p:spPr>
          <a:xfrm rot="10800000">
            <a:off x="357158" y="3643314"/>
            <a:ext cx="2024072" cy="1000107"/>
          </a:xfrm>
          <a:prstGeom prst="flowChartMerge">
            <a:avLst/>
          </a:prstGeom>
          <a:gradFill flip="none" rotWithShape="1">
            <a:gsLst>
              <a:gs pos="0">
                <a:schemeClr val="bg1">
                  <a:lumMod val="65000"/>
                  <a:lumOff val="35000"/>
                </a:schemeClr>
              </a:gs>
              <a:gs pos="64999">
                <a:srgbClr val="F0EBD5"/>
              </a:gs>
              <a:gs pos="100000">
                <a:srgbClr val="D1C39F"/>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Combinar"/>
          <p:cNvSpPr/>
          <p:nvPr/>
        </p:nvSpPr>
        <p:spPr>
          <a:xfrm rot="10800000">
            <a:off x="428596" y="3143249"/>
            <a:ext cx="2024072" cy="1000107"/>
          </a:xfrm>
          <a:prstGeom prst="flowChartMerge">
            <a:avLst/>
          </a:prstGeom>
          <a:gradFill flip="none" rotWithShape="1">
            <a:gsLst>
              <a:gs pos="0">
                <a:schemeClr val="bg1">
                  <a:lumMod val="65000"/>
                  <a:lumOff val="35000"/>
                </a:schemeClr>
              </a:gs>
              <a:gs pos="64999">
                <a:srgbClr val="F0EBD5"/>
              </a:gs>
              <a:gs pos="100000">
                <a:srgbClr val="D1C39F"/>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Combinar"/>
          <p:cNvSpPr/>
          <p:nvPr/>
        </p:nvSpPr>
        <p:spPr>
          <a:xfrm rot="10800000">
            <a:off x="428596" y="2714620"/>
            <a:ext cx="2024072" cy="1000107"/>
          </a:xfrm>
          <a:prstGeom prst="flowChartMerge">
            <a:avLst/>
          </a:prstGeom>
          <a:gradFill flip="none" rotWithShape="1">
            <a:gsLst>
              <a:gs pos="0">
                <a:schemeClr val="bg1">
                  <a:lumMod val="65000"/>
                  <a:lumOff val="35000"/>
                </a:schemeClr>
              </a:gs>
              <a:gs pos="64999">
                <a:srgbClr val="F0EBD5"/>
              </a:gs>
              <a:gs pos="100000">
                <a:srgbClr val="D1C39F"/>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Combinar"/>
          <p:cNvSpPr/>
          <p:nvPr/>
        </p:nvSpPr>
        <p:spPr>
          <a:xfrm rot="10800000">
            <a:off x="428596" y="2285992"/>
            <a:ext cx="2024072" cy="1000107"/>
          </a:xfrm>
          <a:prstGeom prst="flowChartMerge">
            <a:avLst/>
          </a:prstGeom>
          <a:gradFill flip="none" rotWithShape="1">
            <a:gsLst>
              <a:gs pos="0">
                <a:schemeClr val="bg1">
                  <a:lumMod val="65000"/>
                  <a:lumOff val="35000"/>
                </a:schemeClr>
              </a:gs>
              <a:gs pos="64999">
                <a:srgbClr val="F0EBD5"/>
              </a:gs>
              <a:gs pos="100000">
                <a:srgbClr val="D1C39F"/>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Combinar"/>
          <p:cNvSpPr/>
          <p:nvPr/>
        </p:nvSpPr>
        <p:spPr>
          <a:xfrm rot="10800000">
            <a:off x="428596" y="1857365"/>
            <a:ext cx="2024072" cy="1000107"/>
          </a:xfrm>
          <a:prstGeom prst="flowChartMerge">
            <a:avLst/>
          </a:prstGeom>
          <a:gradFill flip="none" rotWithShape="1">
            <a:gsLst>
              <a:gs pos="0">
                <a:schemeClr val="bg1">
                  <a:lumMod val="65000"/>
                  <a:lumOff val="35000"/>
                </a:schemeClr>
              </a:gs>
              <a:gs pos="64999">
                <a:srgbClr val="F0EBD5"/>
              </a:gs>
              <a:gs pos="100000">
                <a:srgbClr val="D1C39F"/>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Combinar"/>
          <p:cNvSpPr/>
          <p:nvPr/>
        </p:nvSpPr>
        <p:spPr>
          <a:xfrm rot="10800000">
            <a:off x="428596" y="1428736"/>
            <a:ext cx="2024072" cy="1000107"/>
          </a:xfrm>
          <a:prstGeom prst="flowChartMerge">
            <a:avLst/>
          </a:prstGeom>
          <a:gradFill flip="none" rotWithShape="1">
            <a:gsLst>
              <a:gs pos="0">
                <a:schemeClr val="bg1">
                  <a:lumMod val="65000"/>
                  <a:lumOff val="35000"/>
                </a:schemeClr>
              </a:gs>
              <a:gs pos="64999">
                <a:srgbClr val="F0EBD5"/>
              </a:gs>
              <a:gs pos="100000">
                <a:srgbClr val="D1C39F"/>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Combinar"/>
          <p:cNvSpPr/>
          <p:nvPr/>
        </p:nvSpPr>
        <p:spPr>
          <a:xfrm rot="10800000">
            <a:off x="500034" y="928671"/>
            <a:ext cx="2024072" cy="1000107"/>
          </a:xfrm>
          <a:prstGeom prst="flowChartMerge">
            <a:avLst/>
          </a:prstGeom>
          <a:gradFill flip="none" rotWithShape="1">
            <a:gsLst>
              <a:gs pos="0">
                <a:schemeClr val="bg1">
                  <a:lumMod val="65000"/>
                  <a:lumOff val="35000"/>
                </a:schemeClr>
              </a:gs>
              <a:gs pos="64999">
                <a:srgbClr val="F0EBD5"/>
              </a:gs>
              <a:gs pos="100000">
                <a:srgbClr val="D1C39F"/>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Combinar"/>
          <p:cNvSpPr/>
          <p:nvPr/>
        </p:nvSpPr>
        <p:spPr>
          <a:xfrm rot="10800000">
            <a:off x="500034" y="500042"/>
            <a:ext cx="2024072" cy="1000107"/>
          </a:xfrm>
          <a:prstGeom prst="flowChartMerge">
            <a:avLst/>
          </a:prstGeom>
          <a:gradFill flip="none" rotWithShape="1">
            <a:gsLst>
              <a:gs pos="0">
                <a:schemeClr val="bg1">
                  <a:lumMod val="65000"/>
                  <a:lumOff val="35000"/>
                </a:schemeClr>
              </a:gs>
              <a:gs pos="64999">
                <a:srgbClr val="F0EBD5"/>
              </a:gs>
              <a:gs pos="100000">
                <a:srgbClr val="D1C39F"/>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Combinar"/>
          <p:cNvSpPr/>
          <p:nvPr/>
        </p:nvSpPr>
        <p:spPr>
          <a:xfrm rot="10800000">
            <a:off x="500034" y="142853"/>
            <a:ext cx="2024072" cy="1000107"/>
          </a:xfrm>
          <a:prstGeom prst="flowChartMerge">
            <a:avLst/>
          </a:prstGeom>
          <a:gradFill flip="none" rotWithShape="1">
            <a:gsLst>
              <a:gs pos="0">
                <a:schemeClr val="bg1">
                  <a:lumMod val="65000"/>
                  <a:lumOff val="35000"/>
                </a:schemeClr>
              </a:gs>
              <a:gs pos="64999">
                <a:srgbClr val="F0EBD5"/>
              </a:gs>
              <a:gs pos="100000">
                <a:srgbClr val="D1C39F"/>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Combinar"/>
          <p:cNvSpPr/>
          <p:nvPr/>
        </p:nvSpPr>
        <p:spPr>
          <a:xfrm rot="10800000">
            <a:off x="500034" y="-285776"/>
            <a:ext cx="2024072" cy="1000107"/>
          </a:xfrm>
          <a:prstGeom prst="flowChartMerge">
            <a:avLst/>
          </a:prstGeom>
          <a:gradFill flip="none" rotWithShape="1">
            <a:gsLst>
              <a:gs pos="0">
                <a:schemeClr val="bg1">
                  <a:lumMod val="65000"/>
                  <a:lumOff val="35000"/>
                </a:schemeClr>
              </a:gs>
              <a:gs pos="64999">
                <a:srgbClr val="F0EBD5"/>
              </a:gs>
              <a:gs pos="100000">
                <a:srgbClr val="D1C39F"/>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Combinar"/>
          <p:cNvSpPr/>
          <p:nvPr/>
        </p:nvSpPr>
        <p:spPr>
          <a:xfrm rot="10800000">
            <a:off x="6643702" y="5857893"/>
            <a:ext cx="2024072" cy="1000107"/>
          </a:xfrm>
          <a:prstGeom prst="flowChartMerge">
            <a:avLst/>
          </a:prstGeom>
          <a:gradFill flip="none" rotWithShape="1">
            <a:gsLst>
              <a:gs pos="0">
                <a:schemeClr val="bg1">
                  <a:lumMod val="65000"/>
                  <a:lumOff val="35000"/>
                </a:schemeClr>
              </a:gs>
              <a:gs pos="64999">
                <a:srgbClr val="F0EBD5"/>
              </a:gs>
              <a:gs pos="100000">
                <a:srgbClr val="D1C39F"/>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Combinar"/>
          <p:cNvSpPr/>
          <p:nvPr/>
        </p:nvSpPr>
        <p:spPr>
          <a:xfrm rot="10800000">
            <a:off x="6643702" y="5429264"/>
            <a:ext cx="2024072" cy="1000107"/>
          </a:xfrm>
          <a:prstGeom prst="flowChartMerge">
            <a:avLst/>
          </a:prstGeom>
          <a:gradFill flip="none" rotWithShape="1">
            <a:gsLst>
              <a:gs pos="0">
                <a:schemeClr val="bg1">
                  <a:lumMod val="65000"/>
                  <a:lumOff val="35000"/>
                </a:schemeClr>
              </a:gs>
              <a:gs pos="64999">
                <a:srgbClr val="F0EBD5"/>
              </a:gs>
              <a:gs pos="100000">
                <a:srgbClr val="D1C39F"/>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Combinar"/>
          <p:cNvSpPr/>
          <p:nvPr/>
        </p:nvSpPr>
        <p:spPr>
          <a:xfrm rot="10800000">
            <a:off x="6715140" y="4929199"/>
            <a:ext cx="2024072" cy="1000107"/>
          </a:xfrm>
          <a:prstGeom prst="flowChartMerge">
            <a:avLst/>
          </a:prstGeom>
          <a:gradFill flip="none" rotWithShape="1">
            <a:gsLst>
              <a:gs pos="0">
                <a:schemeClr val="bg1">
                  <a:lumMod val="65000"/>
                  <a:lumOff val="35000"/>
                </a:schemeClr>
              </a:gs>
              <a:gs pos="64999">
                <a:srgbClr val="F0EBD5"/>
              </a:gs>
              <a:gs pos="100000">
                <a:srgbClr val="D1C39F"/>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Combinar"/>
          <p:cNvSpPr/>
          <p:nvPr/>
        </p:nvSpPr>
        <p:spPr>
          <a:xfrm rot="10800000">
            <a:off x="6715140" y="4500570"/>
            <a:ext cx="2024072" cy="1000107"/>
          </a:xfrm>
          <a:prstGeom prst="flowChartMerge">
            <a:avLst/>
          </a:prstGeom>
          <a:gradFill flip="none" rotWithShape="1">
            <a:gsLst>
              <a:gs pos="0">
                <a:schemeClr val="bg1">
                  <a:lumMod val="65000"/>
                  <a:lumOff val="35000"/>
                </a:schemeClr>
              </a:gs>
              <a:gs pos="64999">
                <a:srgbClr val="F0EBD5"/>
              </a:gs>
              <a:gs pos="100000">
                <a:srgbClr val="D1C39F"/>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Combinar"/>
          <p:cNvSpPr/>
          <p:nvPr/>
        </p:nvSpPr>
        <p:spPr>
          <a:xfrm rot="10800000">
            <a:off x="6715140" y="4071943"/>
            <a:ext cx="2024072" cy="1000107"/>
          </a:xfrm>
          <a:prstGeom prst="flowChartMerge">
            <a:avLst/>
          </a:prstGeom>
          <a:gradFill flip="none" rotWithShape="1">
            <a:gsLst>
              <a:gs pos="0">
                <a:schemeClr val="bg1">
                  <a:lumMod val="65000"/>
                  <a:lumOff val="35000"/>
                </a:schemeClr>
              </a:gs>
              <a:gs pos="64999">
                <a:srgbClr val="F0EBD5"/>
              </a:gs>
              <a:gs pos="100000">
                <a:srgbClr val="D1C39F"/>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Combinar"/>
          <p:cNvSpPr/>
          <p:nvPr/>
        </p:nvSpPr>
        <p:spPr>
          <a:xfrm rot="10800000">
            <a:off x="6715140" y="3643314"/>
            <a:ext cx="2024072" cy="1000107"/>
          </a:xfrm>
          <a:prstGeom prst="flowChartMerge">
            <a:avLst/>
          </a:prstGeom>
          <a:gradFill flip="none" rotWithShape="1">
            <a:gsLst>
              <a:gs pos="0">
                <a:schemeClr val="bg1">
                  <a:lumMod val="65000"/>
                  <a:lumOff val="35000"/>
                </a:schemeClr>
              </a:gs>
              <a:gs pos="64999">
                <a:srgbClr val="F0EBD5"/>
              </a:gs>
              <a:gs pos="100000">
                <a:srgbClr val="D1C39F"/>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Combinar"/>
          <p:cNvSpPr/>
          <p:nvPr/>
        </p:nvSpPr>
        <p:spPr>
          <a:xfrm rot="10800000">
            <a:off x="6786578" y="3143249"/>
            <a:ext cx="2024072" cy="1000107"/>
          </a:xfrm>
          <a:prstGeom prst="flowChartMerge">
            <a:avLst/>
          </a:prstGeom>
          <a:gradFill flip="none" rotWithShape="1">
            <a:gsLst>
              <a:gs pos="0">
                <a:schemeClr val="bg1">
                  <a:lumMod val="65000"/>
                  <a:lumOff val="35000"/>
                </a:schemeClr>
              </a:gs>
              <a:gs pos="64999">
                <a:srgbClr val="F0EBD5"/>
              </a:gs>
              <a:gs pos="100000">
                <a:srgbClr val="D1C39F"/>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Combinar"/>
          <p:cNvSpPr/>
          <p:nvPr/>
        </p:nvSpPr>
        <p:spPr>
          <a:xfrm rot="10800000">
            <a:off x="6786578" y="2714620"/>
            <a:ext cx="2024072" cy="1000107"/>
          </a:xfrm>
          <a:prstGeom prst="flowChartMerge">
            <a:avLst/>
          </a:prstGeom>
          <a:gradFill flip="none" rotWithShape="1">
            <a:gsLst>
              <a:gs pos="0">
                <a:schemeClr val="bg1">
                  <a:lumMod val="65000"/>
                  <a:lumOff val="35000"/>
                </a:schemeClr>
              </a:gs>
              <a:gs pos="64999">
                <a:srgbClr val="F0EBD5"/>
              </a:gs>
              <a:gs pos="100000">
                <a:srgbClr val="D1C39F"/>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Combinar"/>
          <p:cNvSpPr/>
          <p:nvPr/>
        </p:nvSpPr>
        <p:spPr>
          <a:xfrm rot="10800000">
            <a:off x="6786578" y="2285992"/>
            <a:ext cx="2024072" cy="1000107"/>
          </a:xfrm>
          <a:prstGeom prst="flowChartMerge">
            <a:avLst/>
          </a:prstGeom>
          <a:gradFill flip="none" rotWithShape="1">
            <a:gsLst>
              <a:gs pos="0">
                <a:schemeClr val="bg1">
                  <a:lumMod val="65000"/>
                  <a:lumOff val="35000"/>
                </a:schemeClr>
              </a:gs>
              <a:gs pos="64999">
                <a:srgbClr val="F0EBD5"/>
              </a:gs>
              <a:gs pos="100000">
                <a:srgbClr val="D1C39F"/>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Combinar"/>
          <p:cNvSpPr/>
          <p:nvPr/>
        </p:nvSpPr>
        <p:spPr>
          <a:xfrm rot="10800000">
            <a:off x="6786578" y="1857365"/>
            <a:ext cx="2024072" cy="1000107"/>
          </a:xfrm>
          <a:prstGeom prst="flowChartMerge">
            <a:avLst/>
          </a:prstGeom>
          <a:gradFill flip="none" rotWithShape="1">
            <a:gsLst>
              <a:gs pos="0">
                <a:schemeClr val="bg1">
                  <a:lumMod val="65000"/>
                  <a:lumOff val="35000"/>
                </a:schemeClr>
              </a:gs>
              <a:gs pos="64999">
                <a:srgbClr val="F0EBD5"/>
              </a:gs>
              <a:gs pos="100000">
                <a:srgbClr val="D1C39F"/>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Combinar"/>
          <p:cNvSpPr/>
          <p:nvPr/>
        </p:nvSpPr>
        <p:spPr>
          <a:xfrm rot="10800000">
            <a:off x="6786578" y="1428736"/>
            <a:ext cx="2024072" cy="1000107"/>
          </a:xfrm>
          <a:prstGeom prst="flowChartMerge">
            <a:avLst/>
          </a:prstGeom>
          <a:gradFill flip="none" rotWithShape="1">
            <a:gsLst>
              <a:gs pos="0">
                <a:schemeClr val="bg1">
                  <a:lumMod val="65000"/>
                  <a:lumOff val="35000"/>
                </a:schemeClr>
              </a:gs>
              <a:gs pos="64999">
                <a:srgbClr val="F0EBD5"/>
              </a:gs>
              <a:gs pos="100000">
                <a:srgbClr val="D1C39F"/>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Combinar"/>
          <p:cNvSpPr/>
          <p:nvPr/>
        </p:nvSpPr>
        <p:spPr>
          <a:xfrm rot="10800000">
            <a:off x="6858016" y="928671"/>
            <a:ext cx="2024072" cy="1000107"/>
          </a:xfrm>
          <a:prstGeom prst="flowChartMerge">
            <a:avLst/>
          </a:prstGeom>
          <a:gradFill flip="none" rotWithShape="1">
            <a:gsLst>
              <a:gs pos="0">
                <a:schemeClr val="bg1">
                  <a:lumMod val="65000"/>
                  <a:lumOff val="35000"/>
                </a:schemeClr>
              </a:gs>
              <a:gs pos="64999">
                <a:srgbClr val="F0EBD5"/>
              </a:gs>
              <a:gs pos="100000">
                <a:srgbClr val="D1C39F"/>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Combinar"/>
          <p:cNvSpPr/>
          <p:nvPr/>
        </p:nvSpPr>
        <p:spPr>
          <a:xfrm rot="10800000">
            <a:off x="6858016" y="500042"/>
            <a:ext cx="2024072" cy="1000107"/>
          </a:xfrm>
          <a:prstGeom prst="flowChartMerge">
            <a:avLst/>
          </a:prstGeom>
          <a:gradFill flip="none" rotWithShape="1">
            <a:gsLst>
              <a:gs pos="0">
                <a:schemeClr val="bg1">
                  <a:lumMod val="65000"/>
                  <a:lumOff val="35000"/>
                </a:schemeClr>
              </a:gs>
              <a:gs pos="64999">
                <a:srgbClr val="F0EBD5"/>
              </a:gs>
              <a:gs pos="100000">
                <a:srgbClr val="D1C39F"/>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Combinar"/>
          <p:cNvSpPr/>
          <p:nvPr/>
        </p:nvSpPr>
        <p:spPr>
          <a:xfrm rot="10800000">
            <a:off x="6858016" y="142853"/>
            <a:ext cx="2024072" cy="1000107"/>
          </a:xfrm>
          <a:prstGeom prst="flowChartMerge">
            <a:avLst/>
          </a:prstGeom>
          <a:gradFill flip="none" rotWithShape="1">
            <a:gsLst>
              <a:gs pos="0">
                <a:schemeClr val="bg1">
                  <a:lumMod val="65000"/>
                  <a:lumOff val="35000"/>
                </a:schemeClr>
              </a:gs>
              <a:gs pos="64999">
                <a:srgbClr val="F0EBD5"/>
              </a:gs>
              <a:gs pos="100000">
                <a:srgbClr val="D1C39F"/>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Combinar"/>
          <p:cNvSpPr/>
          <p:nvPr/>
        </p:nvSpPr>
        <p:spPr>
          <a:xfrm rot="10800000">
            <a:off x="6858016" y="-285776"/>
            <a:ext cx="2024072" cy="1000107"/>
          </a:xfrm>
          <a:prstGeom prst="flowChartMerge">
            <a:avLst/>
          </a:prstGeom>
          <a:gradFill flip="none" rotWithShape="1">
            <a:gsLst>
              <a:gs pos="0">
                <a:schemeClr val="bg1">
                  <a:lumMod val="65000"/>
                  <a:lumOff val="35000"/>
                </a:schemeClr>
              </a:gs>
              <a:gs pos="64999">
                <a:srgbClr val="F0EBD5"/>
              </a:gs>
              <a:gs pos="100000">
                <a:srgbClr val="D1C39F"/>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Combinar"/>
          <p:cNvSpPr/>
          <p:nvPr/>
        </p:nvSpPr>
        <p:spPr>
          <a:xfrm rot="10800000">
            <a:off x="3357554" y="5857893"/>
            <a:ext cx="2024072" cy="1000107"/>
          </a:xfrm>
          <a:prstGeom prst="flowChartMerge">
            <a:avLst/>
          </a:prstGeom>
          <a:gradFill flip="none" rotWithShape="1">
            <a:gsLst>
              <a:gs pos="0">
                <a:schemeClr val="bg1">
                  <a:lumMod val="65000"/>
                  <a:lumOff val="35000"/>
                </a:schemeClr>
              </a:gs>
              <a:gs pos="64999">
                <a:srgbClr val="F0EBD5"/>
              </a:gs>
              <a:gs pos="100000">
                <a:srgbClr val="D1C39F"/>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Combinar"/>
          <p:cNvSpPr/>
          <p:nvPr/>
        </p:nvSpPr>
        <p:spPr>
          <a:xfrm rot="10800000">
            <a:off x="3357554" y="5429264"/>
            <a:ext cx="2024072" cy="1000107"/>
          </a:xfrm>
          <a:prstGeom prst="flowChartMerge">
            <a:avLst/>
          </a:prstGeom>
          <a:gradFill flip="none" rotWithShape="1">
            <a:gsLst>
              <a:gs pos="0">
                <a:schemeClr val="bg1">
                  <a:lumMod val="65000"/>
                  <a:lumOff val="35000"/>
                </a:schemeClr>
              </a:gs>
              <a:gs pos="64999">
                <a:srgbClr val="F0EBD5"/>
              </a:gs>
              <a:gs pos="100000">
                <a:srgbClr val="D1C39F"/>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Combinar"/>
          <p:cNvSpPr/>
          <p:nvPr/>
        </p:nvSpPr>
        <p:spPr>
          <a:xfrm rot="10800000">
            <a:off x="3428992" y="4929199"/>
            <a:ext cx="2024072" cy="1000107"/>
          </a:xfrm>
          <a:prstGeom prst="flowChartMerge">
            <a:avLst/>
          </a:prstGeom>
          <a:gradFill flip="none" rotWithShape="1">
            <a:gsLst>
              <a:gs pos="0">
                <a:schemeClr val="bg1">
                  <a:lumMod val="65000"/>
                  <a:lumOff val="35000"/>
                </a:schemeClr>
              </a:gs>
              <a:gs pos="64999">
                <a:srgbClr val="F0EBD5"/>
              </a:gs>
              <a:gs pos="100000">
                <a:srgbClr val="D1C39F"/>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Combinar"/>
          <p:cNvSpPr/>
          <p:nvPr/>
        </p:nvSpPr>
        <p:spPr>
          <a:xfrm rot="10800000">
            <a:off x="3428992" y="4500570"/>
            <a:ext cx="2024072" cy="1000107"/>
          </a:xfrm>
          <a:prstGeom prst="flowChartMerge">
            <a:avLst/>
          </a:prstGeom>
          <a:gradFill flip="none" rotWithShape="1">
            <a:gsLst>
              <a:gs pos="0">
                <a:schemeClr val="bg1">
                  <a:lumMod val="65000"/>
                  <a:lumOff val="35000"/>
                </a:schemeClr>
              </a:gs>
              <a:gs pos="64999">
                <a:srgbClr val="F0EBD5"/>
              </a:gs>
              <a:gs pos="100000">
                <a:srgbClr val="D1C39F"/>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Combinar"/>
          <p:cNvSpPr/>
          <p:nvPr/>
        </p:nvSpPr>
        <p:spPr>
          <a:xfrm rot="10800000">
            <a:off x="3428992" y="4071943"/>
            <a:ext cx="2024072" cy="1000107"/>
          </a:xfrm>
          <a:prstGeom prst="flowChartMerge">
            <a:avLst/>
          </a:prstGeom>
          <a:gradFill flip="none" rotWithShape="1">
            <a:gsLst>
              <a:gs pos="0">
                <a:schemeClr val="bg1">
                  <a:lumMod val="65000"/>
                  <a:lumOff val="35000"/>
                </a:schemeClr>
              </a:gs>
              <a:gs pos="64999">
                <a:srgbClr val="F0EBD5"/>
              </a:gs>
              <a:gs pos="100000">
                <a:srgbClr val="D1C39F"/>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Combinar"/>
          <p:cNvSpPr/>
          <p:nvPr/>
        </p:nvSpPr>
        <p:spPr>
          <a:xfrm rot="10800000">
            <a:off x="3428992" y="3643314"/>
            <a:ext cx="2024072" cy="1000107"/>
          </a:xfrm>
          <a:prstGeom prst="flowChartMerge">
            <a:avLst/>
          </a:prstGeom>
          <a:gradFill flip="none" rotWithShape="1">
            <a:gsLst>
              <a:gs pos="0">
                <a:schemeClr val="bg1">
                  <a:lumMod val="65000"/>
                  <a:lumOff val="35000"/>
                </a:schemeClr>
              </a:gs>
              <a:gs pos="64999">
                <a:srgbClr val="F0EBD5"/>
              </a:gs>
              <a:gs pos="100000">
                <a:srgbClr val="D1C39F"/>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Combinar"/>
          <p:cNvSpPr/>
          <p:nvPr/>
        </p:nvSpPr>
        <p:spPr>
          <a:xfrm rot="10800000">
            <a:off x="3500430" y="3143249"/>
            <a:ext cx="2024072" cy="1000107"/>
          </a:xfrm>
          <a:prstGeom prst="flowChartMerge">
            <a:avLst/>
          </a:prstGeom>
          <a:gradFill flip="none" rotWithShape="1">
            <a:gsLst>
              <a:gs pos="0">
                <a:schemeClr val="bg1">
                  <a:lumMod val="65000"/>
                  <a:lumOff val="35000"/>
                </a:schemeClr>
              </a:gs>
              <a:gs pos="64999">
                <a:srgbClr val="F0EBD5"/>
              </a:gs>
              <a:gs pos="100000">
                <a:srgbClr val="D1C39F"/>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Combinar"/>
          <p:cNvSpPr/>
          <p:nvPr/>
        </p:nvSpPr>
        <p:spPr>
          <a:xfrm rot="10800000">
            <a:off x="3500430" y="2714620"/>
            <a:ext cx="2024072" cy="1000107"/>
          </a:xfrm>
          <a:prstGeom prst="flowChartMerge">
            <a:avLst/>
          </a:prstGeom>
          <a:gradFill flip="none" rotWithShape="1">
            <a:gsLst>
              <a:gs pos="0">
                <a:schemeClr val="bg1">
                  <a:lumMod val="65000"/>
                  <a:lumOff val="35000"/>
                </a:schemeClr>
              </a:gs>
              <a:gs pos="64999">
                <a:srgbClr val="F0EBD5"/>
              </a:gs>
              <a:gs pos="100000">
                <a:srgbClr val="D1C39F"/>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Combinar"/>
          <p:cNvSpPr/>
          <p:nvPr/>
        </p:nvSpPr>
        <p:spPr>
          <a:xfrm rot="10800000">
            <a:off x="3500430" y="2285992"/>
            <a:ext cx="2024072" cy="1000107"/>
          </a:xfrm>
          <a:prstGeom prst="flowChartMerge">
            <a:avLst/>
          </a:prstGeom>
          <a:gradFill flip="none" rotWithShape="1">
            <a:gsLst>
              <a:gs pos="0">
                <a:schemeClr val="bg1">
                  <a:lumMod val="65000"/>
                  <a:lumOff val="35000"/>
                </a:schemeClr>
              </a:gs>
              <a:gs pos="64999">
                <a:srgbClr val="F0EBD5"/>
              </a:gs>
              <a:gs pos="100000">
                <a:srgbClr val="D1C39F"/>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Combinar"/>
          <p:cNvSpPr/>
          <p:nvPr/>
        </p:nvSpPr>
        <p:spPr>
          <a:xfrm rot="10800000">
            <a:off x="3500430" y="1857365"/>
            <a:ext cx="2024072" cy="1000107"/>
          </a:xfrm>
          <a:prstGeom prst="flowChartMerge">
            <a:avLst/>
          </a:prstGeom>
          <a:gradFill flip="none" rotWithShape="1">
            <a:gsLst>
              <a:gs pos="0">
                <a:schemeClr val="bg1">
                  <a:lumMod val="65000"/>
                  <a:lumOff val="35000"/>
                </a:schemeClr>
              </a:gs>
              <a:gs pos="64999">
                <a:srgbClr val="F0EBD5"/>
              </a:gs>
              <a:gs pos="100000">
                <a:srgbClr val="D1C39F"/>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Combinar"/>
          <p:cNvSpPr/>
          <p:nvPr/>
        </p:nvSpPr>
        <p:spPr>
          <a:xfrm rot="10800000">
            <a:off x="3500430" y="1428736"/>
            <a:ext cx="2024072" cy="1000107"/>
          </a:xfrm>
          <a:prstGeom prst="flowChartMerge">
            <a:avLst/>
          </a:prstGeom>
          <a:gradFill flip="none" rotWithShape="1">
            <a:gsLst>
              <a:gs pos="0">
                <a:schemeClr val="bg1">
                  <a:lumMod val="65000"/>
                  <a:lumOff val="35000"/>
                </a:schemeClr>
              </a:gs>
              <a:gs pos="64999">
                <a:srgbClr val="F0EBD5"/>
              </a:gs>
              <a:gs pos="100000">
                <a:srgbClr val="D1C39F"/>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Combinar"/>
          <p:cNvSpPr/>
          <p:nvPr/>
        </p:nvSpPr>
        <p:spPr>
          <a:xfrm rot="10800000">
            <a:off x="3571868" y="928671"/>
            <a:ext cx="2024072" cy="1000107"/>
          </a:xfrm>
          <a:prstGeom prst="flowChartMerge">
            <a:avLst/>
          </a:prstGeom>
          <a:gradFill flip="none" rotWithShape="1">
            <a:gsLst>
              <a:gs pos="0">
                <a:schemeClr val="bg1">
                  <a:lumMod val="65000"/>
                  <a:lumOff val="35000"/>
                </a:schemeClr>
              </a:gs>
              <a:gs pos="64999">
                <a:srgbClr val="F0EBD5"/>
              </a:gs>
              <a:gs pos="100000">
                <a:srgbClr val="D1C39F"/>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Combinar"/>
          <p:cNvSpPr/>
          <p:nvPr/>
        </p:nvSpPr>
        <p:spPr>
          <a:xfrm rot="10800000">
            <a:off x="3571868" y="500042"/>
            <a:ext cx="2024072" cy="1000107"/>
          </a:xfrm>
          <a:prstGeom prst="flowChartMerge">
            <a:avLst/>
          </a:prstGeom>
          <a:gradFill flip="none" rotWithShape="1">
            <a:gsLst>
              <a:gs pos="0">
                <a:schemeClr val="bg1">
                  <a:lumMod val="65000"/>
                  <a:lumOff val="35000"/>
                </a:schemeClr>
              </a:gs>
              <a:gs pos="64999">
                <a:srgbClr val="F0EBD5"/>
              </a:gs>
              <a:gs pos="100000">
                <a:srgbClr val="D1C39F"/>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Combinar"/>
          <p:cNvSpPr/>
          <p:nvPr/>
        </p:nvSpPr>
        <p:spPr>
          <a:xfrm rot="10800000">
            <a:off x="3571868" y="142853"/>
            <a:ext cx="2024072" cy="1000107"/>
          </a:xfrm>
          <a:prstGeom prst="flowChartMerge">
            <a:avLst/>
          </a:prstGeom>
          <a:gradFill flip="none" rotWithShape="1">
            <a:gsLst>
              <a:gs pos="0">
                <a:schemeClr val="bg1">
                  <a:lumMod val="65000"/>
                  <a:lumOff val="35000"/>
                </a:schemeClr>
              </a:gs>
              <a:gs pos="64999">
                <a:srgbClr val="F0EBD5"/>
              </a:gs>
              <a:gs pos="100000">
                <a:srgbClr val="D1C39F"/>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Combinar"/>
          <p:cNvSpPr/>
          <p:nvPr/>
        </p:nvSpPr>
        <p:spPr>
          <a:xfrm rot="10800000">
            <a:off x="3571868" y="-285776"/>
            <a:ext cx="2024072" cy="1000107"/>
          </a:xfrm>
          <a:prstGeom prst="flowChartMerge">
            <a:avLst/>
          </a:prstGeom>
          <a:gradFill flip="none" rotWithShape="1">
            <a:gsLst>
              <a:gs pos="0">
                <a:schemeClr val="bg1">
                  <a:lumMod val="65000"/>
                  <a:lumOff val="35000"/>
                </a:schemeClr>
              </a:gs>
              <a:gs pos="64999">
                <a:srgbClr val="F0EBD5"/>
              </a:gs>
              <a:gs pos="100000">
                <a:srgbClr val="D1C39F"/>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CuadroTexto"/>
          <p:cNvSpPr txBox="1"/>
          <p:nvPr/>
        </p:nvSpPr>
        <p:spPr>
          <a:xfrm>
            <a:off x="357158" y="642918"/>
            <a:ext cx="4049507" cy="1569660"/>
          </a:xfrm>
          <a:prstGeom prst="rect">
            <a:avLst/>
          </a:prstGeom>
          <a:noFill/>
        </p:spPr>
        <p:txBody>
          <a:bodyPr wrap="none" rtlCol="0">
            <a:spAutoFit/>
          </a:bodyPr>
          <a:lstStyle/>
          <a:p>
            <a:pPr algn="ctr"/>
            <a:r>
              <a:rPr lang="es-ES" sz="2400" b="1" dirty="0" smtClean="0">
                <a:solidFill>
                  <a:srgbClr val="FFC000"/>
                </a:solidFill>
                <a:effectLst>
                  <a:outerShdw blurRad="38100" dist="38100" dir="2700000" algn="tl">
                    <a:srgbClr val="000000">
                      <a:alpha val="43137"/>
                    </a:srgbClr>
                  </a:outerShdw>
                </a:effectLst>
                <a:latin typeface="Agency FB" pitchFamily="34" charset="0"/>
              </a:rPr>
              <a:t>Surcas el cielo con tu señorial vuelo,</a:t>
            </a:r>
            <a:endParaRPr lang="es-ES" sz="2400" dirty="0" smtClean="0">
              <a:solidFill>
                <a:srgbClr val="FFC000"/>
              </a:solidFill>
              <a:effectLst>
                <a:outerShdw blurRad="38100" dist="38100" dir="2700000" algn="tl">
                  <a:srgbClr val="000000">
                    <a:alpha val="43137"/>
                  </a:srgbClr>
                </a:outerShdw>
              </a:effectLst>
              <a:latin typeface="Agency FB" pitchFamily="34" charset="0"/>
            </a:endParaRPr>
          </a:p>
          <a:p>
            <a:pPr algn="ctr"/>
            <a:r>
              <a:rPr lang="es-ES" sz="2400" b="1" dirty="0" smtClean="0">
                <a:solidFill>
                  <a:srgbClr val="FFC000"/>
                </a:solidFill>
                <a:effectLst>
                  <a:outerShdw blurRad="38100" dist="38100" dir="2700000" algn="tl">
                    <a:srgbClr val="000000">
                      <a:alpha val="43137"/>
                    </a:srgbClr>
                  </a:outerShdw>
                </a:effectLst>
                <a:latin typeface="Agency FB" pitchFamily="34" charset="0"/>
              </a:rPr>
              <a:t>te dejas acunar por las corrientes,</a:t>
            </a:r>
            <a:endParaRPr lang="es-ES" sz="2400" dirty="0" smtClean="0">
              <a:solidFill>
                <a:srgbClr val="FFC000"/>
              </a:solidFill>
              <a:effectLst>
                <a:outerShdw blurRad="38100" dist="38100" dir="2700000" algn="tl">
                  <a:srgbClr val="000000">
                    <a:alpha val="43137"/>
                  </a:srgbClr>
                </a:outerShdw>
              </a:effectLst>
              <a:latin typeface="Agency FB" pitchFamily="34" charset="0"/>
            </a:endParaRPr>
          </a:p>
          <a:p>
            <a:pPr algn="ctr"/>
            <a:r>
              <a:rPr lang="es-ES" sz="2400" b="1" dirty="0" smtClean="0">
                <a:solidFill>
                  <a:srgbClr val="FFC000"/>
                </a:solidFill>
                <a:effectLst>
                  <a:outerShdw blurRad="38100" dist="38100" dir="2700000" algn="tl">
                    <a:srgbClr val="000000">
                      <a:alpha val="43137"/>
                    </a:srgbClr>
                  </a:outerShdw>
                </a:effectLst>
                <a:latin typeface="Agency FB" pitchFamily="34" charset="0"/>
              </a:rPr>
              <a:t>aprovechas su calidez o</a:t>
            </a:r>
            <a:endParaRPr lang="es-ES" sz="2400" dirty="0" smtClean="0">
              <a:solidFill>
                <a:srgbClr val="FFC000"/>
              </a:solidFill>
              <a:effectLst>
                <a:outerShdw blurRad="38100" dist="38100" dir="2700000" algn="tl">
                  <a:srgbClr val="000000">
                    <a:alpha val="43137"/>
                  </a:srgbClr>
                </a:outerShdw>
              </a:effectLst>
              <a:latin typeface="Agency FB" pitchFamily="34" charset="0"/>
            </a:endParaRPr>
          </a:p>
          <a:p>
            <a:pPr algn="ctr"/>
            <a:r>
              <a:rPr lang="es-ES" sz="2400" b="1" dirty="0" smtClean="0">
                <a:solidFill>
                  <a:srgbClr val="FFC000"/>
                </a:solidFill>
                <a:effectLst>
                  <a:outerShdw blurRad="38100" dist="38100" dir="2700000" algn="tl">
                    <a:srgbClr val="000000">
                      <a:alpha val="43137"/>
                    </a:srgbClr>
                  </a:outerShdw>
                </a:effectLst>
                <a:latin typeface="Agency FB" pitchFamily="34" charset="0"/>
              </a:rPr>
              <a:t>frialdad según te convenga</a:t>
            </a:r>
            <a:endParaRPr lang="es-ES" sz="2400" dirty="0">
              <a:solidFill>
                <a:srgbClr val="FFC000"/>
              </a:solidFill>
              <a:effectLst>
                <a:outerShdw blurRad="38100" dist="38100" dir="2700000" algn="tl">
                  <a:srgbClr val="000000">
                    <a:alpha val="43137"/>
                  </a:srgbClr>
                </a:outerShdw>
              </a:effectLst>
              <a:latin typeface="Agency FB" pitchFamily="34" charset="0"/>
            </a:endParaRPr>
          </a:p>
        </p:txBody>
      </p:sp>
      <p:sp>
        <p:nvSpPr>
          <p:cNvPr id="51" name="50 Rectángulo"/>
          <p:cNvSpPr/>
          <p:nvPr/>
        </p:nvSpPr>
        <p:spPr>
          <a:xfrm>
            <a:off x="0" y="-357214"/>
            <a:ext cx="9144000" cy="7215214"/>
          </a:xfrm>
          <a:prstGeom prst="rect">
            <a:avLst/>
          </a:prstGeom>
          <a:gradFill>
            <a:gsLst>
              <a:gs pos="0">
                <a:srgbClr val="D6B19C"/>
              </a:gs>
              <a:gs pos="30000">
                <a:srgbClr val="D49E6C"/>
              </a:gs>
              <a:gs pos="70000">
                <a:srgbClr val="A65528"/>
              </a:gs>
              <a:gs pos="100000">
                <a:srgbClr val="663012"/>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51"/>
                                        </p:tgtEl>
                                        <p:attrNameLst>
                                          <p:attrName>style.opacity</p:attrName>
                                        </p:attrNameLst>
                                      </p:cBhvr>
                                      <p:to>
                                        <p:strVal val="0"/>
                                      </p:to>
                                    </p:set>
                                    <p:animEffect filter="image" prLst="opacity: 0">
                                      <p:cBhvr rctx="IE">
                                        <p:cTn id="7" dur="indefinite"/>
                                        <p:tgtEl>
                                          <p:spTgt spid="51"/>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ppt_x"/>
                                          </p:val>
                                        </p:tav>
                                        <p:tav tm="100000">
                                          <p:val>
                                            <p:strVal val="#ppt_x"/>
                                          </p:val>
                                        </p:tav>
                                      </p:tavLst>
                                    </p:anim>
                                    <p:anim calcmode="lin" valueType="num">
                                      <p:cBhvr additive="base">
                                        <p:cTn id="23" dur="3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ppt_x"/>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ppt_x"/>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ppt_x"/>
                                          </p:val>
                                        </p:tav>
                                        <p:tav tm="100000">
                                          <p:val>
                                            <p:strVal val="#ppt_x"/>
                                          </p:val>
                                        </p:tav>
                                      </p:tavLst>
                                    </p:anim>
                                    <p:anim calcmode="lin" valueType="num">
                                      <p:cBhvr additive="base">
                                        <p:cTn id="35" dur="3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ppt_x"/>
                                          </p:val>
                                        </p:tav>
                                        <p:tav tm="100000">
                                          <p:val>
                                            <p:strVal val="#ppt_x"/>
                                          </p:val>
                                        </p:tav>
                                      </p:tavLst>
                                    </p:anim>
                                    <p:anim calcmode="lin" valueType="num">
                                      <p:cBhvr additive="base">
                                        <p:cTn id="39" dur="30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ppt_x"/>
                                          </p:val>
                                        </p:tav>
                                        <p:tav tm="100000">
                                          <p:val>
                                            <p:strVal val="#ppt_x"/>
                                          </p:val>
                                        </p:tav>
                                      </p:tavLst>
                                    </p:anim>
                                    <p:anim calcmode="lin" valueType="num">
                                      <p:cBhvr additive="base">
                                        <p:cTn id="43" dur="3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ppt_x"/>
                                          </p:val>
                                        </p:tav>
                                        <p:tav tm="100000">
                                          <p:val>
                                            <p:strVal val="#ppt_x"/>
                                          </p:val>
                                        </p:tav>
                                      </p:tavLst>
                                    </p:anim>
                                    <p:anim calcmode="lin" valueType="num">
                                      <p:cBhvr additive="base">
                                        <p:cTn id="47" dur="3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ppt_x"/>
                                          </p:val>
                                        </p:tav>
                                        <p:tav tm="100000">
                                          <p:val>
                                            <p:strVal val="#ppt_x"/>
                                          </p:val>
                                        </p:tav>
                                      </p:tavLst>
                                    </p:anim>
                                    <p:anim calcmode="lin" valueType="num">
                                      <p:cBhvr additive="base">
                                        <p:cTn id="51" dur="3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ppt_x"/>
                                          </p:val>
                                        </p:tav>
                                        <p:tav tm="100000">
                                          <p:val>
                                            <p:strVal val="#ppt_x"/>
                                          </p:val>
                                        </p:tav>
                                      </p:tavLst>
                                    </p:anim>
                                    <p:anim calcmode="lin" valueType="num">
                                      <p:cBhvr additive="base">
                                        <p:cTn id="55" dur="3000" fill="hold"/>
                                        <p:tgtEl>
                                          <p:spTgt spid="16"/>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ppt_x"/>
                                          </p:val>
                                        </p:tav>
                                        <p:tav tm="100000">
                                          <p:val>
                                            <p:strVal val="#ppt_x"/>
                                          </p:val>
                                        </p:tav>
                                      </p:tavLst>
                                    </p:anim>
                                    <p:anim calcmode="lin" valueType="num">
                                      <p:cBhvr additive="base">
                                        <p:cTn id="59" dur="3000" fill="hold"/>
                                        <p:tgtEl>
                                          <p:spTgt spid="17"/>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ppt_x"/>
                                          </p:val>
                                        </p:tav>
                                        <p:tav tm="100000">
                                          <p:val>
                                            <p:strVal val="#ppt_x"/>
                                          </p:val>
                                        </p:tav>
                                      </p:tavLst>
                                    </p:anim>
                                    <p:anim calcmode="lin" valueType="num">
                                      <p:cBhvr additive="base">
                                        <p:cTn id="63" dur="3000" fill="hold"/>
                                        <p:tgtEl>
                                          <p:spTgt spid="18"/>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ppt_x"/>
                                          </p:val>
                                        </p:tav>
                                        <p:tav tm="100000">
                                          <p:val>
                                            <p:strVal val="#ppt_x"/>
                                          </p:val>
                                        </p:tav>
                                      </p:tavLst>
                                    </p:anim>
                                    <p:anim calcmode="lin" valueType="num">
                                      <p:cBhvr additive="base">
                                        <p:cTn id="67" dur="3000" fill="hold"/>
                                        <p:tgtEl>
                                          <p:spTgt spid="19"/>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35"/>
                                        </p:tgtEl>
                                        <p:attrNameLst>
                                          <p:attrName>style.visibility</p:attrName>
                                        </p:attrNameLst>
                                      </p:cBhvr>
                                      <p:to>
                                        <p:strVal val="visible"/>
                                      </p:to>
                                    </p:set>
                                    <p:anim calcmode="lin" valueType="num">
                                      <p:cBhvr additive="base">
                                        <p:cTn id="70" dur="3000" fill="hold"/>
                                        <p:tgtEl>
                                          <p:spTgt spid="35"/>
                                        </p:tgtEl>
                                        <p:attrNameLst>
                                          <p:attrName>ppt_x</p:attrName>
                                        </p:attrNameLst>
                                      </p:cBhvr>
                                      <p:tavLst>
                                        <p:tav tm="0">
                                          <p:val>
                                            <p:strVal val="#ppt_x"/>
                                          </p:val>
                                        </p:tav>
                                        <p:tav tm="100000">
                                          <p:val>
                                            <p:strVal val="#ppt_x"/>
                                          </p:val>
                                        </p:tav>
                                      </p:tavLst>
                                    </p:anim>
                                    <p:anim calcmode="lin" valueType="num">
                                      <p:cBhvr additive="base">
                                        <p:cTn id="71" dur="3000" fill="hold"/>
                                        <p:tgtEl>
                                          <p:spTgt spid="35"/>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36"/>
                                        </p:tgtEl>
                                        <p:attrNameLst>
                                          <p:attrName>style.visibility</p:attrName>
                                        </p:attrNameLst>
                                      </p:cBhvr>
                                      <p:to>
                                        <p:strVal val="visible"/>
                                      </p:to>
                                    </p:set>
                                    <p:anim calcmode="lin" valueType="num">
                                      <p:cBhvr additive="base">
                                        <p:cTn id="74" dur="3000" fill="hold"/>
                                        <p:tgtEl>
                                          <p:spTgt spid="36"/>
                                        </p:tgtEl>
                                        <p:attrNameLst>
                                          <p:attrName>ppt_x</p:attrName>
                                        </p:attrNameLst>
                                      </p:cBhvr>
                                      <p:tavLst>
                                        <p:tav tm="0">
                                          <p:val>
                                            <p:strVal val="#ppt_x"/>
                                          </p:val>
                                        </p:tav>
                                        <p:tav tm="100000">
                                          <p:val>
                                            <p:strVal val="#ppt_x"/>
                                          </p:val>
                                        </p:tav>
                                      </p:tavLst>
                                    </p:anim>
                                    <p:anim calcmode="lin" valueType="num">
                                      <p:cBhvr additive="base">
                                        <p:cTn id="75" dur="3000" fill="hold"/>
                                        <p:tgtEl>
                                          <p:spTgt spid="36"/>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37"/>
                                        </p:tgtEl>
                                        <p:attrNameLst>
                                          <p:attrName>style.visibility</p:attrName>
                                        </p:attrNameLst>
                                      </p:cBhvr>
                                      <p:to>
                                        <p:strVal val="visible"/>
                                      </p:to>
                                    </p:set>
                                    <p:anim calcmode="lin" valueType="num">
                                      <p:cBhvr additive="base">
                                        <p:cTn id="78" dur="3000" fill="hold"/>
                                        <p:tgtEl>
                                          <p:spTgt spid="37"/>
                                        </p:tgtEl>
                                        <p:attrNameLst>
                                          <p:attrName>ppt_x</p:attrName>
                                        </p:attrNameLst>
                                      </p:cBhvr>
                                      <p:tavLst>
                                        <p:tav tm="0">
                                          <p:val>
                                            <p:strVal val="#ppt_x"/>
                                          </p:val>
                                        </p:tav>
                                        <p:tav tm="100000">
                                          <p:val>
                                            <p:strVal val="#ppt_x"/>
                                          </p:val>
                                        </p:tav>
                                      </p:tavLst>
                                    </p:anim>
                                    <p:anim calcmode="lin" valueType="num">
                                      <p:cBhvr additive="base">
                                        <p:cTn id="79" dur="3000" fill="hold"/>
                                        <p:tgtEl>
                                          <p:spTgt spid="37"/>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38"/>
                                        </p:tgtEl>
                                        <p:attrNameLst>
                                          <p:attrName>style.visibility</p:attrName>
                                        </p:attrNameLst>
                                      </p:cBhvr>
                                      <p:to>
                                        <p:strVal val="visible"/>
                                      </p:to>
                                    </p:set>
                                    <p:anim calcmode="lin" valueType="num">
                                      <p:cBhvr additive="base">
                                        <p:cTn id="82" dur="3000" fill="hold"/>
                                        <p:tgtEl>
                                          <p:spTgt spid="38"/>
                                        </p:tgtEl>
                                        <p:attrNameLst>
                                          <p:attrName>ppt_x</p:attrName>
                                        </p:attrNameLst>
                                      </p:cBhvr>
                                      <p:tavLst>
                                        <p:tav tm="0">
                                          <p:val>
                                            <p:strVal val="#ppt_x"/>
                                          </p:val>
                                        </p:tav>
                                        <p:tav tm="100000">
                                          <p:val>
                                            <p:strVal val="#ppt_x"/>
                                          </p:val>
                                        </p:tav>
                                      </p:tavLst>
                                    </p:anim>
                                    <p:anim calcmode="lin" valueType="num">
                                      <p:cBhvr additive="base">
                                        <p:cTn id="83" dur="3000" fill="hold"/>
                                        <p:tgtEl>
                                          <p:spTgt spid="38"/>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39"/>
                                        </p:tgtEl>
                                        <p:attrNameLst>
                                          <p:attrName>style.visibility</p:attrName>
                                        </p:attrNameLst>
                                      </p:cBhvr>
                                      <p:to>
                                        <p:strVal val="visible"/>
                                      </p:to>
                                    </p:set>
                                    <p:anim calcmode="lin" valueType="num">
                                      <p:cBhvr additive="base">
                                        <p:cTn id="86" dur="3000" fill="hold"/>
                                        <p:tgtEl>
                                          <p:spTgt spid="39"/>
                                        </p:tgtEl>
                                        <p:attrNameLst>
                                          <p:attrName>ppt_x</p:attrName>
                                        </p:attrNameLst>
                                      </p:cBhvr>
                                      <p:tavLst>
                                        <p:tav tm="0">
                                          <p:val>
                                            <p:strVal val="#ppt_x"/>
                                          </p:val>
                                        </p:tav>
                                        <p:tav tm="100000">
                                          <p:val>
                                            <p:strVal val="#ppt_x"/>
                                          </p:val>
                                        </p:tav>
                                      </p:tavLst>
                                    </p:anim>
                                    <p:anim calcmode="lin" valueType="num">
                                      <p:cBhvr additive="base">
                                        <p:cTn id="87" dur="3000" fill="hold"/>
                                        <p:tgtEl>
                                          <p:spTgt spid="39"/>
                                        </p:tgtEl>
                                        <p:attrNameLst>
                                          <p:attrName>ppt_y</p:attrName>
                                        </p:attrNameLst>
                                      </p:cBhvr>
                                      <p:tavLst>
                                        <p:tav tm="0">
                                          <p:val>
                                            <p:strVal val="1+#ppt_h/2"/>
                                          </p:val>
                                        </p:tav>
                                        <p:tav tm="100000">
                                          <p:val>
                                            <p:strVal val="#ppt_y"/>
                                          </p:val>
                                        </p:tav>
                                      </p:tavLst>
                                    </p:anim>
                                  </p:childTnLst>
                                </p:cTn>
                              </p:par>
                              <p:par>
                                <p:cTn id="88" presetID="2" presetClass="entr" presetSubtype="4" fill="hold" grpId="0" nodeType="withEffect">
                                  <p:stCondLst>
                                    <p:cond delay="0"/>
                                  </p:stCondLst>
                                  <p:childTnLst>
                                    <p:set>
                                      <p:cBhvr>
                                        <p:cTn id="89" dur="1" fill="hold">
                                          <p:stCondLst>
                                            <p:cond delay="0"/>
                                          </p:stCondLst>
                                        </p:cTn>
                                        <p:tgtEl>
                                          <p:spTgt spid="40"/>
                                        </p:tgtEl>
                                        <p:attrNameLst>
                                          <p:attrName>style.visibility</p:attrName>
                                        </p:attrNameLst>
                                      </p:cBhvr>
                                      <p:to>
                                        <p:strVal val="visible"/>
                                      </p:to>
                                    </p:set>
                                    <p:anim calcmode="lin" valueType="num">
                                      <p:cBhvr additive="base">
                                        <p:cTn id="90" dur="3000" fill="hold"/>
                                        <p:tgtEl>
                                          <p:spTgt spid="40"/>
                                        </p:tgtEl>
                                        <p:attrNameLst>
                                          <p:attrName>ppt_x</p:attrName>
                                        </p:attrNameLst>
                                      </p:cBhvr>
                                      <p:tavLst>
                                        <p:tav tm="0">
                                          <p:val>
                                            <p:strVal val="#ppt_x"/>
                                          </p:val>
                                        </p:tav>
                                        <p:tav tm="100000">
                                          <p:val>
                                            <p:strVal val="#ppt_x"/>
                                          </p:val>
                                        </p:tav>
                                      </p:tavLst>
                                    </p:anim>
                                    <p:anim calcmode="lin" valueType="num">
                                      <p:cBhvr additive="base">
                                        <p:cTn id="91" dur="3000" fill="hold"/>
                                        <p:tgtEl>
                                          <p:spTgt spid="40"/>
                                        </p:tgtEl>
                                        <p:attrNameLst>
                                          <p:attrName>ppt_y</p:attrName>
                                        </p:attrNameLst>
                                      </p:cBhvr>
                                      <p:tavLst>
                                        <p:tav tm="0">
                                          <p:val>
                                            <p:strVal val="1+#ppt_h/2"/>
                                          </p:val>
                                        </p:tav>
                                        <p:tav tm="100000">
                                          <p:val>
                                            <p:strVal val="#ppt_y"/>
                                          </p:val>
                                        </p:tav>
                                      </p:tavLst>
                                    </p:anim>
                                  </p:childTnLst>
                                </p:cTn>
                              </p:par>
                              <p:par>
                                <p:cTn id="92" presetID="2" presetClass="entr" presetSubtype="4" fill="hold" grpId="0" nodeType="withEffect">
                                  <p:stCondLst>
                                    <p:cond delay="0"/>
                                  </p:stCondLst>
                                  <p:childTnLst>
                                    <p:set>
                                      <p:cBhvr>
                                        <p:cTn id="93" dur="1" fill="hold">
                                          <p:stCondLst>
                                            <p:cond delay="0"/>
                                          </p:stCondLst>
                                        </p:cTn>
                                        <p:tgtEl>
                                          <p:spTgt spid="41"/>
                                        </p:tgtEl>
                                        <p:attrNameLst>
                                          <p:attrName>style.visibility</p:attrName>
                                        </p:attrNameLst>
                                      </p:cBhvr>
                                      <p:to>
                                        <p:strVal val="visible"/>
                                      </p:to>
                                    </p:set>
                                    <p:anim calcmode="lin" valueType="num">
                                      <p:cBhvr additive="base">
                                        <p:cTn id="94" dur="3000" fill="hold"/>
                                        <p:tgtEl>
                                          <p:spTgt spid="41"/>
                                        </p:tgtEl>
                                        <p:attrNameLst>
                                          <p:attrName>ppt_x</p:attrName>
                                        </p:attrNameLst>
                                      </p:cBhvr>
                                      <p:tavLst>
                                        <p:tav tm="0">
                                          <p:val>
                                            <p:strVal val="#ppt_x"/>
                                          </p:val>
                                        </p:tav>
                                        <p:tav tm="100000">
                                          <p:val>
                                            <p:strVal val="#ppt_x"/>
                                          </p:val>
                                        </p:tav>
                                      </p:tavLst>
                                    </p:anim>
                                    <p:anim calcmode="lin" valueType="num">
                                      <p:cBhvr additive="base">
                                        <p:cTn id="95" dur="3000" fill="hold"/>
                                        <p:tgtEl>
                                          <p:spTgt spid="41"/>
                                        </p:tgtEl>
                                        <p:attrNameLst>
                                          <p:attrName>ppt_y</p:attrName>
                                        </p:attrNameLst>
                                      </p:cBhvr>
                                      <p:tavLst>
                                        <p:tav tm="0">
                                          <p:val>
                                            <p:strVal val="1+#ppt_h/2"/>
                                          </p:val>
                                        </p:tav>
                                        <p:tav tm="100000">
                                          <p:val>
                                            <p:strVal val="#ppt_y"/>
                                          </p:val>
                                        </p:tav>
                                      </p:tavLst>
                                    </p:anim>
                                  </p:childTnLst>
                                </p:cTn>
                              </p:par>
                              <p:par>
                                <p:cTn id="96" presetID="2" presetClass="entr" presetSubtype="4" fill="hold" grpId="0" nodeType="withEffect">
                                  <p:stCondLst>
                                    <p:cond delay="0"/>
                                  </p:stCondLst>
                                  <p:childTnLst>
                                    <p:set>
                                      <p:cBhvr>
                                        <p:cTn id="97" dur="1" fill="hold">
                                          <p:stCondLst>
                                            <p:cond delay="0"/>
                                          </p:stCondLst>
                                        </p:cTn>
                                        <p:tgtEl>
                                          <p:spTgt spid="42"/>
                                        </p:tgtEl>
                                        <p:attrNameLst>
                                          <p:attrName>style.visibility</p:attrName>
                                        </p:attrNameLst>
                                      </p:cBhvr>
                                      <p:to>
                                        <p:strVal val="visible"/>
                                      </p:to>
                                    </p:set>
                                    <p:anim calcmode="lin" valueType="num">
                                      <p:cBhvr additive="base">
                                        <p:cTn id="98" dur="3000" fill="hold"/>
                                        <p:tgtEl>
                                          <p:spTgt spid="42"/>
                                        </p:tgtEl>
                                        <p:attrNameLst>
                                          <p:attrName>ppt_x</p:attrName>
                                        </p:attrNameLst>
                                      </p:cBhvr>
                                      <p:tavLst>
                                        <p:tav tm="0">
                                          <p:val>
                                            <p:strVal val="#ppt_x"/>
                                          </p:val>
                                        </p:tav>
                                        <p:tav tm="100000">
                                          <p:val>
                                            <p:strVal val="#ppt_x"/>
                                          </p:val>
                                        </p:tav>
                                      </p:tavLst>
                                    </p:anim>
                                    <p:anim calcmode="lin" valueType="num">
                                      <p:cBhvr additive="base">
                                        <p:cTn id="99" dur="3000" fill="hold"/>
                                        <p:tgtEl>
                                          <p:spTgt spid="42"/>
                                        </p:tgtEl>
                                        <p:attrNameLst>
                                          <p:attrName>ppt_y</p:attrName>
                                        </p:attrNameLst>
                                      </p:cBhvr>
                                      <p:tavLst>
                                        <p:tav tm="0">
                                          <p:val>
                                            <p:strVal val="1+#ppt_h/2"/>
                                          </p:val>
                                        </p:tav>
                                        <p:tav tm="100000">
                                          <p:val>
                                            <p:strVal val="#ppt_y"/>
                                          </p:val>
                                        </p:tav>
                                      </p:tavLst>
                                    </p:anim>
                                  </p:childTnLst>
                                </p:cTn>
                              </p:par>
                              <p:par>
                                <p:cTn id="100" presetID="2" presetClass="entr" presetSubtype="4" fill="hold" grpId="0" nodeType="withEffect">
                                  <p:stCondLst>
                                    <p:cond delay="0"/>
                                  </p:stCondLst>
                                  <p:childTnLst>
                                    <p:set>
                                      <p:cBhvr>
                                        <p:cTn id="101" dur="1" fill="hold">
                                          <p:stCondLst>
                                            <p:cond delay="0"/>
                                          </p:stCondLst>
                                        </p:cTn>
                                        <p:tgtEl>
                                          <p:spTgt spid="43"/>
                                        </p:tgtEl>
                                        <p:attrNameLst>
                                          <p:attrName>style.visibility</p:attrName>
                                        </p:attrNameLst>
                                      </p:cBhvr>
                                      <p:to>
                                        <p:strVal val="visible"/>
                                      </p:to>
                                    </p:set>
                                    <p:anim calcmode="lin" valueType="num">
                                      <p:cBhvr additive="base">
                                        <p:cTn id="102" dur="3000" fill="hold"/>
                                        <p:tgtEl>
                                          <p:spTgt spid="43"/>
                                        </p:tgtEl>
                                        <p:attrNameLst>
                                          <p:attrName>ppt_x</p:attrName>
                                        </p:attrNameLst>
                                      </p:cBhvr>
                                      <p:tavLst>
                                        <p:tav tm="0">
                                          <p:val>
                                            <p:strVal val="#ppt_x"/>
                                          </p:val>
                                        </p:tav>
                                        <p:tav tm="100000">
                                          <p:val>
                                            <p:strVal val="#ppt_x"/>
                                          </p:val>
                                        </p:tav>
                                      </p:tavLst>
                                    </p:anim>
                                    <p:anim calcmode="lin" valueType="num">
                                      <p:cBhvr additive="base">
                                        <p:cTn id="103" dur="3000" fill="hold"/>
                                        <p:tgtEl>
                                          <p:spTgt spid="43"/>
                                        </p:tgtEl>
                                        <p:attrNameLst>
                                          <p:attrName>ppt_y</p:attrName>
                                        </p:attrNameLst>
                                      </p:cBhvr>
                                      <p:tavLst>
                                        <p:tav tm="0">
                                          <p:val>
                                            <p:strVal val="1+#ppt_h/2"/>
                                          </p:val>
                                        </p:tav>
                                        <p:tav tm="100000">
                                          <p:val>
                                            <p:strVal val="#ppt_y"/>
                                          </p:val>
                                        </p:tav>
                                      </p:tavLst>
                                    </p:anim>
                                  </p:childTnLst>
                                </p:cTn>
                              </p:par>
                              <p:par>
                                <p:cTn id="104" presetID="2" presetClass="entr" presetSubtype="4" fill="hold" grpId="0" nodeType="withEffect">
                                  <p:stCondLst>
                                    <p:cond delay="0"/>
                                  </p:stCondLst>
                                  <p:childTnLst>
                                    <p:set>
                                      <p:cBhvr>
                                        <p:cTn id="105" dur="1" fill="hold">
                                          <p:stCondLst>
                                            <p:cond delay="0"/>
                                          </p:stCondLst>
                                        </p:cTn>
                                        <p:tgtEl>
                                          <p:spTgt spid="44"/>
                                        </p:tgtEl>
                                        <p:attrNameLst>
                                          <p:attrName>style.visibility</p:attrName>
                                        </p:attrNameLst>
                                      </p:cBhvr>
                                      <p:to>
                                        <p:strVal val="visible"/>
                                      </p:to>
                                    </p:set>
                                    <p:anim calcmode="lin" valueType="num">
                                      <p:cBhvr additive="base">
                                        <p:cTn id="106" dur="3000" fill="hold"/>
                                        <p:tgtEl>
                                          <p:spTgt spid="44"/>
                                        </p:tgtEl>
                                        <p:attrNameLst>
                                          <p:attrName>ppt_x</p:attrName>
                                        </p:attrNameLst>
                                      </p:cBhvr>
                                      <p:tavLst>
                                        <p:tav tm="0">
                                          <p:val>
                                            <p:strVal val="#ppt_x"/>
                                          </p:val>
                                        </p:tav>
                                        <p:tav tm="100000">
                                          <p:val>
                                            <p:strVal val="#ppt_x"/>
                                          </p:val>
                                        </p:tav>
                                      </p:tavLst>
                                    </p:anim>
                                    <p:anim calcmode="lin" valueType="num">
                                      <p:cBhvr additive="base">
                                        <p:cTn id="107" dur="3000" fill="hold"/>
                                        <p:tgtEl>
                                          <p:spTgt spid="44"/>
                                        </p:tgtEl>
                                        <p:attrNameLst>
                                          <p:attrName>ppt_y</p:attrName>
                                        </p:attrNameLst>
                                      </p:cBhvr>
                                      <p:tavLst>
                                        <p:tav tm="0">
                                          <p:val>
                                            <p:strVal val="1+#ppt_h/2"/>
                                          </p:val>
                                        </p:tav>
                                        <p:tav tm="100000">
                                          <p:val>
                                            <p:strVal val="#ppt_y"/>
                                          </p:val>
                                        </p:tav>
                                      </p:tavLst>
                                    </p:anim>
                                  </p:childTnLst>
                                </p:cTn>
                              </p:par>
                              <p:par>
                                <p:cTn id="108" presetID="2" presetClass="entr" presetSubtype="4" fill="hold" grpId="0" nodeType="withEffect">
                                  <p:stCondLst>
                                    <p:cond delay="0"/>
                                  </p:stCondLst>
                                  <p:childTnLst>
                                    <p:set>
                                      <p:cBhvr>
                                        <p:cTn id="109" dur="1" fill="hold">
                                          <p:stCondLst>
                                            <p:cond delay="0"/>
                                          </p:stCondLst>
                                        </p:cTn>
                                        <p:tgtEl>
                                          <p:spTgt spid="45"/>
                                        </p:tgtEl>
                                        <p:attrNameLst>
                                          <p:attrName>style.visibility</p:attrName>
                                        </p:attrNameLst>
                                      </p:cBhvr>
                                      <p:to>
                                        <p:strVal val="visible"/>
                                      </p:to>
                                    </p:set>
                                    <p:anim calcmode="lin" valueType="num">
                                      <p:cBhvr additive="base">
                                        <p:cTn id="110" dur="3000" fill="hold"/>
                                        <p:tgtEl>
                                          <p:spTgt spid="45"/>
                                        </p:tgtEl>
                                        <p:attrNameLst>
                                          <p:attrName>ppt_x</p:attrName>
                                        </p:attrNameLst>
                                      </p:cBhvr>
                                      <p:tavLst>
                                        <p:tav tm="0">
                                          <p:val>
                                            <p:strVal val="#ppt_x"/>
                                          </p:val>
                                        </p:tav>
                                        <p:tav tm="100000">
                                          <p:val>
                                            <p:strVal val="#ppt_x"/>
                                          </p:val>
                                        </p:tav>
                                      </p:tavLst>
                                    </p:anim>
                                    <p:anim calcmode="lin" valueType="num">
                                      <p:cBhvr additive="base">
                                        <p:cTn id="111" dur="3000" fill="hold"/>
                                        <p:tgtEl>
                                          <p:spTgt spid="45"/>
                                        </p:tgtEl>
                                        <p:attrNameLst>
                                          <p:attrName>ppt_y</p:attrName>
                                        </p:attrNameLst>
                                      </p:cBhvr>
                                      <p:tavLst>
                                        <p:tav tm="0">
                                          <p:val>
                                            <p:strVal val="1+#ppt_h/2"/>
                                          </p:val>
                                        </p:tav>
                                        <p:tav tm="100000">
                                          <p:val>
                                            <p:strVal val="#ppt_y"/>
                                          </p:val>
                                        </p:tav>
                                      </p:tavLst>
                                    </p:anim>
                                  </p:childTnLst>
                                </p:cTn>
                              </p:par>
                              <p:par>
                                <p:cTn id="112" presetID="2" presetClass="entr" presetSubtype="4" fill="hold" grpId="0" nodeType="withEffect">
                                  <p:stCondLst>
                                    <p:cond delay="0"/>
                                  </p:stCondLst>
                                  <p:childTnLst>
                                    <p:set>
                                      <p:cBhvr>
                                        <p:cTn id="113" dur="1" fill="hold">
                                          <p:stCondLst>
                                            <p:cond delay="0"/>
                                          </p:stCondLst>
                                        </p:cTn>
                                        <p:tgtEl>
                                          <p:spTgt spid="46"/>
                                        </p:tgtEl>
                                        <p:attrNameLst>
                                          <p:attrName>style.visibility</p:attrName>
                                        </p:attrNameLst>
                                      </p:cBhvr>
                                      <p:to>
                                        <p:strVal val="visible"/>
                                      </p:to>
                                    </p:set>
                                    <p:anim calcmode="lin" valueType="num">
                                      <p:cBhvr additive="base">
                                        <p:cTn id="114" dur="3000" fill="hold"/>
                                        <p:tgtEl>
                                          <p:spTgt spid="46"/>
                                        </p:tgtEl>
                                        <p:attrNameLst>
                                          <p:attrName>ppt_x</p:attrName>
                                        </p:attrNameLst>
                                      </p:cBhvr>
                                      <p:tavLst>
                                        <p:tav tm="0">
                                          <p:val>
                                            <p:strVal val="#ppt_x"/>
                                          </p:val>
                                        </p:tav>
                                        <p:tav tm="100000">
                                          <p:val>
                                            <p:strVal val="#ppt_x"/>
                                          </p:val>
                                        </p:tav>
                                      </p:tavLst>
                                    </p:anim>
                                    <p:anim calcmode="lin" valueType="num">
                                      <p:cBhvr additive="base">
                                        <p:cTn id="115" dur="3000" fill="hold"/>
                                        <p:tgtEl>
                                          <p:spTgt spid="46"/>
                                        </p:tgtEl>
                                        <p:attrNameLst>
                                          <p:attrName>ppt_y</p:attrName>
                                        </p:attrNameLst>
                                      </p:cBhvr>
                                      <p:tavLst>
                                        <p:tav tm="0">
                                          <p:val>
                                            <p:strVal val="1+#ppt_h/2"/>
                                          </p:val>
                                        </p:tav>
                                        <p:tav tm="100000">
                                          <p:val>
                                            <p:strVal val="#ppt_y"/>
                                          </p:val>
                                        </p:tav>
                                      </p:tavLst>
                                    </p:anim>
                                  </p:childTnLst>
                                </p:cTn>
                              </p:par>
                              <p:par>
                                <p:cTn id="116" presetID="2" presetClass="entr" presetSubtype="4" fill="hold" grpId="0" nodeType="withEffect">
                                  <p:stCondLst>
                                    <p:cond delay="0"/>
                                  </p:stCondLst>
                                  <p:childTnLst>
                                    <p:set>
                                      <p:cBhvr>
                                        <p:cTn id="117" dur="1" fill="hold">
                                          <p:stCondLst>
                                            <p:cond delay="0"/>
                                          </p:stCondLst>
                                        </p:cTn>
                                        <p:tgtEl>
                                          <p:spTgt spid="47"/>
                                        </p:tgtEl>
                                        <p:attrNameLst>
                                          <p:attrName>style.visibility</p:attrName>
                                        </p:attrNameLst>
                                      </p:cBhvr>
                                      <p:to>
                                        <p:strVal val="visible"/>
                                      </p:to>
                                    </p:set>
                                    <p:anim calcmode="lin" valueType="num">
                                      <p:cBhvr additive="base">
                                        <p:cTn id="118" dur="3000" fill="hold"/>
                                        <p:tgtEl>
                                          <p:spTgt spid="47"/>
                                        </p:tgtEl>
                                        <p:attrNameLst>
                                          <p:attrName>ppt_x</p:attrName>
                                        </p:attrNameLst>
                                      </p:cBhvr>
                                      <p:tavLst>
                                        <p:tav tm="0">
                                          <p:val>
                                            <p:strVal val="#ppt_x"/>
                                          </p:val>
                                        </p:tav>
                                        <p:tav tm="100000">
                                          <p:val>
                                            <p:strVal val="#ppt_x"/>
                                          </p:val>
                                        </p:tav>
                                      </p:tavLst>
                                    </p:anim>
                                    <p:anim calcmode="lin" valueType="num">
                                      <p:cBhvr additive="base">
                                        <p:cTn id="119" dur="3000" fill="hold"/>
                                        <p:tgtEl>
                                          <p:spTgt spid="47"/>
                                        </p:tgtEl>
                                        <p:attrNameLst>
                                          <p:attrName>ppt_y</p:attrName>
                                        </p:attrNameLst>
                                      </p:cBhvr>
                                      <p:tavLst>
                                        <p:tav tm="0">
                                          <p:val>
                                            <p:strVal val="1+#ppt_h/2"/>
                                          </p:val>
                                        </p:tav>
                                        <p:tav tm="100000">
                                          <p:val>
                                            <p:strVal val="#ppt_y"/>
                                          </p:val>
                                        </p:tav>
                                      </p:tavLst>
                                    </p:anim>
                                  </p:childTnLst>
                                </p:cTn>
                              </p:par>
                              <p:par>
                                <p:cTn id="120" presetID="2" presetClass="entr" presetSubtype="4" fill="hold" grpId="0" nodeType="withEffect">
                                  <p:stCondLst>
                                    <p:cond delay="0"/>
                                  </p:stCondLst>
                                  <p:childTnLst>
                                    <p:set>
                                      <p:cBhvr>
                                        <p:cTn id="121" dur="1" fill="hold">
                                          <p:stCondLst>
                                            <p:cond delay="0"/>
                                          </p:stCondLst>
                                        </p:cTn>
                                        <p:tgtEl>
                                          <p:spTgt spid="48"/>
                                        </p:tgtEl>
                                        <p:attrNameLst>
                                          <p:attrName>style.visibility</p:attrName>
                                        </p:attrNameLst>
                                      </p:cBhvr>
                                      <p:to>
                                        <p:strVal val="visible"/>
                                      </p:to>
                                    </p:set>
                                    <p:anim calcmode="lin" valueType="num">
                                      <p:cBhvr additive="base">
                                        <p:cTn id="122" dur="3000" fill="hold"/>
                                        <p:tgtEl>
                                          <p:spTgt spid="48"/>
                                        </p:tgtEl>
                                        <p:attrNameLst>
                                          <p:attrName>ppt_x</p:attrName>
                                        </p:attrNameLst>
                                      </p:cBhvr>
                                      <p:tavLst>
                                        <p:tav tm="0">
                                          <p:val>
                                            <p:strVal val="#ppt_x"/>
                                          </p:val>
                                        </p:tav>
                                        <p:tav tm="100000">
                                          <p:val>
                                            <p:strVal val="#ppt_x"/>
                                          </p:val>
                                        </p:tav>
                                      </p:tavLst>
                                    </p:anim>
                                    <p:anim calcmode="lin" valueType="num">
                                      <p:cBhvr additive="base">
                                        <p:cTn id="123" dur="3000" fill="hold"/>
                                        <p:tgtEl>
                                          <p:spTgt spid="48"/>
                                        </p:tgtEl>
                                        <p:attrNameLst>
                                          <p:attrName>ppt_y</p:attrName>
                                        </p:attrNameLst>
                                      </p:cBhvr>
                                      <p:tavLst>
                                        <p:tav tm="0">
                                          <p:val>
                                            <p:strVal val="1+#ppt_h/2"/>
                                          </p:val>
                                        </p:tav>
                                        <p:tav tm="100000">
                                          <p:val>
                                            <p:strVal val="#ppt_y"/>
                                          </p:val>
                                        </p:tav>
                                      </p:tavLst>
                                    </p:anim>
                                  </p:childTnLst>
                                </p:cTn>
                              </p:par>
                              <p:par>
                                <p:cTn id="124" presetID="2" presetClass="entr" presetSubtype="4" fill="hold" grpId="0" nodeType="withEffect">
                                  <p:stCondLst>
                                    <p:cond delay="0"/>
                                  </p:stCondLst>
                                  <p:childTnLst>
                                    <p:set>
                                      <p:cBhvr>
                                        <p:cTn id="125" dur="1" fill="hold">
                                          <p:stCondLst>
                                            <p:cond delay="0"/>
                                          </p:stCondLst>
                                        </p:cTn>
                                        <p:tgtEl>
                                          <p:spTgt spid="49"/>
                                        </p:tgtEl>
                                        <p:attrNameLst>
                                          <p:attrName>style.visibility</p:attrName>
                                        </p:attrNameLst>
                                      </p:cBhvr>
                                      <p:to>
                                        <p:strVal val="visible"/>
                                      </p:to>
                                    </p:set>
                                    <p:anim calcmode="lin" valueType="num">
                                      <p:cBhvr additive="base">
                                        <p:cTn id="126" dur="3000" fill="hold"/>
                                        <p:tgtEl>
                                          <p:spTgt spid="49"/>
                                        </p:tgtEl>
                                        <p:attrNameLst>
                                          <p:attrName>ppt_x</p:attrName>
                                        </p:attrNameLst>
                                      </p:cBhvr>
                                      <p:tavLst>
                                        <p:tav tm="0">
                                          <p:val>
                                            <p:strVal val="#ppt_x"/>
                                          </p:val>
                                        </p:tav>
                                        <p:tav tm="100000">
                                          <p:val>
                                            <p:strVal val="#ppt_x"/>
                                          </p:val>
                                        </p:tav>
                                      </p:tavLst>
                                    </p:anim>
                                    <p:anim calcmode="lin" valueType="num">
                                      <p:cBhvr additive="base">
                                        <p:cTn id="127" dur="3000" fill="hold"/>
                                        <p:tgtEl>
                                          <p:spTgt spid="49"/>
                                        </p:tgtEl>
                                        <p:attrNameLst>
                                          <p:attrName>ppt_y</p:attrName>
                                        </p:attrNameLst>
                                      </p:cBhvr>
                                      <p:tavLst>
                                        <p:tav tm="0">
                                          <p:val>
                                            <p:strVal val="1+#ppt_h/2"/>
                                          </p:val>
                                        </p:tav>
                                        <p:tav tm="100000">
                                          <p:val>
                                            <p:strVal val="#ppt_y"/>
                                          </p:val>
                                        </p:tav>
                                      </p:tavLst>
                                    </p:anim>
                                  </p:childTnLst>
                                </p:cTn>
                              </p:par>
                              <p:par>
                                <p:cTn id="128" presetID="2" presetClass="entr" presetSubtype="4" fill="hold" grpId="0" nodeType="withEffect">
                                  <p:stCondLst>
                                    <p:cond delay="0"/>
                                  </p:stCondLst>
                                  <p:childTnLst>
                                    <p:set>
                                      <p:cBhvr>
                                        <p:cTn id="129" dur="1" fill="hold">
                                          <p:stCondLst>
                                            <p:cond delay="0"/>
                                          </p:stCondLst>
                                        </p:cTn>
                                        <p:tgtEl>
                                          <p:spTgt spid="20"/>
                                        </p:tgtEl>
                                        <p:attrNameLst>
                                          <p:attrName>style.visibility</p:attrName>
                                        </p:attrNameLst>
                                      </p:cBhvr>
                                      <p:to>
                                        <p:strVal val="visible"/>
                                      </p:to>
                                    </p:set>
                                    <p:anim calcmode="lin" valueType="num">
                                      <p:cBhvr additive="base">
                                        <p:cTn id="130" dur="3000" fill="hold"/>
                                        <p:tgtEl>
                                          <p:spTgt spid="20"/>
                                        </p:tgtEl>
                                        <p:attrNameLst>
                                          <p:attrName>ppt_x</p:attrName>
                                        </p:attrNameLst>
                                      </p:cBhvr>
                                      <p:tavLst>
                                        <p:tav tm="0">
                                          <p:val>
                                            <p:strVal val="#ppt_x"/>
                                          </p:val>
                                        </p:tav>
                                        <p:tav tm="100000">
                                          <p:val>
                                            <p:strVal val="#ppt_x"/>
                                          </p:val>
                                        </p:tav>
                                      </p:tavLst>
                                    </p:anim>
                                    <p:anim calcmode="lin" valueType="num">
                                      <p:cBhvr additive="base">
                                        <p:cTn id="131" dur="3000" fill="hold"/>
                                        <p:tgtEl>
                                          <p:spTgt spid="20"/>
                                        </p:tgtEl>
                                        <p:attrNameLst>
                                          <p:attrName>ppt_y</p:attrName>
                                        </p:attrNameLst>
                                      </p:cBhvr>
                                      <p:tavLst>
                                        <p:tav tm="0">
                                          <p:val>
                                            <p:strVal val="1+#ppt_h/2"/>
                                          </p:val>
                                        </p:tav>
                                        <p:tav tm="100000">
                                          <p:val>
                                            <p:strVal val="#ppt_y"/>
                                          </p:val>
                                        </p:tav>
                                      </p:tavLst>
                                    </p:anim>
                                  </p:childTnLst>
                                </p:cTn>
                              </p:par>
                              <p:par>
                                <p:cTn id="132" presetID="2" presetClass="entr" presetSubtype="4" fill="hold" grpId="0" nodeType="withEffect">
                                  <p:stCondLst>
                                    <p:cond delay="0"/>
                                  </p:stCondLst>
                                  <p:childTnLst>
                                    <p:set>
                                      <p:cBhvr>
                                        <p:cTn id="133" dur="1" fill="hold">
                                          <p:stCondLst>
                                            <p:cond delay="0"/>
                                          </p:stCondLst>
                                        </p:cTn>
                                        <p:tgtEl>
                                          <p:spTgt spid="21"/>
                                        </p:tgtEl>
                                        <p:attrNameLst>
                                          <p:attrName>style.visibility</p:attrName>
                                        </p:attrNameLst>
                                      </p:cBhvr>
                                      <p:to>
                                        <p:strVal val="visible"/>
                                      </p:to>
                                    </p:set>
                                    <p:anim calcmode="lin" valueType="num">
                                      <p:cBhvr additive="base">
                                        <p:cTn id="134" dur="3000" fill="hold"/>
                                        <p:tgtEl>
                                          <p:spTgt spid="21"/>
                                        </p:tgtEl>
                                        <p:attrNameLst>
                                          <p:attrName>ppt_x</p:attrName>
                                        </p:attrNameLst>
                                      </p:cBhvr>
                                      <p:tavLst>
                                        <p:tav tm="0">
                                          <p:val>
                                            <p:strVal val="#ppt_x"/>
                                          </p:val>
                                        </p:tav>
                                        <p:tav tm="100000">
                                          <p:val>
                                            <p:strVal val="#ppt_x"/>
                                          </p:val>
                                        </p:tav>
                                      </p:tavLst>
                                    </p:anim>
                                    <p:anim calcmode="lin" valueType="num">
                                      <p:cBhvr additive="base">
                                        <p:cTn id="135" dur="3000" fill="hold"/>
                                        <p:tgtEl>
                                          <p:spTgt spid="21"/>
                                        </p:tgtEl>
                                        <p:attrNameLst>
                                          <p:attrName>ppt_y</p:attrName>
                                        </p:attrNameLst>
                                      </p:cBhvr>
                                      <p:tavLst>
                                        <p:tav tm="0">
                                          <p:val>
                                            <p:strVal val="1+#ppt_h/2"/>
                                          </p:val>
                                        </p:tav>
                                        <p:tav tm="100000">
                                          <p:val>
                                            <p:strVal val="#ppt_y"/>
                                          </p:val>
                                        </p:tav>
                                      </p:tavLst>
                                    </p:anim>
                                  </p:childTnLst>
                                </p:cTn>
                              </p:par>
                              <p:par>
                                <p:cTn id="136" presetID="2" presetClass="entr" presetSubtype="4" fill="hold" grpId="0" nodeType="withEffect">
                                  <p:stCondLst>
                                    <p:cond delay="0"/>
                                  </p:stCondLst>
                                  <p:childTnLst>
                                    <p:set>
                                      <p:cBhvr>
                                        <p:cTn id="137" dur="1" fill="hold">
                                          <p:stCondLst>
                                            <p:cond delay="0"/>
                                          </p:stCondLst>
                                        </p:cTn>
                                        <p:tgtEl>
                                          <p:spTgt spid="22"/>
                                        </p:tgtEl>
                                        <p:attrNameLst>
                                          <p:attrName>style.visibility</p:attrName>
                                        </p:attrNameLst>
                                      </p:cBhvr>
                                      <p:to>
                                        <p:strVal val="visible"/>
                                      </p:to>
                                    </p:set>
                                    <p:anim calcmode="lin" valueType="num">
                                      <p:cBhvr additive="base">
                                        <p:cTn id="138" dur="3000" fill="hold"/>
                                        <p:tgtEl>
                                          <p:spTgt spid="22"/>
                                        </p:tgtEl>
                                        <p:attrNameLst>
                                          <p:attrName>ppt_x</p:attrName>
                                        </p:attrNameLst>
                                      </p:cBhvr>
                                      <p:tavLst>
                                        <p:tav tm="0">
                                          <p:val>
                                            <p:strVal val="#ppt_x"/>
                                          </p:val>
                                        </p:tav>
                                        <p:tav tm="100000">
                                          <p:val>
                                            <p:strVal val="#ppt_x"/>
                                          </p:val>
                                        </p:tav>
                                      </p:tavLst>
                                    </p:anim>
                                    <p:anim calcmode="lin" valueType="num">
                                      <p:cBhvr additive="base">
                                        <p:cTn id="139" dur="3000" fill="hold"/>
                                        <p:tgtEl>
                                          <p:spTgt spid="22"/>
                                        </p:tgtEl>
                                        <p:attrNameLst>
                                          <p:attrName>ppt_y</p:attrName>
                                        </p:attrNameLst>
                                      </p:cBhvr>
                                      <p:tavLst>
                                        <p:tav tm="0">
                                          <p:val>
                                            <p:strVal val="1+#ppt_h/2"/>
                                          </p:val>
                                        </p:tav>
                                        <p:tav tm="100000">
                                          <p:val>
                                            <p:strVal val="#ppt_y"/>
                                          </p:val>
                                        </p:tav>
                                      </p:tavLst>
                                    </p:anim>
                                  </p:childTnLst>
                                </p:cTn>
                              </p:par>
                              <p:par>
                                <p:cTn id="140" presetID="2" presetClass="entr" presetSubtype="4" fill="hold" grpId="0" nodeType="withEffect">
                                  <p:stCondLst>
                                    <p:cond delay="0"/>
                                  </p:stCondLst>
                                  <p:childTnLst>
                                    <p:set>
                                      <p:cBhvr>
                                        <p:cTn id="141" dur="1" fill="hold">
                                          <p:stCondLst>
                                            <p:cond delay="0"/>
                                          </p:stCondLst>
                                        </p:cTn>
                                        <p:tgtEl>
                                          <p:spTgt spid="23"/>
                                        </p:tgtEl>
                                        <p:attrNameLst>
                                          <p:attrName>style.visibility</p:attrName>
                                        </p:attrNameLst>
                                      </p:cBhvr>
                                      <p:to>
                                        <p:strVal val="visible"/>
                                      </p:to>
                                    </p:set>
                                    <p:anim calcmode="lin" valueType="num">
                                      <p:cBhvr additive="base">
                                        <p:cTn id="142" dur="3000" fill="hold"/>
                                        <p:tgtEl>
                                          <p:spTgt spid="23"/>
                                        </p:tgtEl>
                                        <p:attrNameLst>
                                          <p:attrName>ppt_x</p:attrName>
                                        </p:attrNameLst>
                                      </p:cBhvr>
                                      <p:tavLst>
                                        <p:tav tm="0">
                                          <p:val>
                                            <p:strVal val="#ppt_x"/>
                                          </p:val>
                                        </p:tav>
                                        <p:tav tm="100000">
                                          <p:val>
                                            <p:strVal val="#ppt_x"/>
                                          </p:val>
                                        </p:tav>
                                      </p:tavLst>
                                    </p:anim>
                                    <p:anim calcmode="lin" valueType="num">
                                      <p:cBhvr additive="base">
                                        <p:cTn id="143" dur="3000" fill="hold"/>
                                        <p:tgtEl>
                                          <p:spTgt spid="23"/>
                                        </p:tgtEl>
                                        <p:attrNameLst>
                                          <p:attrName>ppt_y</p:attrName>
                                        </p:attrNameLst>
                                      </p:cBhvr>
                                      <p:tavLst>
                                        <p:tav tm="0">
                                          <p:val>
                                            <p:strVal val="1+#ppt_h/2"/>
                                          </p:val>
                                        </p:tav>
                                        <p:tav tm="100000">
                                          <p:val>
                                            <p:strVal val="#ppt_y"/>
                                          </p:val>
                                        </p:tav>
                                      </p:tavLst>
                                    </p:anim>
                                  </p:childTnLst>
                                </p:cTn>
                              </p:par>
                              <p:par>
                                <p:cTn id="144" presetID="2" presetClass="entr" presetSubtype="4" fill="hold" grpId="0" nodeType="withEffect">
                                  <p:stCondLst>
                                    <p:cond delay="0"/>
                                  </p:stCondLst>
                                  <p:childTnLst>
                                    <p:set>
                                      <p:cBhvr>
                                        <p:cTn id="145" dur="1" fill="hold">
                                          <p:stCondLst>
                                            <p:cond delay="0"/>
                                          </p:stCondLst>
                                        </p:cTn>
                                        <p:tgtEl>
                                          <p:spTgt spid="24"/>
                                        </p:tgtEl>
                                        <p:attrNameLst>
                                          <p:attrName>style.visibility</p:attrName>
                                        </p:attrNameLst>
                                      </p:cBhvr>
                                      <p:to>
                                        <p:strVal val="visible"/>
                                      </p:to>
                                    </p:set>
                                    <p:anim calcmode="lin" valueType="num">
                                      <p:cBhvr additive="base">
                                        <p:cTn id="146" dur="3000" fill="hold"/>
                                        <p:tgtEl>
                                          <p:spTgt spid="24"/>
                                        </p:tgtEl>
                                        <p:attrNameLst>
                                          <p:attrName>ppt_x</p:attrName>
                                        </p:attrNameLst>
                                      </p:cBhvr>
                                      <p:tavLst>
                                        <p:tav tm="0">
                                          <p:val>
                                            <p:strVal val="#ppt_x"/>
                                          </p:val>
                                        </p:tav>
                                        <p:tav tm="100000">
                                          <p:val>
                                            <p:strVal val="#ppt_x"/>
                                          </p:val>
                                        </p:tav>
                                      </p:tavLst>
                                    </p:anim>
                                    <p:anim calcmode="lin" valueType="num">
                                      <p:cBhvr additive="base">
                                        <p:cTn id="147" dur="3000" fill="hold"/>
                                        <p:tgtEl>
                                          <p:spTgt spid="24"/>
                                        </p:tgtEl>
                                        <p:attrNameLst>
                                          <p:attrName>ppt_y</p:attrName>
                                        </p:attrNameLst>
                                      </p:cBhvr>
                                      <p:tavLst>
                                        <p:tav tm="0">
                                          <p:val>
                                            <p:strVal val="1+#ppt_h/2"/>
                                          </p:val>
                                        </p:tav>
                                        <p:tav tm="100000">
                                          <p:val>
                                            <p:strVal val="#ppt_y"/>
                                          </p:val>
                                        </p:tav>
                                      </p:tavLst>
                                    </p:anim>
                                  </p:childTnLst>
                                </p:cTn>
                              </p:par>
                              <p:par>
                                <p:cTn id="148" presetID="2" presetClass="entr" presetSubtype="4" fill="hold" grpId="0" nodeType="withEffect">
                                  <p:stCondLst>
                                    <p:cond delay="0"/>
                                  </p:stCondLst>
                                  <p:childTnLst>
                                    <p:set>
                                      <p:cBhvr>
                                        <p:cTn id="149" dur="1" fill="hold">
                                          <p:stCondLst>
                                            <p:cond delay="0"/>
                                          </p:stCondLst>
                                        </p:cTn>
                                        <p:tgtEl>
                                          <p:spTgt spid="25"/>
                                        </p:tgtEl>
                                        <p:attrNameLst>
                                          <p:attrName>style.visibility</p:attrName>
                                        </p:attrNameLst>
                                      </p:cBhvr>
                                      <p:to>
                                        <p:strVal val="visible"/>
                                      </p:to>
                                    </p:set>
                                    <p:anim calcmode="lin" valueType="num">
                                      <p:cBhvr additive="base">
                                        <p:cTn id="150" dur="3000" fill="hold"/>
                                        <p:tgtEl>
                                          <p:spTgt spid="25"/>
                                        </p:tgtEl>
                                        <p:attrNameLst>
                                          <p:attrName>ppt_x</p:attrName>
                                        </p:attrNameLst>
                                      </p:cBhvr>
                                      <p:tavLst>
                                        <p:tav tm="0">
                                          <p:val>
                                            <p:strVal val="#ppt_x"/>
                                          </p:val>
                                        </p:tav>
                                        <p:tav tm="100000">
                                          <p:val>
                                            <p:strVal val="#ppt_x"/>
                                          </p:val>
                                        </p:tav>
                                      </p:tavLst>
                                    </p:anim>
                                    <p:anim calcmode="lin" valueType="num">
                                      <p:cBhvr additive="base">
                                        <p:cTn id="151" dur="3000" fill="hold"/>
                                        <p:tgtEl>
                                          <p:spTgt spid="25"/>
                                        </p:tgtEl>
                                        <p:attrNameLst>
                                          <p:attrName>ppt_y</p:attrName>
                                        </p:attrNameLst>
                                      </p:cBhvr>
                                      <p:tavLst>
                                        <p:tav tm="0">
                                          <p:val>
                                            <p:strVal val="1+#ppt_h/2"/>
                                          </p:val>
                                        </p:tav>
                                        <p:tav tm="100000">
                                          <p:val>
                                            <p:strVal val="#ppt_y"/>
                                          </p:val>
                                        </p:tav>
                                      </p:tavLst>
                                    </p:anim>
                                  </p:childTnLst>
                                </p:cTn>
                              </p:par>
                              <p:par>
                                <p:cTn id="152" presetID="2" presetClass="entr" presetSubtype="4" fill="hold" grpId="0" nodeType="withEffect">
                                  <p:stCondLst>
                                    <p:cond delay="0"/>
                                  </p:stCondLst>
                                  <p:childTnLst>
                                    <p:set>
                                      <p:cBhvr>
                                        <p:cTn id="153" dur="1" fill="hold">
                                          <p:stCondLst>
                                            <p:cond delay="0"/>
                                          </p:stCondLst>
                                        </p:cTn>
                                        <p:tgtEl>
                                          <p:spTgt spid="26"/>
                                        </p:tgtEl>
                                        <p:attrNameLst>
                                          <p:attrName>style.visibility</p:attrName>
                                        </p:attrNameLst>
                                      </p:cBhvr>
                                      <p:to>
                                        <p:strVal val="visible"/>
                                      </p:to>
                                    </p:set>
                                    <p:anim calcmode="lin" valueType="num">
                                      <p:cBhvr additive="base">
                                        <p:cTn id="154" dur="3000" fill="hold"/>
                                        <p:tgtEl>
                                          <p:spTgt spid="26"/>
                                        </p:tgtEl>
                                        <p:attrNameLst>
                                          <p:attrName>ppt_x</p:attrName>
                                        </p:attrNameLst>
                                      </p:cBhvr>
                                      <p:tavLst>
                                        <p:tav tm="0">
                                          <p:val>
                                            <p:strVal val="#ppt_x"/>
                                          </p:val>
                                        </p:tav>
                                        <p:tav tm="100000">
                                          <p:val>
                                            <p:strVal val="#ppt_x"/>
                                          </p:val>
                                        </p:tav>
                                      </p:tavLst>
                                    </p:anim>
                                    <p:anim calcmode="lin" valueType="num">
                                      <p:cBhvr additive="base">
                                        <p:cTn id="155" dur="3000" fill="hold"/>
                                        <p:tgtEl>
                                          <p:spTgt spid="26"/>
                                        </p:tgtEl>
                                        <p:attrNameLst>
                                          <p:attrName>ppt_y</p:attrName>
                                        </p:attrNameLst>
                                      </p:cBhvr>
                                      <p:tavLst>
                                        <p:tav tm="0">
                                          <p:val>
                                            <p:strVal val="1+#ppt_h/2"/>
                                          </p:val>
                                        </p:tav>
                                        <p:tav tm="100000">
                                          <p:val>
                                            <p:strVal val="#ppt_y"/>
                                          </p:val>
                                        </p:tav>
                                      </p:tavLst>
                                    </p:anim>
                                  </p:childTnLst>
                                </p:cTn>
                              </p:par>
                              <p:par>
                                <p:cTn id="156" presetID="2" presetClass="entr" presetSubtype="4" fill="hold" grpId="0" nodeType="withEffect">
                                  <p:stCondLst>
                                    <p:cond delay="0"/>
                                  </p:stCondLst>
                                  <p:childTnLst>
                                    <p:set>
                                      <p:cBhvr>
                                        <p:cTn id="157" dur="1" fill="hold">
                                          <p:stCondLst>
                                            <p:cond delay="0"/>
                                          </p:stCondLst>
                                        </p:cTn>
                                        <p:tgtEl>
                                          <p:spTgt spid="27"/>
                                        </p:tgtEl>
                                        <p:attrNameLst>
                                          <p:attrName>style.visibility</p:attrName>
                                        </p:attrNameLst>
                                      </p:cBhvr>
                                      <p:to>
                                        <p:strVal val="visible"/>
                                      </p:to>
                                    </p:set>
                                    <p:anim calcmode="lin" valueType="num">
                                      <p:cBhvr additive="base">
                                        <p:cTn id="158" dur="3000" fill="hold"/>
                                        <p:tgtEl>
                                          <p:spTgt spid="27"/>
                                        </p:tgtEl>
                                        <p:attrNameLst>
                                          <p:attrName>ppt_x</p:attrName>
                                        </p:attrNameLst>
                                      </p:cBhvr>
                                      <p:tavLst>
                                        <p:tav tm="0">
                                          <p:val>
                                            <p:strVal val="#ppt_x"/>
                                          </p:val>
                                        </p:tav>
                                        <p:tav tm="100000">
                                          <p:val>
                                            <p:strVal val="#ppt_x"/>
                                          </p:val>
                                        </p:tav>
                                      </p:tavLst>
                                    </p:anim>
                                    <p:anim calcmode="lin" valueType="num">
                                      <p:cBhvr additive="base">
                                        <p:cTn id="159" dur="3000" fill="hold"/>
                                        <p:tgtEl>
                                          <p:spTgt spid="27"/>
                                        </p:tgtEl>
                                        <p:attrNameLst>
                                          <p:attrName>ppt_y</p:attrName>
                                        </p:attrNameLst>
                                      </p:cBhvr>
                                      <p:tavLst>
                                        <p:tav tm="0">
                                          <p:val>
                                            <p:strVal val="1+#ppt_h/2"/>
                                          </p:val>
                                        </p:tav>
                                        <p:tav tm="100000">
                                          <p:val>
                                            <p:strVal val="#ppt_y"/>
                                          </p:val>
                                        </p:tav>
                                      </p:tavLst>
                                    </p:anim>
                                  </p:childTnLst>
                                </p:cTn>
                              </p:par>
                              <p:par>
                                <p:cTn id="160" presetID="2" presetClass="entr" presetSubtype="4" fill="hold" grpId="0" nodeType="withEffect">
                                  <p:stCondLst>
                                    <p:cond delay="0"/>
                                  </p:stCondLst>
                                  <p:childTnLst>
                                    <p:set>
                                      <p:cBhvr>
                                        <p:cTn id="161" dur="1" fill="hold">
                                          <p:stCondLst>
                                            <p:cond delay="0"/>
                                          </p:stCondLst>
                                        </p:cTn>
                                        <p:tgtEl>
                                          <p:spTgt spid="28"/>
                                        </p:tgtEl>
                                        <p:attrNameLst>
                                          <p:attrName>style.visibility</p:attrName>
                                        </p:attrNameLst>
                                      </p:cBhvr>
                                      <p:to>
                                        <p:strVal val="visible"/>
                                      </p:to>
                                    </p:set>
                                    <p:anim calcmode="lin" valueType="num">
                                      <p:cBhvr additive="base">
                                        <p:cTn id="162" dur="3000" fill="hold"/>
                                        <p:tgtEl>
                                          <p:spTgt spid="28"/>
                                        </p:tgtEl>
                                        <p:attrNameLst>
                                          <p:attrName>ppt_x</p:attrName>
                                        </p:attrNameLst>
                                      </p:cBhvr>
                                      <p:tavLst>
                                        <p:tav tm="0">
                                          <p:val>
                                            <p:strVal val="#ppt_x"/>
                                          </p:val>
                                        </p:tav>
                                        <p:tav tm="100000">
                                          <p:val>
                                            <p:strVal val="#ppt_x"/>
                                          </p:val>
                                        </p:tav>
                                      </p:tavLst>
                                    </p:anim>
                                    <p:anim calcmode="lin" valueType="num">
                                      <p:cBhvr additive="base">
                                        <p:cTn id="163" dur="3000" fill="hold"/>
                                        <p:tgtEl>
                                          <p:spTgt spid="28"/>
                                        </p:tgtEl>
                                        <p:attrNameLst>
                                          <p:attrName>ppt_y</p:attrName>
                                        </p:attrNameLst>
                                      </p:cBhvr>
                                      <p:tavLst>
                                        <p:tav tm="0">
                                          <p:val>
                                            <p:strVal val="1+#ppt_h/2"/>
                                          </p:val>
                                        </p:tav>
                                        <p:tav tm="100000">
                                          <p:val>
                                            <p:strVal val="#ppt_y"/>
                                          </p:val>
                                        </p:tav>
                                      </p:tavLst>
                                    </p:anim>
                                  </p:childTnLst>
                                </p:cTn>
                              </p:par>
                              <p:par>
                                <p:cTn id="164" presetID="2" presetClass="entr" presetSubtype="4" fill="hold" grpId="0" nodeType="withEffect">
                                  <p:stCondLst>
                                    <p:cond delay="0"/>
                                  </p:stCondLst>
                                  <p:childTnLst>
                                    <p:set>
                                      <p:cBhvr>
                                        <p:cTn id="165" dur="1" fill="hold">
                                          <p:stCondLst>
                                            <p:cond delay="0"/>
                                          </p:stCondLst>
                                        </p:cTn>
                                        <p:tgtEl>
                                          <p:spTgt spid="29"/>
                                        </p:tgtEl>
                                        <p:attrNameLst>
                                          <p:attrName>style.visibility</p:attrName>
                                        </p:attrNameLst>
                                      </p:cBhvr>
                                      <p:to>
                                        <p:strVal val="visible"/>
                                      </p:to>
                                    </p:set>
                                    <p:anim calcmode="lin" valueType="num">
                                      <p:cBhvr additive="base">
                                        <p:cTn id="166" dur="3000" fill="hold"/>
                                        <p:tgtEl>
                                          <p:spTgt spid="29"/>
                                        </p:tgtEl>
                                        <p:attrNameLst>
                                          <p:attrName>ppt_x</p:attrName>
                                        </p:attrNameLst>
                                      </p:cBhvr>
                                      <p:tavLst>
                                        <p:tav tm="0">
                                          <p:val>
                                            <p:strVal val="#ppt_x"/>
                                          </p:val>
                                        </p:tav>
                                        <p:tav tm="100000">
                                          <p:val>
                                            <p:strVal val="#ppt_x"/>
                                          </p:val>
                                        </p:tav>
                                      </p:tavLst>
                                    </p:anim>
                                    <p:anim calcmode="lin" valueType="num">
                                      <p:cBhvr additive="base">
                                        <p:cTn id="167" dur="3000" fill="hold"/>
                                        <p:tgtEl>
                                          <p:spTgt spid="29"/>
                                        </p:tgtEl>
                                        <p:attrNameLst>
                                          <p:attrName>ppt_y</p:attrName>
                                        </p:attrNameLst>
                                      </p:cBhvr>
                                      <p:tavLst>
                                        <p:tav tm="0">
                                          <p:val>
                                            <p:strVal val="1+#ppt_h/2"/>
                                          </p:val>
                                        </p:tav>
                                        <p:tav tm="100000">
                                          <p:val>
                                            <p:strVal val="#ppt_y"/>
                                          </p:val>
                                        </p:tav>
                                      </p:tavLst>
                                    </p:anim>
                                  </p:childTnLst>
                                </p:cTn>
                              </p:par>
                              <p:par>
                                <p:cTn id="168" presetID="2" presetClass="entr" presetSubtype="4" fill="hold" grpId="0" nodeType="withEffect">
                                  <p:stCondLst>
                                    <p:cond delay="0"/>
                                  </p:stCondLst>
                                  <p:childTnLst>
                                    <p:set>
                                      <p:cBhvr>
                                        <p:cTn id="169" dur="1" fill="hold">
                                          <p:stCondLst>
                                            <p:cond delay="0"/>
                                          </p:stCondLst>
                                        </p:cTn>
                                        <p:tgtEl>
                                          <p:spTgt spid="30"/>
                                        </p:tgtEl>
                                        <p:attrNameLst>
                                          <p:attrName>style.visibility</p:attrName>
                                        </p:attrNameLst>
                                      </p:cBhvr>
                                      <p:to>
                                        <p:strVal val="visible"/>
                                      </p:to>
                                    </p:set>
                                    <p:anim calcmode="lin" valueType="num">
                                      <p:cBhvr additive="base">
                                        <p:cTn id="170" dur="3000" fill="hold"/>
                                        <p:tgtEl>
                                          <p:spTgt spid="30"/>
                                        </p:tgtEl>
                                        <p:attrNameLst>
                                          <p:attrName>ppt_x</p:attrName>
                                        </p:attrNameLst>
                                      </p:cBhvr>
                                      <p:tavLst>
                                        <p:tav tm="0">
                                          <p:val>
                                            <p:strVal val="#ppt_x"/>
                                          </p:val>
                                        </p:tav>
                                        <p:tav tm="100000">
                                          <p:val>
                                            <p:strVal val="#ppt_x"/>
                                          </p:val>
                                        </p:tav>
                                      </p:tavLst>
                                    </p:anim>
                                    <p:anim calcmode="lin" valueType="num">
                                      <p:cBhvr additive="base">
                                        <p:cTn id="171" dur="3000" fill="hold"/>
                                        <p:tgtEl>
                                          <p:spTgt spid="30"/>
                                        </p:tgtEl>
                                        <p:attrNameLst>
                                          <p:attrName>ppt_y</p:attrName>
                                        </p:attrNameLst>
                                      </p:cBhvr>
                                      <p:tavLst>
                                        <p:tav tm="0">
                                          <p:val>
                                            <p:strVal val="1+#ppt_h/2"/>
                                          </p:val>
                                        </p:tav>
                                        <p:tav tm="100000">
                                          <p:val>
                                            <p:strVal val="#ppt_y"/>
                                          </p:val>
                                        </p:tav>
                                      </p:tavLst>
                                    </p:anim>
                                  </p:childTnLst>
                                </p:cTn>
                              </p:par>
                              <p:par>
                                <p:cTn id="172" presetID="2" presetClass="entr" presetSubtype="4" fill="hold" grpId="0" nodeType="withEffect">
                                  <p:stCondLst>
                                    <p:cond delay="0"/>
                                  </p:stCondLst>
                                  <p:childTnLst>
                                    <p:set>
                                      <p:cBhvr>
                                        <p:cTn id="173" dur="1" fill="hold">
                                          <p:stCondLst>
                                            <p:cond delay="0"/>
                                          </p:stCondLst>
                                        </p:cTn>
                                        <p:tgtEl>
                                          <p:spTgt spid="31"/>
                                        </p:tgtEl>
                                        <p:attrNameLst>
                                          <p:attrName>style.visibility</p:attrName>
                                        </p:attrNameLst>
                                      </p:cBhvr>
                                      <p:to>
                                        <p:strVal val="visible"/>
                                      </p:to>
                                    </p:set>
                                    <p:anim calcmode="lin" valueType="num">
                                      <p:cBhvr additive="base">
                                        <p:cTn id="174" dur="3000" fill="hold"/>
                                        <p:tgtEl>
                                          <p:spTgt spid="31"/>
                                        </p:tgtEl>
                                        <p:attrNameLst>
                                          <p:attrName>ppt_x</p:attrName>
                                        </p:attrNameLst>
                                      </p:cBhvr>
                                      <p:tavLst>
                                        <p:tav tm="0">
                                          <p:val>
                                            <p:strVal val="#ppt_x"/>
                                          </p:val>
                                        </p:tav>
                                        <p:tav tm="100000">
                                          <p:val>
                                            <p:strVal val="#ppt_x"/>
                                          </p:val>
                                        </p:tav>
                                      </p:tavLst>
                                    </p:anim>
                                    <p:anim calcmode="lin" valueType="num">
                                      <p:cBhvr additive="base">
                                        <p:cTn id="175" dur="3000" fill="hold"/>
                                        <p:tgtEl>
                                          <p:spTgt spid="31"/>
                                        </p:tgtEl>
                                        <p:attrNameLst>
                                          <p:attrName>ppt_y</p:attrName>
                                        </p:attrNameLst>
                                      </p:cBhvr>
                                      <p:tavLst>
                                        <p:tav tm="0">
                                          <p:val>
                                            <p:strVal val="1+#ppt_h/2"/>
                                          </p:val>
                                        </p:tav>
                                        <p:tav tm="100000">
                                          <p:val>
                                            <p:strVal val="#ppt_y"/>
                                          </p:val>
                                        </p:tav>
                                      </p:tavLst>
                                    </p:anim>
                                  </p:childTnLst>
                                </p:cTn>
                              </p:par>
                              <p:par>
                                <p:cTn id="176" presetID="2" presetClass="entr" presetSubtype="4" fill="hold" grpId="0" nodeType="withEffect">
                                  <p:stCondLst>
                                    <p:cond delay="0"/>
                                  </p:stCondLst>
                                  <p:childTnLst>
                                    <p:set>
                                      <p:cBhvr>
                                        <p:cTn id="177" dur="1" fill="hold">
                                          <p:stCondLst>
                                            <p:cond delay="0"/>
                                          </p:stCondLst>
                                        </p:cTn>
                                        <p:tgtEl>
                                          <p:spTgt spid="32"/>
                                        </p:tgtEl>
                                        <p:attrNameLst>
                                          <p:attrName>style.visibility</p:attrName>
                                        </p:attrNameLst>
                                      </p:cBhvr>
                                      <p:to>
                                        <p:strVal val="visible"/>
                                      </p:to>
                                    </p:set>
                                    <p:anim calcmode="lin" valueType="num">
                                      <p:cBhvr additive="base">
                                        <p:cTn id="178" dur="3000" fill="hold"/>
                                        <p:tgtEl>
                                          <p:spTgt spid="32"/>
                                        </p:tgtEl>
                                        <p:attrNameLst>
                                          <p:attrName>ppt_x</p:attrName>
                                        </p:attrNameLst>
                                      </p:cBhvr>
                                      <p:tavLst>
                                        <p:tav tm="0">
                                          <p:val>
                                            <p:strVal val="#ppt_x"/>
                                          </p:val>
                                        </p:tav>
                                        <p:tav tm="100000">
                                          <p:val>
                                            <p:strVal val="#ppt_x"/>
                                          </p:val>
                                        </p:tav>
                                      </p:tavLst>
                                    </p:anim>
                                    <p:anim calcmode="lin" valueType="num">
                                      <p:cBhvr additive="base">
                                        <p:cTn id="179" dur="3000" fill="hold"/>
                                        <p:tgtEl>
                                          <p:spTgt spid="32"/>
                                        </p:tgtEl>
                                        <p:attrNameLst>
                                          <p:attrName>ppt_y</p:attrName>
                                        </p:attrNameLst>
                                      </p:cBhvr>
                                      <p:tavLst>
                                        <p:tav tm="0">
                                          <p:val>
                                            <p:strVal val="1+#ppt_h/2"/>
                                          </p:val>
                                        </p:tav>
                                        <p:tav tm="100000">
                                          <p:val>
                                            <p:strVal val="#ppt_y"/>
                                          </p:val>
                                        </p:tav>
                                      </p:tavLst>
                                    </p:anim>
                                  </p:childTnLst>
                                </p:cTn>
                              </p:par>
                              <p:par>
                                <p:cTn id="180" presetID="2" presetClass="entr" presetSubtype="4" fill="hold" grpId="0" nodeType="withEffect">
                                  <p:stCondLst>
                                    <p:cond delay="0"/>
                                  </p:stCondLst>
                                  <p:childTnLst>
                                    <p:set>
                                      <p:cBhvr>
                                        <p:cTn id="181" dur="1" fill="hold">
                                          <p:stCondLst>
                                            <p:cond delay="0"/>
                                          </p:stCondLst>
                                        </p:cTn>
                                        <p:tgtEl>
                                          <p:spTgt spid="33"/>
                                        </p:tgtEl>
                                        <p:attrNameLst>
                                          <p:attrName>style.visibility</p:attrName>
                                        </p:attrNameLst>
                                      </p:cBhvr>
                                      <p:to>
                                        <p:strVal val="visible"/>
                                      </p:to>
                                    </p:set>
                                    <p:anim calcmode="lin" valueType="num">
                                      <p:cBhvr additive="base">
                                        <p:cTn id="182" dur="3000" fill="hold"/>
                                        <p:tgtEl>
                                          <p:spTgt spid="33"/>
                                        </p:tgtEl>
                                        <p:attrNameLst>
                                          <p:attrName>ppt_x</p:attrName>
                                        </p:attrNameLst>
                                      </p:cBhvr>
                                      <p:tavLst>
                                        <p:tav tm="0">
                                          <p:val>
                                            <p:strVal val="#ppt_x"/>
                                          </p:val>
                                        </p:tav>
                                        <p:tav tm="100000">
                                          <p:val>
                                            <p:strVal val="#ppt_x"/>
                                          </p:val>
                                        </p:tav>
                                      </p:tavLst>
                                    </p:anim>
                                    <p:anim calcmode="lin" valueType="num">
                                      <p:cBhvr additive="base">
                                        <p:cTn id="183" dur="3000" fill="hold"/>
                                        <p:tgtEl>
                                          <p:spTgt spid="33"/>
                                        </p:tgtEl>
                                        <p:attrNameLst>
                                          <p:attrName>ppt_y</p:attrName>
                                        </p:attrNameLst>
                                      </p:cBhvr>
                                      <p:tavLst>
                                        <p:tav tm="0">
                                          <p:val>
                                            <p:strVal val="1+#ppt_h/2"/>
                                          </p:val>
                                        </p:tav>
                                        <p:tav tm="100000">
                                          <p:val>
                                            <p:strVal val="#ppt_y"/>
                                          </p:val>
                                        </p:tav>
                                      </p:tavLst>
                                    </p:anim>
                                  </p:childTnLst>
                                </p:cTn>
                              </p:par>
                              <p:par>
                                <p:cTn id="184" presetID="2" presetClass="entr" presetSubtype="4" fill="hold" grpId="0" nodeType="withEffect">
                                  <p:stCondLst>
                                    <p:cond delay="0"/>
                                  </p:stCondLst>
                                  <p:childTnLst>
                                    <p:set>
                                      <p:cBhvr>
                                        <p:cTn id="185" dur="1" fill="hold">
                                          <p:stCondLst>
                                            <p:cond delay="0"/>
                                          </p:stCondLst>
                                        </p:cTn>
                                        <p:tgtEl>
                                          <p:spTgt spid="34"/>
                                        </p:tgtEl>
                                        <p:attrNameLst>
                                          <p:attrName>style.visibility</p:attrName>
                                        </p:attrNameLst>
                                      </p:cBhvr>
                                      <p:to>
                                        <p:strVal val="visible"/>
                                      </p:to>
                                    </p:set>
                                    <p:anim calcmode="lin" valueType="num">
                                      <p:cBhvr additive="base">
                                        <p:cTn id="186" dur="3000" fill="hold"/>
                                        <p:tgtEl>
                                          <p:spTgt spid="34"/>
                                        </p:tgtEl>
                                        <p:attrNameLst>
                                          <p:attrName>ppt_x</p:attrName>
                                        </p:attrNameLst>
                                      </p:cBhvr>
                                      <p:tavLst>
                                        <p:tav tm="0">
                                          <p:val>
                                            <p:strVal val="#ppt_x"/>
                                          </p:val>
                                        </p:tav>
                                        <p:tav tm="100000">
                                          <p:val>
                                            <p:strVal val="#ppt_x"/>
                                          </p:val>
                                        </p:tav>
                                      </p:tavLst>
                                    </p:anim>
                                    <p:anim calcmode="lin" valueType="num">
                                      <p:cBhvr additive="base">
                                        <p:cTn id="187" dur="3000" fill="hold"/>
                                        <p:tgtEl>
                                          <p:spTgt spid="34"/>
                                        </p:tgtEl>
                                        <p:attrNameLst>
                                          <p:attrName>ppt_y</p:attrName>
                                        </p:attrNameLst>
                                      </p:cBhvr>
                                      <p:tavLst>
                                        <p:tav tm="0">
                                          <p:val>
                                            <p:strVal val="1+#ppt_h/2"/>
                                          </p:val>
                                        </p:tav>
                                        <p:tav tm="100000">
                                          <p:val>
                                            <p:strVal val="#ppt_y"/>
                                          </p:val>
                                        </p:tav>
                                      </p:tavLst>
                                    </p:anim>
                                  </p:childTnLst>
                                </p:cTn>
                              </p:par>
                              <p:par>
                                <p:cTn id="188" presetID="8" presetClass="emph" presetSubtype="0" fill="hold" grpId="1" nodeType="withEffect">
                                  <p:stCondLst>
                                    <p:cond delay="0"/>
                                  </p:stCondLst>
                                  <p:childTnLst>
                                    <p:animRot by="21600000">
                                      <p:cBhvr>
                                        <p:cTn id="189" dur="3000" fill="hold"/>
                                        <p:tgtEl>
                                          <p:spTgt spid="5"/>
                                        </p:tgtEl>
                                        <p:attrNameLst>
                                          <p:attrName>r</p:attrName>
                                        </p:attrNameLst>
                                      </p:cBhvr>
                                    </p:animRot>
                                  </p:childTnLst>
                                </p:cTn>
                              </p:par>
                              <p:par>
                                <p:cTn id="190" presetID="8" presetClass="emph" presetSubtype="0" fill="hold" grpId="1" nodeType="withEffect">
                                  <p:stCondLst>
                                    <p:cond delay="0"/>
                                  </p:stCondLst>
                                  <p:childTnLst>
                                    <p:animRot by="21600000">
                                      <p:cBhvr>
                                        <p:cTn id="191" dur="3000" fill="hold"/>
                                        <p:tgtEl>
                                          <p:spTgt spid="6"/>
                                        </p:tgtEl>
                                        <p:attrNameLst>
                                          <p:attrName>r</p:attrName>
                                        </p:attrNameLst>
                                      </p:cBhvr>
                                    </p:animRot>
                                  </p:childTnLst>
                                </p:cTn>
                              </p:par>
                              <p:par>
                                <p:cTn id="192" presetID="8" presetClass="emph" presetSubtype="0" fill="hold" grpId="1" nodeType="withEffect">
                                  <p:stCondLst>
                                    <p:cond delay="0"/>
                                  </p:stCondLst>
                                  <p:childTnLst>
                                    <p:animRot by="21600000">
                                      <p:cBhvr>
                                        <p:cTn id="193" dur="3000" fill="hold"/>
                                        <p:tgtEl>
                                          <p:spTgt spid="7"/>
                                        </p:tgtEl>
                                        <p:attrNameLst>
                                          <p:attrName>r</p:attrName>
                                        </p:attrNameLst>
                                      </p:cBhvr>
                                    </p:animRot>
                                  </p:childTnLst>
                                </p:cTn>
                              </p:par>
                              <p:par>
                                <p:cTn id="194" presetID="8" presetClass="emph" presetSubtype="0" fill="hold" grpId="1" nodeType="withEffect">
                                  <p:stCondLst>
                                    <p:cond delay="0"/>
                                  </p:stCondLst>
                                  <p:childTnLst>
                                    <p:animRot by="21600000">
                                      <p:cBhvr>
                                        <p:cTn id="195" dur="3000" fill="hold"/>
                                        <p:tgtEl>
                                          <p:spTgt spid="8"/>
                                        </p:tgtEl>
                                        <p:attrNameLst>
                                          <p:attrName>r</p:attrName>
                                        </p:attrNameLst>
                                      </p:cBhvr>
                                    </p:animRot>
                                  </p:childTnLst>
                                </p:cTn>
                              </p:par>
                              <p:par>
                                <p:cTn id="196" presetID="8" presetClass="emph" presetSubtype="0" fill="hold" grpId="1" nodeType="withEffect">
                                  <p:stCondLst>
                                    <p:cond delay="0"/>
                                  </p:stCondLst>
                                  <p:childTnLst>
                                    <p:animRot by="21600000">
                                      <p:cBhvr>
                                        <p:cTn id="197" dur="3000" fill="hold"/>
                                        <p:tgtEl>
                                          <p:spTgt spid="9"/>
                                        </p:tgtEl>
                                        <p:attrNameLst>
                                          <p:attrName>r</p:attrName>
                                        </p:attrNameLst>
                                      </p:cBhvr>
                                    </p:animRot>
                                  </p:childTnLst>
                                </p:cTn>
                              </p:par>
                              <p:par>
                                <p:cTn id="198" presetID="8" presetClass="emph" presetSubtype="0" fill="hold" grpId="1" nodeType="withEffect">
                                  <p:stCondLst>
                                    <p:cond delay="0"/>
                                  </p:stCondLst>
                                  <p:childTnLst>
                                    <p:animRot by="21600000">
                                      <p:cBhvr>
                                        <p:cTn id="199" dur="3000" fill="hold"/>
                                        <p:tgtEl>
                                          <p:spTgt spid="10"/>
                                        </p:tgtEl>
                                        <p:attrNameLst>
                                          <p:attrName>r</p:attrName>
                                        </p:attrNameLst>
                                      </p:cBhvr>
                                    </p:animRot>
                                  </p:childTnLst>
                                </p:cTn>
                              </p:par>
                              <p:par>
                                <p:cTn id="200" presetID="8" presetClass="emph" presetSubtype="0" fill="hold" grpId="1" nodeType="withEffect">
                                  <p:stCondLst>
                                    <p:cond delay="0"/>
                                  </p:stCondLst>
                                  <p:childTnLst>
                                    <p:animRot by="21600000">
                                      <p:cBhvr>
                                        <p:cTn id="201" dur="3000" fill="hold"/>
                                        <p:tgtEl>
                                          <p:spTgt spid="11"/>
                                        </p:tgtEl>
                                        <p:attrNameLst>
                                          <p:attrName>r</p:attrName>
                                        </p:attrNameLst>
                                      </p:cBhvr>
                                    </p:animRot>
                                  </p:childTnLst>
                                </p:cTn>
                              </p:par>
                              <p:par>
                                <p:cTn id="202" presetID="8" presetClass="emph" presetSubtype="0" fill="hold" grpId="1" nodeType="withEffect">
                                  <p:stCondLst>
                                    <p:cond delay="0"/>
                                  </p:stCondLst>
                                  <p:childTnLst>
                                    <p:animRot by="21600000">
                                      <p:cBhvr>
                                        <p:cTn id="203" dur="3000" fill="hold"/>
                                        <p:tgtEl>
                                          <p:spTgt spid="12"/>
                                        </p:tgtEl>
                                        <p:attrNameLst>
                                          <p:attrName>r</p:attrName>
                                        </p:attrNameLst>
                                      </p:cBhvr>
                                    </p:animRot>
                                  </p:childTnLst>
                                </p:cTn>
                              </p:par>
                              <p:par>
                                <p:cTn id="204" presetID="8" presetClass="emph" presetSubtype="0" fill="hold" grpId="1" nodeType="withEffect">
                                  <p:stCondLst>
                                    <p:cond delay="0"/>
                                  </p:stCondLst>
                                  <p:childTnLst>
                                    <p:animRot by="21600000">
                                      <p:cBhvr>
                                        <p:cTn id="205" dur="3000" fill="hold"/>
                                        <p:tgtEl>
                                          <p:spTgt spid="13"/>
                                        </p:tgtEl>
                                        <p:attrNameLst>
                                          <p:attrName>r</p:attrName>
                                        </p:attrNameLst>
                                      </p:cBhvr>
                                    </p:animRot>
                                  </p:childTnLst>
                                </p:cTn>
                              </p:par>
                              <p:par>
                                <p:cTn id="206" presetID="8" presetClass="emph" presetSubtype="0" fill="hold" grpId="1" nodeType="withEffect">
                                  <p:stCondLst>
                                    <p:cond delay="0"/>
                                  </p:stCondLst>
                                  <p:childTnLst>
                                    <p:animRot by="21600000">
                                      <p:cBhvr>
                                        <p:cTn id="207" dur="3000" fill="hold"/>
                                        <p:tgtEl>
                                          <p:spTgt spid="14"/>
                                        </p:tgtEl>
                                        <p:attrNameLst>
                                          <p:attrName>r</p:attrName>
                                        </p:attrNameLst>
                                      </p:cBhvr>
                                    </p:animRot>
                                  </p:childTnLst>
                                </p:cTn>
                              </p:par>
                              <p:par>
                                <p:cTn id="208" presetID="8" presetClass="emph" presetSubtype="0" fill="hold" grpId="1" nodeType="withEffect">
                                  <p:stCondLst>
                                    <p:cond delay="0"/>
                                  </p:stCondLst>
                                  <p:childTnLst>
                                    <p:animRot by="21600000">
                                      <p:cBhvr>
                                        <p:cTn id="209" dur="3000" fill="hold"/>
                                        <p:tgtEl>
                                          <p:spTgt spid="15"/>
                                        </p:tgtEl>
                                        <p:attrNameLst>
                                          <p:attrName>r</p:attrName>
                                        </p:attrNameLst>
                                      </p:cBhvr>
                                    </p:animRot>
                                  </p:childTnLst>
                                </p:cTn>
                              </p:par>
                              <p:par>
                                <p:cTn id="210" presetID="8" presetClass="emph" presetSubtype="0" fill="hold" grpId="1" nodeType="withEffect">
                                  <p:stCondLst>
                                    <p:cond delay="0"/>
                                  </p:stCondLst>
                                  <p:childTnLst>
                                    <p:animRot by="21600000">
                                      <p:cBhvr>
                                        <p:cTn id="211" dur="3000" fill="hold"/>
                                        <p:tgtEl>
                                          <p:spTgt spid="16"/>
                                        </p:tgtEl>
                                        <p:attrNameLst>
                                          <p:attrName>r</p:attrName>
                                        </p:attrNameLst>
                                      </p:cBhvr>
                                    </p:animRot>
                                  </p:childTnLst>
                                </p:cTn>
                              </p:par>
                              <p:par>
                                <p:cTn id="212" presetID="8" presetClass="emph" presetSubtype="0" fill="hold" grpId="1" nodeType="withEffect">
                                  <p:stCondLst>
                                    <p:cond delay="0"/>
                                  </p:stCondLst>
                                  <p:childTnLst>
                                    <p:animRot by="21600000">
                                      <p:cBhvr>
                                        <p:cTn id="213" dur="3000" fill="hold"/>
                                        <p:tgtEl>
                                          <p:spTgt spid="17"/>
                                        </p:tgtEl>
                                        <p:attrNameLst>
                                          <p:attrName>r</p:attrName>
                                        </p:attrNameLst>
                                      </p:cBhvr>
                                    </p:animRot>
                                  </p:childTnLst>
                                </p:cTn>
                              </p:par>
                              <p:par>
                                <p:cTn id="214" presetID="8" presetClass="emph" presetSubtype="0" fill="hold" grpId="1" nodeType="withEffect">
                                  <p:stCondLst>
                                    <p:cond delay="0"/>
                                  </p:stCondLst>
                                  <p:childTnLst>
                                    <p:animRot by="21600000">
                                      <p:cBhvr>
                                        <p:cTn id="215" dur="3000" fill="hold"/>
                                        <p:tgtEl>
                                          <p:spTgt spid="18"/>
                                        </p:tgtEl>
                                        <p:attrNameLst>
                                          <p:attrName>r</p:attrName>
                                        </p:attrNameLst>
                                      </p:cBhvr>
                                    </p:animRot>
                                  </p:childTnLst>
                                </p:cTn>
                              </p:par>
                              <p:par>
                                <p:cTn id="216" presetID="8" presetClass="emph" presetSubtype="0" fill="hold" grpId="1" nodeType="withEffect">
                                  <p:stCondLst>
                                    <p:cond delay="0"/>
                                  </p:stCondLst>
                                  <p:childTnLst>
                                    <p:animRot by="21600000">
                                      <p:cBhvr>
                                        <p:cTn id="217" dur="3000" fill="hold"/>
                                        <p:tgtEl>
                                          <p:spTgt spid="19"/>
                                        </p:tgtEl>
                                        <p:attrNameLst>
                                          <p:attrName>r</p:attrName>
                                        </p:attrNameLst>
                                      </p:cBhvr>
                                    </p:animRot>
                                  </p:childTnLst>
                                </p:cTn>
                              </p:par>
                              <p:par>
                                <p:cTn id="218" presetID="8" presetClass="emph" presetSubtype="0" fill="hold" grpId="1" nodeType="withEffect">
                                  <p:stCondLst>
                                    <p:cond delay="0"/>
                                  </p:stCondLst>
                                  <p:childTnLst>
                                    <p:animRot by="21600000">
                                      <p:cBhvr>
                                        <p:cTn id="219" dur="3000" fill="hold"/>
                                        <p:tgtEl>
                                          <p:spTgt spid="35"/>
                                        </p:tgtEl>
                                        <p:attrNameLst>
                                          <p:attrName>r</p:attrName>
                                        </p:attrNameLst>
                                      </p:cBhvr>
                                    </p:animRot>
                                  </p:childTnLst>
                                </p:cTn>
                              </p:par>
                              <p:par>
                                <p:cTn id="220" presetID="8" presetClass="emph" presetSubtype="0" fill="hold" grpId="1" nodeType="withEffect">
                                  <p:stCondLst>
                                    <p:cond delay="0"/>
                                  </p:stCondLst>
                                  <p:childTnLst>
                                    <p:animRot by="21600000">
                                      <p:cBhvr>
                                        <p:cTn id="221" dur="3000" fill="hold"/>
                                        <p:tgtEl>
                                          <p:spTgt spid="36"/>
                                        </p:tgtEl>
                                        <p:attrNameLst>
                                          <p:attrName>r</p:attrName>
                                        </p:attrNameLst>
                                      </p:cBhvr>
                                    </p:animRot>
                                  </p:childTnLst>
                                </p:cTn>
                              </p:par>
                              <p:par>
                                <p:cTn id="222" presetID="8" presetClass="emph" presetSubtype="0" fill="hold" grpId="1" nodeType="withEffect">
                                  <p:stCondLst>
                                    <p:cond delay="0"/>
                                  </p:stCondLst>
                                  <p:childTnLst>
                                    <p:animRot by="21600000">
                                      <p:cBhvr>
                                        <p:cTn id="223" dur="3000" fill="hold"/>
                                        <p:tgtEl>
                                          <p:spTgt spid="37"/>
                                        </p:tgtEl>
                                        <p:attrNameLst>
                                          <p:attrName>r</p:attrName>
                                        </p:attrNameLst>
                                      </p:cBhvr>
                                    </p:animRot>
                                  </p:childTnLst>
                                </p:cTn>
                              </p:par>
                              <p:par>
                                <p:cTn id="224" presetID="8" presetClass="emph" presetSubtype="0" fill="hold" grpId="1" nodeType="withEffect">
                                  <p:stCondLst>
                                    <p:cond delay="0"/>
                                  </p:stCondLst>
                                  <p:childTnLst>
                                    <p:animRot by="21600000">
                                      <p:cBhvr>
                                        <p:cTn id="225" dur="3000" fill="hold"/>
                                        <p:tgtEl>
                                          <p:spTgt spid="38"/>
                                        </p:tgtEl>
                                        <p:attrNameLst>
                                          <p:attrName>r</p:attrName>
                                        </p:attrNameLst>
                                      </p:cBhvr>
                                    </p:animRot>
                                  </p:childTnLst>
                                </p:cTn>
                              </p:par>
                              <p:par>
                                <p:cTn id="226" presetID="8" presetClass="emph" presetSubtype="0" fill="hold" grpId="1" nodeType="withEffect">
                                  <p:stCondLst>
                                    <p:cond delay="0"/>
                                  </p:stCondLst>
                                  <p:childTnLst>
                                    <p:animRot by="21600000">
                                      <p:cBhvr>
                                        <p:cTn id="227" dur="3000" fill="hold"/>
                                        <p:tgtEl>
                                          <p:spTgt spid="39"/>
                                        </p:tgtEl>
                                        <p:attrNameLst>
                                          <p:attrName>r</p:attrName>
                                        </p:attrNameLst>
                                      </p:cBhvr>
                                    </p:animRot>
                                  </p:childTnLst>
                                </p:cTn>
                              </p:par>
                              <p:par>
                                <p:cTn id="228" presetID="8" presetClass="emph" presetSubtype="0" fill="hold" grpId="1" nodeType="withEffect">
                                  <p:stCondLst>
                                    <p:cond delay="0"/>
                                  </p:stCondLst>
                                  <p:childTnLst>
                                    <p:animRot by="21600000">
                                      <p:cBhvr>
                                        <p:cTn id="229" dur="3000" fill="hold"/>
                                        <p:tgtEl>
                                          <p:spTgt spid="40"/>
                                        </p:tgtEl>
                                        <p:attrNameLst>
                                          <p:attrName>r</p:attrName>
                                        </p:attrNameLst>
                                      </p:cBhvr>
                                    </p:animRot>
                                  </p:childTnLst>
                                </p:cTn>
                              </p:par>
                              <p:par>
                                <p:cTn id="230" presetID="8" presetClass="emph" presetSubtype="0" fill="hold" grpId="1" nodeType="withEffect">
                                  <p:stCondLst>
                                    <p:cond delay="0"/>
                                  </p:stCondLst>
                                  <p:childTnLst>
                                    <p:animRot by="21600000">
                                      <p:cBhvr>
                                        <p:cTn id="231" dur="3000" fill="hold"/>
                                        <p:tgtEl>
                                          <p:spTgt spid="41"/>
                                        </p:tgtEl>
                                        <p:attrNameLst>
                                          <p:attrName>r</p:attrName>
                                        </p:attrNameLst>
                                      </p:cBhvr>
                                    </p:animRot>
                                  </p:childTnLst>
                                </p:cTn>
                              </p:par>
                              <p:par>
                                <p:cTn id="232" presetID="8" presetClass="emph" presetSubtype="0" fill="hold" grpId="1" nodeType="withEffect">
                                  <p:stCondLst>
                                    <p:cond delay="0"/>
                                  </p:stCondLst>
                                  <p:childTnLst>
                                    <p:animRot by="21600000">
                                      <p:cBhvr>
                                        <p:cTn id="233" dur="3000" fill="hold"/>
                                        <p:tgtEl>
                                          <p:spTgt spid="42"/>
                                        </p:tgtEl>
                                        <p:attrNameLst>
                                          <p:attrName>r</p:attrName>
                                        </p:attrNameLst>
                                      </p:cBhvr>
                                    </p:animRot>
                                  </p:childTnLst>
                                </p:cTn>
                              </p:par>
                              <p:par>
                                <p:cTn id="234" presetID="8" presetClass="emph" presetSubtype="0" fill="hold" grpId="1" nodeType="withEffect">
                                  <p:stCondLst>
                                    <p:cond delay="0"/>
                                  </p:stCondLst>
                                  <p:childTnLst>
                                    <p:animRot by="21600000">
                                      <p:cBhvr>
                                        <p:cTn id="235" dur="3000" fill="hold"/>
                                        <p:tgtEl>
                                          <p:spTgt spid="43"/>
                                        </p:tgtEl>
                                        <p:attrNameLst>
                                          <p:attrName>r</p:attrName>
                                        </p:attrNameLst>
                                      </p:cBhvr>
                                    </p:animRot>
                                  </p:childTnLst>
                                </p:cTn>
                              </p:par>
                              <p:par>
                                <p:cTn id="236" presetID="8" presetClass="emph" presetSubtype="0" fill="hold" grpId="1" nodeType="withEffect">
                                  <p:stCondLst>
                                    <p:cond delay="0"/>
                                  </p:stCondLst>
                                  <p:childTnLst>
                                    <p:animRot by="21600000">
                                      <p:cBhvr>
                                        <p:cTn id="237" dur="3000" fill="hold"/>
                                        <p:tgtEl>
                                          <p:spTgt spid="44"/>
                                        </p:tgtEl>
                                        <p:attrNameLst>
                                          <p:attrName>r</p:attrName>
                                        </p:attrNameLst>
                                      </p:cBhvr>
                                    </p:animRot>
                                  </p:childTnLst>
                                </p:cTn>
                              </p:par>
                              <p:par>
                                <p:cTn id="238" presetID="8" presetClass="emph" presetSubtype="0" fill="hold" grpId="1" nodeType="withEffect">
                                  <p:stCondLst>
                                    <p:cond delay="0"/>
                                  </p:stCondLst>
                                  <p:childTnLst>
                                    <p:animRot by="21600000">
                                      <p:cBhvr>
                                        <p:cTn id="239" dur="3000" fill="hold"/>
                                        <p:tgtEl>
                                          <p:spTgt spid="45"/>
                                        </p:tgtEl>
                                        <p:attrNameLst>
                                          <p:attrName>r</p:attrName>
                                        </p:attrNameLst>
                                      </p:cBhvr>
                                    </p:animRot>
                                  </p:childTnLst>
                                </p:cTn>
                              </p:par>
                              <p:par>
                                <p:cTn id="240" presetID="8" presetClass="emph" presetSubtype="0" fill="hold" grpId="1" nodeType="withEffect">
                                  <p:stCondLst>
                                    <p:cond delay="0"/>
                                  </p:stCondLst>
                                  <p:childTnLst>
                                    <p:animRot by="21600000">
                                      <p:cBhvr>
                                        <p:cTn id="241" dur="3000" fill="hold"/>
                                        <p:tgtEl>
                                          <p:spTgt spid="46"/>
                                        </p:tgtEl>
                                        <p:attrNameLst>
                                          <p:attrName>r</p:attrName>
                                        </p:attrNameLst>
                                      </p:cBhvr>
                                    </p:animRot>
                                  </p:childTnLst>
                                </p:cTn>
                              </p:par>
                              <p:par>
                                <p:cTn id="242" presetID="8" presetClass="emph" presetSubtype="0" fill="hold" grpId="1" nodeType="withEffect">
                                  <p:stCondLst>
                                    <p:cond delay="0"/>
                                  </p:stCondLst>
                                  <p:childTnLst>
                                    <p:animRot by="21600000">
                                      <p:cBhvr>
                                        <p:cTn id="243" dur="3000" fill="hold"/>
                                        <p:tgtEl>
                                          <p:spTgt spid="47"/>
                                        </p:tgtEl>
                                        <p:attrNameLst>
                                          <p:attrName>r</p:attrName>
                                        </p:attrNameLst>
                                      </p:cBhvr>
                                    </p:animRot>
                                  </p:childTnLst>
                                </p:cTn>
                              </p:par>
                              <p:par>
                                <p:cTn id="244" presetID="8" presetClass="emph" presetSubtype="0" fill="hold" grpId="1" nodeType="withEffect">
                                  <p:stCondLst>
                                    <p:cond delay="0"/>
                                  </p:stCondLst>
                                  <p:childTnLst>
                                    <p:animRot by="21600000">
                                      <p:cBhvr>
                                        <p:cTn id="245" dur="3000" fill="hold"/>
                                        <p:tgtEl>
                                          <p:spTgt spid="48"/>
                                        </p:tgtEl>
                                        <p:attrNameLst>
                                          <p:attrName>r</p:attrName>
                                        </p:attrNameLst>
                                      </p:cBhvr>
                                    </p:animRot>
                                  </p:childTnLst>
                                </p:cTn>
                              </p:par>
                              <p:par>
                                <p:cTn id="246" presetID="8" presetClass="emph" presetSubtype="0" fill="hold" grpId="1" nodeType="withEffect">
                                  <p:stCondLst>
                                    <p:cond delay="0"/>
                                  </p:stCondLst>
                                  <p:childTnLst>
                                    <p:animRot by="21600000">
                                      <p:cBhvr>
                                        <p:cTn id="247" dur="3000" fill="hold"/>
                                        <p:tgtEl>
                                          <p:spTgt spid="49"/>
                                        </p:tgtEl>
                                        <p:attrNameLst>
                                          <p:attrName>r</p:attrName>
                                        </p:attrNameLst>
                                      </p:cBhvr>
                                    </p:animRot>
                                  </p:childTnLst>
                                </p:cTn>
                              </p:par>
                              <p:par>
                                <p:cTn id="248" presetID="8" presetClass="emph" presetSubtype="0" fill="hold" grpId="1" nodeType="withEffect">
                                  <p:stCondLst>
                                    <p:cond delay="0"/>
                                  </p:stCondLst>
                                  <p:childTnLst>
                                    <p:animRot by="21600000">
                                      <p:cBhvr>
                                        <p:cTn id="249" dur="3000" fill="hold"/>
                                        <p:tgtEl>
                                          <p:spTgt spid="20"/>
                                        </p:tgtEl>
                                        <p:attrNameLst>
                                          <p:attrName>r</p:attrName>
                                        </p:attrNameLst>
                                      </p:cBhvr>
                                    </p:animRot>
                                  </p:childTnLst>
                                </p:cTn>
                              </p:par>
                              <p:par>
                                <p:cTn id="250" presetID="8" presetClass="emph" presetSubtype="0" fill="hold" grpId="1" nodeType="withEffect">
                                  <p:stCondLst>
                                    <p:cond delay="0"/>
                                  </p:stCondLst>
                                  <p:childTnLst>
                                    <p:animRot by="21600000">
                                      <p:cBhvr>
                                        <p:cTn id="251" dur="3000" fill="hold"/>
                                        <p:tgtEl>
                                          <p:spTgt spid="21"/>
                                        </p:tgtEl>
                                        <p:attrNameLst>
                                          <p:attrName>r</p:attrName>
                                        </p:attrNameLst>
                                      </p:cBhvr>
                                    </p:animRot>
                                  </p:childTnLst>
                                </p:cTn>
                              </p:par>
                              <p:par>
                                <p:cTn id="252" presetID="8" presetClass="emph" presetSubtype="0" fill="hold" grpId="1" nodeType="withEffect">
                                  <p:stCondLst>
                                    <p:cond delay="0"/>
                                  </p:stCondLst>
                                  <p:childTnLst>
                                    <p:animRot by="21600000">
                                      <p:cBhvr>
                                        <p:cTn id="253" dur="3000" fill="hold"/>
                                        <p:tgtEl>
                                          <p:spTgt spid="22"/>
                                        </p:tgtEl>
                                        <p:attrNameLst>
                                          <p:attrName>r</p:attrName>
                                        </p:attrNameLst>
                                      </p:cBhvr>
                                    </p:animRot>
                                  </p:childTnLst>
                                </p:cTn>
                              </p:par>
                              <p:par>
                                <p:cTn id="254" presetID="8" presetClass="emph" presetSubtype="0" fill="hold" grpId="1" nodeType="withEffect">
                                  <p:stCondLst>
                                    <p:cond delay="0"/>
                                  </p:stCondLst>
                                  <p:childTnLst>
                                    <p:animRot by="21600000">
                                      <p:cBhvr>
                                        <p:cTn id="255" dur="3000" fill="hold"/>
                                        <p:tgtEl>
                                          <p:spTgt spid="23"/>
                                        </p:tgtEl>
                                        <p:attrNameLst>
                                          <p:attrName>r</p:attrName>
                                        </p:attrNameLst>
                                      </p:cBhvr>
                                    </p:animRot>
                                  </p:childTnLst>
                                </p:cTn>
                              </p:par>
                              <p:par>
                                <p:cTn id="256" presetID="8" presetClass="emph" presetSubtype="0" fill="hold" grpId="1" nodeType="withEffect">
                                  <p:stCondLst>
                                    <p:cond delay="0"/>
                                  </p:stCondLst>
                                  <p:childTnLst>
                                    <p:animRot by="21600000">
                                      <p:cBhvr>
                                        <p:cTn id="257" dur="3000" fill="hold"/>
                                        <p:tgtEl>
                                          <p:spTgt spid="24"/>
                                        </p:tgtEl>
                                        <p:attrNameLst>
                                          <p:attrName>r</p:attrName>
                                        </p:attrNameLst>
                                      </p:cBhvr>
                                    </p:animRot>
                                  </p:childTnLst>
                                </p:cTn>
                              </p:par>
                              <p:par>
                                <p:cTn id="258" presetID="8" presetClass="emph" presetSubtype="0" fill="hold" grpId="1" nodeType="withEffect">
                                  <p:stCondLst>
                                    <p:cond delay="0"/>
                                  </p:stCondLst>
                                  <p:childTnLst>
                                    <p:animRot by="21600000">
                                      <p:cBhvr>
                                        <p:cTn id="259" dur="3000" fill="hold"/>
                                        <p:tgtEl>
                                          <p:spTgt spid="25"/>
                                        </p:tgtEl>
                                        <p:attrNameLst>
                                          <p:attrName>r</p:attrName>
                                        </p:attrNameLst>
                                      </p:cBhvr>
                                    </p:animRot>
                                  </p:childTnLst>
                                </p:cTn>
                              </p:par>
                              <p:par>
                                <p:cTn id="260" presetID="8" presetClass="emph" presetSubtype="0" fill="hold" grpId="1" nodeType="withEffect">
                                  <p:stCondLst>
                                    <p:cond delay="0"/>
                                  </p:stCondLst>
                                  <p:childTnLst>
                                    <p:animRot by="21600000">
                                      <p:cBhvr>
                                        <p:cTn id="261" dur="3000" fill="hold"/>
                                        <p:tgtEl>
                                          <p:spTgt spid="26"/>
                                        </p:tgtEl>
                                        <p:attrNameLst>
                                          <p:attrName>r</p:attrName>
                                        </p:attrNameLst>
                                      </p:cBhvr>
                                    </p:animRot>
                                  </p:childTnLst>
                                </p:cTn>
                              </p:par>
                              <p:par>
                                <p:cTn id="262" presetID="8" presetClass="emph" presetSubtype="0" fill="hold" grpId="1" nodeType="withEffect">
                                  <p:stCondLst>
                                    <p:cond delay="0"/>
                                  </p:stCondLst>
                                  <p:childTnLst>
                                    <p:animRot by="21600000">
                                      <p:cBhvr>
                                        <p:cTn id="263" dur="3000" fill="hold"/>
                                        <p:tgtEl>
                                          <p:spTgt spid="27"/>
                                        </p:tgtEl>
                                        <p:attrNameLst>
                                          <p:attrName>r</p:attrName>
                                        </p:attrNameLst>
                                      </p:cBhvr>
                                    </p:animRot>
                                  </p:childTnLst>
                                </p:cTn>
                              </p:par>
                              <p:par>
                                <p:cTn id="264" presetID="8" presetClass="emph" presetSubtype="0" fill="hold" grpId="1" nodeType="withEffect">
                                  <p:stCondLst>
                                    <p:cond delay="0"/>
                                  </p:stCondLst>
                                  <p:childTnLst>
                                    <p:animRot by="21600000">
                                      <p:cBhvr>
                                        <p:cTn id="265" dur="3000" fill="hold"/>
                                        <p:tgtEl>
                                          <p:spTgt spid="28"/>
                                        </p:tgtEl>
                                        <p:attrNameLst>
                                          <p:attrName>r</p:attrName>
                                        </p:attrNameLst>
                                      </p:cBhvr>
                                    </p:animRot>
                                  </p:childTnLst>
                                </p:cTn>
                              </p:par>
                              <p:par>
                                <p:cTn id="266" presetID="8" presetClass="emph" presetSubtype="0" fill="hold" grpId="1" nodeType="withEffect">
                                  <p:stCondLst>
                                    <p:cond delay="0"/>
                                  </p:stCondLst>
                                  <p:childTnLst>
                                    <p:animRot by="21600000">
                                      <p:cBhvr>
                                        <p:cTn id="267" dur="3000" fill="hold"/>
                                        <p:tgtEl>
                                          <p:spTgt spid="29"/>
                                        </p:tgtEl>
                                        <p:attrNameLst>
                                          <p:attrName>r</p:attrName>
                                        </p:attrNameLst>
                                      </p:cBhvr>
                                    </p:animRot>
                                  </p:childTnLst>
                                </p:cTn>
                              </p:par>
                              <p:par>
                                <p:cTn id="268" presetID="8" presetClass="emph" presetSubtype="0" fill="hold" grpId="1" nodeType="withEffect">
                                  <p:stCondLst>
                                    <p:cond delay="0"/>
                                  </p:stCondLst>
                                  <p:childTnLst>
                                    <p:animRot by="21600000">
                                      <p:cBhvr>
                                        <p:cTn id="269" dur="3000" fill="hold"/>
                                        <p:tgtEl>
                                          <p:spTgt spid="30"/>
                                        </p:tgtEl>
                                        <p:attrNameLst>
                                          <p:attrName>r</p:attrName>
                                        </p:attrNameLst>
                                      </p:cBhvr>
                                    </p:animRot>
                                  </p:childTnLst>
                                </p:cTn>
                              </p:par>
                              <p:par>
                                <p:cTn id="270" presetID="8" presetClass="emph" presetSubtype="0" fill="hold" grpId="1" nodeType="withEffect">
                                  <p:stCondLst>
                                    <p:cond delay="0"/>
                                  </p:stCondLst>
                                  <p:childTnLst>
                                    <p:animRot by="21600000">
                                      <p:cBhvr>
                                        <p:cTn id="271" dur="3000" fill="hold"/>
                                        <p:tgtEl>
                                          <p:spTgt spid="31"/>
                                        </p:tgtEl>
                                        <p:attrNameLst>
                                          <p:attrName>r</p:attrName>
                                        </p:attrNameLst>
                                      </p:cBhvr>
                                    </p:animRot>
                                  </p:childTnLst>
                                </p:cTn>
                              </p:par>
                              <p:par>
                                <p:cTn id="272" presetID="8" presetClass="emph" presetSubtype="0" fill="hold" grpId="1" nodeType="withEffect">
                                  <p:stCondLst>
                                    <p:cond delay="0"/>
                                  </p:stCondLst>
                                  <p:childTnLst>
                                    <p:animRot by="21600000">
                                      <p:cBhvr>
                                        <p:cTn id="273" dur="3000" fill="hold"/>
                                        <p:tgtEl>
                                          <p:spTgt spid="32"/>
                                        </p:tgtEl>
                                        <p:attrNameLst>
                                          <p:attrName>r</p:attrName>
                                        </p:attrNameLst>
                                      </p:cBhvr>
                                    </p:animRot>
                                  </p:childTnLst>
                                </p:cTn>
                              </p:par>
                              <p:par>
                                <p:cTn id="274" presetID="8" presetClass="emph" presetSubtype="0" fill="hold" grpId="1" nodeType="withEffect">
                                  <p:stCondLst>
                                    <p:cond delay="0"/>
                                  </p:stCondLst>
                                  <p:childTnLst>
                                    <p:animRot by="21600000">
                                      <p:cBhvr>
                                        <p:cTn id="275" dur="3000" fill="hold"/>
                                        <p:tgtEl>
                                          <p:spTgt spid="33"/>
                                        </p:tgtEl>
                                        <p:attrNameLst>
                                          <p:attrName>r</p:attrName>
                                        </p:attrNameLst>
                                      </p:cBhvr>
                                    </p:animRot>
                                  </p:childTnLst>
                                </p:cTn>
                              </p:par>
                              <p:par>
                                <p:cTn id="276" presetID="8" presetClass="emph" presetSubtype="0" fill="hold" grpId="1" nodeType="withEffect">
                                  <p:stCondLst>
                                    <p:cond delay="0"/>
                                  </p:stCondLst>
                                  <p:childTnLst>
                                    <p:animRot by="21600000">
                                      <p:cBhvr>
                                        <p:cTn id="277" dur="3000" fill="hold"/>
                                        <p:tgtEl>
                                          <p:spTgt spid="34"/>
                                        </p:tgtEl>
                                        <p:attrNameLst>
                                          <p:attrName>r</p:attrName>
                                        </p:attrNameLst>
                                      </p:cBhvr>
                                    </p:animRot>
                                  </p:childTnLst>
                                </p:cTn>
                              </p:par>
                            </p:childTnLst>
                          </p:cTn>
                        </p:par>
                        <p:par>
                          <p:cTn id="278" fill="hold">
                            <p:stCondLst>
                              <p:cond delay="3000"/>
                            </p:stCondLst>
                            <p:childTnLst>
                              <p:par>
                                <p:cTn id="279" presetID="2" presetClass="exit" presetSubtype="4" fill="hold" grpId="2" nodeType="afterEffect">
                                  <p:stCondLst>
                                    <p:cond delay="0"/>
                                  </p:stCondLst>
                                  <p:childTnLst>
                                    <p:anim calcmode="lin" valueType="num">
                                      <p:cBhvr additive="base">
                                        <p:cTn id="280" dur="3000"/>
                                        <p:tgtEl>
                                          <p:spTgt spid="5"/>
                                        </p:tgtEl>
                                        <p:attrNameLst>
                                          <p:attrName>ppt_x</p:attrName>
                                        </p:attrNameLst>
                                      </p:cBhvr>
                                      <p:tavLst>
                                        <p:tav tm="0">
                                          <p:val>
                                            <p:strVal val="ppt_x"/>
                                          </p:val>
                                        </p:tav>
                                        <p:tav tm="100000">
                                          <p:val>
                                            <p:strVal val="ppt_x"/>
                                          </p:val>
                                        </p:tav>
                                      </p:tavLst>
                                    </p:anim>
                                    <p:anim calcmode="lin" valueType="num">
                                      <p:cBhvr additive="base">
                                        <p:cTn id="281" dur="3000"/>
                                        <p:tgtEl>
                                          <p:spTgt spid="5"/>
                                        </p:tgtEl>
                                        <p:attrNameLst>
                                          <p:attrName>ppt_y</p:attrName>
                                        </p:attrNameLst>
                                      </p:cBhvr>
                                      <p:tavLst>
                                        <p:tav tm="0">
                                          <p:val>
                                            <p:strVal val="ppt_y"/>
                                          </p:val>
                                        </p:tav>
                                        <p:tav tm="100000">
                                          <p:val>
                                            <p:strVal val="1+ppt_h/2"/>
                                          </p:val>
                                        </p:tav>
                                      </p:tavLst>
                                    </p:anim>
                                    <p:set>
                                      <p:cBhvr>
                                        <p:cTn id="282" dur="1" fill="hold">
                                          <p:stCondLst>
                                            <p:cond delay="2999"/>
                                          </p:stCondLst>
                                        </p:cTn>
                                        <p:tgtEl>
                                          <p:spTgt spid="5"/>
                                        </p:tgtEl>
                                        <p:attrNameLst>
                                          <p:attrName>style.visibility</p:attrName>
                                        </p:attrNameLst>
                                      </p:cBhvr>
                                      <p:to>
                                        <p:strVal val="hidden"/>
                                      </p:to>
                                    </p:set>
                                  </p:childTnLst>
                                </p:cTn>
                              </p:par>
                              <p:par>
                                <p:cTn id="283" presetID="2" presetClass="exit" presetSubtype="4" fill="hold" grpId="2" nodeType="withEffect">
                                  <p:stCondLst>
                                    <p:cond delay="0"/>
                                  </p:stCondLst>
                                  <p:childTnLst>
                                    <p:anim calcmode="lin" valueType="num">
                                      <p:cBhvr additive="base">
                                        <p:cTn id="284" dur="3000"/>
                                        <p:tgtEl>
                                          <p:spTgt spid="6"/>
                                        </p:tgtEl>
                                        <p:attrNameLst>
                                          <p:attrName>ppt_x</p:attrName>
                                        </p:attrNameLst>
                                      </p:cBhvr>
                                      <p:tavLst>
                                        <p:tav tm="0">
                                          <p:val>
                                            <p:strVal val="ppt_x"/>
                                          </p:val>
                                        </p:tav>
                                        <p:tav tm="100000">
                                          <p:val>
                                            <p:strVal val="ppt_x"/>
                                          </p:val>
                                        </p:tav>
                                      </p:tavLst>
                                    </p:anim>
                                    <p:anim calcmode="lin" valueType="num">
                                      <p:cBhvr additive="base">
                                        <p:cTn id="285" dur="3000"/>
                                        <p:tgtEl>
                                          <p:spTgt spid="6"/>
                                        </p:tgtEl>
                                        <p:attrNameLst>
                                          <p:attrName>ppt_y</p:attrName>
                                        </p:attrNameLst>
                                      </p:cBhvr>
                                      <p:tavLst>
                                        <p:tav tm="0">
                                          <p:val>
                                            <p:strVal val="ppt_y"/>
                                          </p:val>
                                        </p:tav>
                                        <p:tav tm="100000">
                                          <p:val>
                                            <p:strVal val="1+ppt_h/2"/>
                                          </p:val>
                                        </p:tav>
                                      </p:tavLst>
                                    </p:anim>
                                    <p:set>
                                      <p:cBhvr>
                                        <p:cTn id="286" dur="1" fill="hold">
                                          <p:stCondLst>
                                            <p:cond delay="2999"/>
                                          </p:stCondLst>
                                        </p:cTn>
                                        <p:tgtEl>
                                          <p:spTgt spid="6"/>
                                        </p:tgtEl>
                                        <p:attrNameLst>
                                          <p:attrName>style.visibility</p:attrName>
                                        </p:attrNameLst>
                                      </p:cBhvr>
                                      <p:to>
                                        <p:strVal val="hidden"/>
                                      </p:to>
                                    </p:set>
                                  </p:childTnLst>
                                </p:cTn>
                              </p:par>
                              <p:par>
                                <p:cTn id="287" presetID="2" presetClass="exit" presetSubtype="4" fill="hold" grpId="2" nodeType="withEffect">
                                  <p:stCondLst>
                                    <p:cond delay="0"/>
                                  </p:stCondLst>
                                  <p:childTnLst>
                                    <p:anim calcmode="lin" valueType="num">
                                      <p:cBhvr additive="base">
                                        <p:cTn id="288" dur="3000"/>
                                        <p:tgtEl>
                                          <p:spTgt spid="7"/>
                                        </p:tgtEl>
                                        <p:attrNameLst>
                                          <p:attrName>ppt_x</p:attrName>
                                        </p:attrNameLst>
                                      </p:cBhvr>
                                      <p:tavLst>
                                        <p:tav tm="0">
                                          <p:val>
                                            <p:strVal val="ppt_x"/>
                                          </p:val>
                                        </p:tav>
                                        <p:tav tm="100000">
                                          <p:val>
                                            <p:strVal val="ppt_x"/>
                                          </p:val>
                                        </p:tav>
                                      </p:tavLst>
                                    </p:anim>
                                    <p:anim calcmode="lin" valueType="num">
                                      <p:cBhvr additive="base">
                                        <p:cTn id="289" dur="3000"/>
                                        <p:tgtEl>
                                          <p:spTgt spid="7"/>
                                        </p:tgtEl>
                                        <p:attrNameLst>
                                          <p:attrName>ppt_y</p:attrName>
                                        </p:attrNameLst>
                                      </p:cBhvr>
                                      <p:tavLst>
                                        <p:tav tm="0">
                                          <p:val>
                                            <p:strVal val="ppt_y"/>
                                          </p:val>
                                        </p:tav>
                                        <p:tav tm="100000">
                                          <p:val>
                                            <p:strVal val="1+ppt_h/2"/>
                                          </p:val>
                                        </p:tav>
                                      </p:tavLst>
                                    </p:anim>
                                    <p:set>
                                      <p:cBhvr>
                                        <p:cTn id="290" dur="1" fill="hold">
                                          <p:stCondLst>
                                            <p:cond delay="2999"/>
                                          </p:stCondLst>
                                        </p:cTn>
                                        <p:tgtEl>
                                          <p:spTgt spid="7"/>
                                        </p:tgtEl>
                                        <p:attrNameLst>
                                          <p:attrName>style.visibility</p:attrName>
                                        </p:attrNameLst>
                                      </p:cBhvr>
                                      <p:to>
                                        <p:strVal val="hidden"/>
                                      </p:to>
                                    </p:set>
                                  </p:childTnLst>
                                </p:cTn>
                              </p:par>
                              <p:par>
                                <p:cTn id="291" presetID="2" presetClass="exit" presetSubtype="4" fill="hold" grpId="2" nodeType="withEffect">
                                  <p:stCondLst>
                                    <p:cond delay="0"/>
                                  </p:stCondLst>
                                  <p:childTnLst>
                                    <p:anim calcmode="lin" valueType="num">
                                      <p:cBhvr additive="base">
                                        <p:cTn id="292" dur="3000"/>
                                        <p:tgtEl>
                                          <p:spTgt spid="8"/>
                                        </p:tgtEl>
                                        <p:attrNameLst>
                                          <p:attrName>ppt_x</p:attrName>
                                        </p:attrNameLst>
                                      </p:cBhvr>
                                      <p:tavLst>
                                        <p:tav tm="0">
                                          <p:val>
                                            <p:strVal val="ppt_x"/>
                                          </p:val>
                                        </p:tav>
                                        <p:tav tm="100000">
                                          <p:val>
                                            <p:strVal val="ppt_x"/>
                                          </p:val>
                                        </p:tav>
                                      </p:tavLst>
                                    </p:anim>
                                    <p:anim calcmode="lin" valueType="num">
                                      <p:cBhvr additive="base">
                                        <p:cTn id="293" dur="3000"/>
                                        <p:tgtEl>
                                          <p:spTgt spid="8"/>
                                        </p:tgtEl>
                                        <p:attrNameLst>
                                          <p:attrName>ppt_y</p:attrName>
                                        </p:attrNameLst>
                                      </p:cBhvr>
                                      <p:tavLst>
                                        <p:tav tm="0">
                                          <p:val>
                                            <p:strVal val="ppt_y"/>
                                          </p:val>
                                        </p:tav>
                                        <p:tav tm="100000">
                                          <p:val>
                                            <p:strVal val="1+ppt_h/2"/>
                                          </p:val>
                                        </p:tav>
                                      </p:tavLst>
                                    </p:anim>
                                    <p:set>
                                      <p:cBhvr>
                                        <p:cTn id="294" dur="1" fill="hold">
                                          <p:stCondLst>
                                            <p:cond delay="2999"/>
                                          </p:stCondLst>
                                        </p:cTn>
                                        <p:tgtEl>
                                          <p:spTgt spid="8"/>
                                        </p:tgtEl>
                                        <p:attrNameLst>
                                          <p:attrName>style.visibility</p:attrName>
                                        </p:attrNameLst>
                                      </p:cBhvr>
                                      <p:to>
                                        <p:strVal val="hidden"/>
                                      </p:to>
                                    </p:set>
                                  </p:childTnLst>
                                </p:cTn>
                              </p:par>
                              <p:par>
                                <p:cTn id="295" presetID="2" presetClass="exit" presetSubtype="4" fill="hold" grpId="2" nodeType="withEffect">
                                  <p:stCondLst>
                                    <p:cond delay="0"/>
                                  </p:stCondLst>
                                  <p:childTnLst>
                                    <p:anim calcmode="lin" valueType="num">
                                      <p:cBhvr additive="base">
                                        <p:cTn id="296" dur="3000"/>
                                        <p:tgtEl>
                                          <p:spTgt spid="9"/>
                                        </p:tgtEl>
                                        <p:attrNameLst>
                                          <p:attrName>ppt_x</p:attrName>
                                        </p:attrNameLst>
                                      </p:cBhvr>
                                      <p:tavLst>
                                        <p:tav tm="0">
                                          <p:val>
                                            <p:strVal val="ppt_x"/>
                                          </p:val>
                                        </p:tav>
                                        <p:tav tm="100000">
                                          <p:val>
                                            <p:strVal val="ppt_x"/>
                                          </p:val>
                                        </p:tav>
                                      </p:tavLst>
                                    </p:anim>
                                    <p:anim calcmode="lin" valueType="num">
                                      <p:cBhvr additive="base">
                                        <p:cTn id="297" dur="3000"/>
                                        <p:tgtEl>
                                          <p:spTgt spid="9"/>
                                        </p:tgtEl>
                                        <p:attrNameLst>
                                          <p:attrName>ppt_y</p:attrName>
                                        </p:attrNameLst>
                                      </p:cBhvr>
                                      <p:tavLst>
                                        <p:tav tm="0">
                                          <p:val>
                                            <p:strVal val="ppt_y"/>
                                          </p:val>
                                        </p:tav>
                                        <p:tav tm="100000">
                                          <p:val>
                                            <p:strVal val="1+ppt_h/2"/>
                                          </p:val>
                                        </p:tav>
                                      </p:tavLst>
                                    </p:anim>
                                    <p:set>
                                      <p:cBhvr>
                                        <p:cTn id="298" dur="1" fill="hold">
                                          <p:stCondLst>
                                            <p:cond delay="2999"/>
                                          </p:stCondLst>
                                        </p:cTn>
                                        <p:tgtEl>
                                          <p:spTgt spid="9"/>
                                        </p:tgtEl>
                                        <p:attrNameLst>
                                          <p:attrName>style.visibility</p:attrName>
                                        </p:attrNameLst>
                                      </p:cBhvr>
                                      <p:to>
                                        <p:strVal val="hidden"/>
                                      </p:to>
                                    </p:set>
                                  </p:childTnLst>
                                </p:cTn>
                              </p:par>
                              <p:par>
                                <p:cTn id="299" presetID="2" presetClass="exit" presetSubtype="4" fill="hold" grpId="2" nodeType="withEffect">
                                  <p:stCondLst>
                                    <p:cond delay="0"/>
                                  </p:stCondLst>
                                  <p:childTnLst>
                                    <p:anim calcmode="lin" valueType="num">
                                      <p:cBhvr additive="base">
                                        <p:cTn id="300" dur="3000"/>
                                        <p:tgtEl>
                                          <p:spTgt spid="10"/>
                                        </p:tgtEl>
                                        <p:attrNameLst>
                                          <p:attrName>ppt_x</p:attrName>
                                        </p:attrNameLst>
                                      </p:cBhvr>
                                      <p:tavLst>
                                        <p:tav tm="0">
                                          <p:val>
                                            <p:strVal val="ppt_x"/>
                                          </p:val>
                                        </p:tav>
                                        <p:tav tm="100000">
                                          <p:val>
                                            <p:strVal val="ppt_x"/>
                                          </p:val>
                                        </p:tav>
                                      </p:tavLst>
                                    </p:anim>
                                    <p:anim calcmode="lin" valueType="num">
                                      <p:cBhvr additive="base">
                                        <p:cTn id="301" dur="3000"/>
                                        <p:tgtEl>
                                          <p:spTgt spid="10"/>
                                        </p:tgtEl>
                                        <p:attrNameLst>
                                          <p:attrName>ppt_y</p:attrName>
                                        </p:attrNameLst>
                                      </p:cBhvr>
                                      <p:tavLst>
                                        <p:tav tm="0">
                                          <p:val>
                                            <p:strVal val="ppt_y"/>
                                          </p:val>
                                        </p:tav>
                                        <p:tav tm="100000">
                                          <p:val>
                                            <p:strVal val="1+ppt_h/2"/>
                                          </p:val>
                                        </p:tav>
                                      </p:tavLst>
                                    </p:anim>
                                    <p:set>
                                      <p:cBhvr>
                                        <p:cTn id="302" dur="1" fill="hold">
                                          <p:stCondLst>
                                            <p:cond delay="2999"/>
                                          </p:stCondLst>
                                        </p:cTn>
                                        <p:tgtEl>
                                          <p:spTgt spid="10"/>
                                        </p:tgtEl>
                                        <p:attrNameLst>
                                          <p:attrName>style.visibility</p:attrName>
                                        </p:attrNameLst>
                                      </p:cBhvr>
                                      <p:to>
                                        <p:strVal val="hidden"/>
                                      </p:to>
                                    </p:set>
                                  </p:childTnLst>
                                </p:cTn>
                              </p:par>
                              <p:par>
                                <p:cTn id="303" presetID="2" presetClass="exit" presetSubtype="4" fill="hold" grpId="2" nodeType="withEffect">
                                  <p:stCondLst>
                                    <p:cond delay="0"/>
                                  </p:stCondLst>
                                  <p:childTnLst>
                                    <p:anim calcmode="lin" valueType="num">
                                      <p:cBhvr additive="base">
                                        <p:cTn id="304" dur="3000"/>
                                        <p:tgtEl>
                                          <p:spTgt spid="11"/>
                                        </p:tgtEl>
                                        <p:attrNameLst>
                                          <p:attrName>ppt_x</p:attrName>
                                        </p:attrNameLst>
                                      </p:cBhvr>
                                      <p:tavLst>
                                        <p:tav tm="0">
                                          <p:val>
                                            <p:strVal val="ppt_x"/>
                                          </p:val>
                                        </p:tav>
                                        <p:tav tm="100000">
                                          <p:val>
                                            <p:strVal val="ppt_x"/>
                                          </p:val>
                                        </p:tav>
                                      </p:tavLst>
                                    </p:anim>
                                    <p:anim calcmode="lin" valueType="num">
                                      <p:cBhvr additive="base">
                                        <p:cTn id="305" dur="3000"/>
                                        <p:tgtEl>
                                          <p:spTgt spid="11"/>
                                        </p:tgtEl>
                                        <p:attrNameLst>
                                          <p:attrName>ppt_y</p:attrName>
                                        </p:attrNameLst>
                                      </p:cBhvr>
                                      <p:tavLst>
                                        <p:tav tm="0">
                                          <p:val>
                                            <p:strVal val="ppt_y"/>
                                          </p:val>
                                        </p:tav>
                                        <p:tav tm="100000">
                                          <p:val>
                                            <p:strVal val="1+ppt_h/2"/>
                                          </p:val>
                                        </p:tav>
                                      </p:tavLst>
                                    </p:anim>
                                    <p:set>
                                      <p:cBhvr>
                                        <p:cTn id="306" dur="1" fill="hold">
                                          <p:stCondLst>
                                            <p:cond delay="2999"/>
                                          </p:stCondLst>
                                        </p:cTn>
                                        <p:tgtEl>
                                          <p:spTgt spid="11"/>
                                        </p:tgtEl>
                                        <p:attrNameLst>
                                          <p:attrName>style.visibility</p:attrName>
                                        </p:attrNameLst>
                                      </p:cBhvr>
                                      <p:to>
                                        <p:strVal val="hidden"/>
                                      </p:to>
                                    </p:set>
                                  </p:childTnLst>
                                </p:cTn>
                              </p:par>
                              <p:par>
                                <p:cTn id="307" presetID="2" presetClass="exit" presetSubtype="4" fill="hold" grpId="2" nodeType="withEffect">
                                  <p:stCondLst>
                                    <p:cond delay="0"/>
                                  </p:stCondLst>
                                  <p:childTnLst>
                                    <p:anim calcmode="lin" valueType="num">
                                      <p:cBhvr additive="base">
                                        <p:cTn id="308" dur="3000"/>
                                        <p:tgtEl>
                                          <p:spTgt spid="12"/>
                                        </p:tgtEl>
                                        <p:attrNameLst>
                                          <p:attrName>ppt_x</p:attrName>
                                        </p:attrNameLst>
                                      </p:cBhvr>
                                      <p:tavLst>
                                        <p:tav tm="0">
                                          <p:val>
                                            <p:strVal val="ppt_x"/>
                                          </p:val>
                                        </p:tav>
                                        <p:tav tm="100000">
                                          <p:val>
                                            <p:strVal val="ppt_x"/>
                                          </p:val>
                                        </p:tav>
                                      </p:tavLst>
                                    </p:anim>
                                    <p:anim calcmode="lin" valueType="num">
                                      <p:cBhvr additive="base">
                                        <p:cTn id="309" dur="3000"/>
                                        <p:tgtEl>
                                          <p:spTgt spid="12"/>
                                        </p:tgtEl>
                                        <p:attrNameLst>
                                          <p:attrName>ppt_y</p:attrName>
                                        </p:attrNameLst>
                                      </p:cBhvr>
                                      <p:tavLst>
                                        <p:tav tm="0">
                                          <p:val>
                                            <p:strVal val="ppt_y"/>
                                          </p:val>
                                        </p:tav>
                                        <p:tav tm="100000">
                                          <p:val>
                                            <p:strVal val="1+ppt_h/2"/>
                                          </p:val>
                                        </p:tav>
                                      </p:tavLst>
                                    </p:anim>
                                    <p:set>
                                      <p:cBhvr>
                                        <p:cTn id="310" dur="1" fill="hold">
                                          <p:stCondLst>
                                            <p:cond delay="2999"/>
                                          </p:stCondLst>
                                        </p:cTn>
                                        <p:tgtEl>
                                          <p:spTgt spid="12"/>
                                        </p:tgtEl>
                                        <p:attrNameLst>
                                          <p:attrName>style.visibility</p:attrName>
                                        </p:attrNameLst>
                                      </p:cBhvr>
                                      <p:to>
                                        <p:strVal val="hidden"/>
                                      </p:to>
                                    </p:set>
                                  </p:childTnLst>
                                </p:cTn>
                              </p:par>
                              <p:par>
                                <p:cTn id="311" presetID="2" presetClass="exit" presetSubtype="4" fill="hold" grpId="2" nodeType="withEffect">
                                  <p:stCondLst>
                                    <p:cond delay="0"/>
                                  </p:stCondLst>
                                  <p:childTnLst>
                                    <p:anim calcmode="lin" valueType="num">
                                      <p:cBhvr additive="base">
                                        <p:cTn id="312" dur="3000"/>
                                        <p:tgtEl>
                                          <p:spTgt spid="13"/>
                                        </p:tgtEl>
                                        <p:attrNameLst>
                                          <p:attrName>ppt_x</p:attrName>
                                        </p:attrNameLst>
                                      </p:cBhvr>
                                      <p:tavLst>
                                        <p:tav tm="0">
                                          <p:val>
                                            <p:strVal val="ppt_x"/>
                                          </p:val>
                                        </p:tav>
                                        <p:tav tm="100000">
                                          <p:val>
                                            <p:strVal val="ppt_x"/>
                                          </p:val>
                                        </p:tav>
                                      </p:tavLst>
                                    </p:anim>
                                    <p:anim calcmode="lin" valueType="num">
                                      <p:cBhvr additive="base">
                                        <p:cTn id="313" dur="3000"/>
                                        <p:tgtEl>
                                          <p:spTgt spid="13"/>
                                        </p:tgtEl>
                                        <p:attrNameLst>
                                          <p:attrName>ppt_y</p:attrName>
                                        </p:attrNameLst>
                                      </p:cBhvr>
                                      <p:tavLst>
                                        <p:tav tm="0">
                                          <p:val>
                                            <p:strVal val="ppt_y"/>
                                          </p:val>
                                        </p:tav>
                                        <p:tav tm="100000">
                                          <p:val>
                                            <p:strVal val="1+ppt_h/2"/>
                                          </p:val>
                                        </p:tav>
                                      </p:tavLst>
                                    </p:anim>
                                    <p:set>
                                      <p:cBhvr>
                                        <p:cTn id="314" dur="1" fill="hold">
                                          <p:stCondLst>
                                            <p:cond delay="2999"/>
                                          </p:stCondLst>
                                        </p:cTn>
                                        <p:tgtEl>
                                          <p:spTgt spid="13"/>
                                        </p:tgtEl>
                                        <p:attrNameLst>
                                          <p:attrName>style.visibility</p:attrName>
                                        </p:attrNameLst>
                                      </p:cBhvr>
                                      <p:to>
                                        <p:strVal val="hidden"/>
                                      </p:to>
                                    </p:set>
                                  </p:childTnLst>
                                </p:cTn>
                              </p:par>
                              <p:par>
                                <p:cTn id="315" presetID="2" presetClass="exit" presetSubtype="4" fill="hold" grpId="2" nodeType="withEffect">
                                  <p:stCondLst>
                                    <p:cond delay="0"/>
                                  </p:stCondLst>
                                  <p:childTnLst>
                                    <p:anim calcmode="lin" valueType="num">
                                      <p:cBhvr additive="base">
                                        <p:cTn id="316" dur="3000"/>
                                        <p:tgtEl>
                                          <p:spTgt spid="14"/>
                                        </p:tgtEl>
                                        <p:attrNameLst>
                                          <p:attrName>ppt_x</p:attrName>
                                        </p:attrNameLst>
                                      </p:cBhvr>
                                      <p:tavLst>
                                        <p:tav tm="0">
                                          <p:val>
                                            <p:strVal val="ppt_x"/>
                                          </p:val>
                                        </p:tav>
                                        <p:tav tm="100000">
                                          <p:val>
                                            <p:strVal val="ppt_x"/>
                                          </p:val>
                                        </p:tav>
                                      </p:tavLst>
                                    </p:anim>
                                    <p:anim calcmode="lin" valueType="num">
                                      <p:cBhvr additive="base">
                                        <p:cTn id="317" dur="3000"/>
                                        <p:tgtEl>
                                          <p:spTgt spid="14"/>
                                        </p:tgtEl>
                                        <p:attrNameLst>
                                          <p:attrName>ppt_y</p:attrName>
                                        </p:attrNameLst>
                                      </p:cBhvr>
                                      <p:tavLst>
                                        <p:tav tm="0">
                                          <p:val>
                                            <p:strVal val="ppt_y"/>
                                          </p:val>
                                        </p:tav>
                                        <p:tav tm="100000">
                                          <p:val>
                                            <p:strVal val="1+ppt_h/2"/>
                                          </p:val>
                                        </p:tav>
                                      </p:tavLst>
                                    </p:anim>
                                    <p:set>
                                      <p:cBhvr>
                                        <p:cTn id="318" dur="1" fill="hold">
                                          <p:stCondLst>
                                            <p:cond delay="2999"/>
                                          </p:stCondLst>
                                        </p:cTn>
                                        <p:tgtEl>
                                          <p:spTgt spid="14"/>
                                        </p:tgtEl>
                                        <p:attrNameLst>
                                          <p:attrName>style.visibility</p:attrName>
                                        </p:attrNameLst>
                                      </p:cBhvr>
                                      <p:to>
                                        <p:strVal val="hidden"/>
                                      </p:to>
                                    </p:set>
                                  </p:childTnLst>
                                </p:cTn>
                              </p:par>
                              <p:par>
                                <p:cTn id="319" presetID="2" presetClass="exit" presetSubtype="4" fill="hold" grpId="2" nodeType="withEffect">
                                  <p:stCondLst>
                                    <p:cond delay="0"/>
                                  </p:stCondLst>
                                  <p:childTnLst>
                                    <p:anim calcmode="lin" valueType="num">
                                      <p:cBhvr additive="base">
                                        <p:cTn id="320" dur="3000"/>
                                        <p:tgtEl>
                                          <p:spTgt spid="15"/>
                                        </p:tgtEl>
                                        <p:attrNameLst>
                                          <p:attrName>ppt_x</p:attrName>
                                        </p:attrNameLst>
                                      </p:cBhvr>
                                      <p:tavLst>
                                        <p:tav tm="0">
                                          <p:val>
                                            <p:strVal val="ppt_x"/>
                                          </p:val>
                                        </p:tav>
                                        <p:tav tm="100000">
                                          <p:val>
                                            <p:strVal val="ppt_x"/>
                                          </p:val>
                                        </p:tav>
                                      </p:tavLst>
                                    </p:anim>
                                    <p:anim calcmode="lin" valueType="num">
                                      <p:cBhvr additive="base">
                                        <p:cTn id="321" dur="3000"/>
                                        <p:tgtEl>
                                          <p:spTgt spid="15"/>
                                        </p:tgtEl>
                                        <p:attrNameLst>
                                          <p:attrName>ppt_y</p:attrName>
                                        </p:attrNameLst>
                                      </p:cBhvr>
                                      <p:tavLst>
                                        <p:tav tm="0">
                                          <p:val>
                                            <p:strVal val="ppt_y"/>
                                          </p:val>
                                        </p:tav>
                                        <p:tav tm="100000">
                                          <p:val>
                                            <p:strVal val="1+ppt_h/2"/>
                                          </p:val>
                                        </p:tav>
                                      </p:tavLst>
                                    </p:anim>
                                    <p:set>
                                      <p:cBhvr>
                                        <p:cTn id="322" dur="1" fill="hold">
                                          <p:stCondLst>
                                            <p:cond delay="2999"/>
                                          </p:stCondLst>
                                        </p:cTn>
                                        <p:tgtEl>
                                          <p:spTgt spid="15"/>
                                        </p:tgtEl>
                                        <p:attrNameLst>
                                          <p:attrName>style.visibility</p:attrName>
                                        </p:attrNameLst>
                                      </p:cBhvr>
                                      <p:to>
                                        <p:strVal val="hidden"/>
                                      </p:to>
                                    </p:set>
                                  </p:childTnLst>
                                </p:cTn>
                              </p:par>
                              <p:par>
                                <p:cTn id="323" presetID="2" presetClass="exit" presetSubtype="4" fill="hold" grpId="2" nodeType="withEffect">
                                  <p:stCondLst>
                                    <p:cond delay="0"/>
                                  </p:stCondLst>
                                  <p:childTnLst>
                                    <p:anim calcmode="lin" valueType="num">
                                      <p:cBhvr additive="base">
                                        <p:cTn id="324" dur="3000"/>
                                        <p:tgtEl>
                                          <p:spTgt spid="16"/>
                                        </p:tgtEl>
                                        <p:attrNameLst>
                                          <p:attrName>ppt_x</p:attrName>
                                        </p:attrNameLst>
                                      </p:cBhvr>
                                      <p:tavLst>
                                        <p:tav tm="0">
                                          <p:val>
                                            <p:strVal val="ppt_x"/>
                                          </p:val>
                                        </p:tav>
                                        <p:tav tm="100000">
                                          <p:val>
                                            <p:strVal val="ppt_x"/>
                                          </p:val>
                                        </p:tav>
                                      </p:tavLst>
                                    </p:anim>
                                    <p:anim calcmode="lin" valueType="num">
                                      <p:cBhvr additive="base">
                                        <p:cTn id="325" dur="3000"/>
                                        <p:tgtEl>
                                          <p:spTgt spid="16"/>
                                        </p:tgtEl>
                                        <p:attrNameLst>
                                          <p:attrName>ppt_y</p:attrName>
                                        </p:attrNameLst>
                                      </p:cBhvr>
                                      <p:tavLst>
                                        <p:tav tm="0">
                                          <p:val>
                                            <p:strVal val="ppt_y"/>
                                          </p:val>
                                        </p:tav>
                                        <p:tav tm="100000">
                                          <p:val>
                                            <p:strVal val="1+ppt_h/2"/>
                                          </p:val>
                                        </p:tav>
                                      </p:tavLst>
                                    </p:anim>
                                    <p:set>
                                      <p:cBhvr>
                                        <p:cTn id="326" dur="1" fill="hold">
                                          <p:stCondLst>
                                            <p:cond delay="2999"/>
                                          </p:stCondLst>
                                        </p:cTn>
                                        <p:tgtEl>
                                          <p:spTgt spid="16"/>
                                        </p:tgtEl>
                                        <p:attrNameLst>
                                          <p:attrName>style.visibility</p:attrName>
                                        </p:attrNameLst>
                                      </p:cBhvr>
                                      <p:to>
                                        <p:strVal val="hidden"/>
                                      </p:to>
                                    </p:set>
                                  </p:childTnLst>
                                </p:cTn>
                              </p:par>
                              <p:par>
                                <p:cTn id="327" presetID="2" presetClass="exit" presetSubtype="4" fill="hold" grpId="2" nodeType="withEffect">
                                  <p:stCondLst>
                                    <p:cond delay="0"/>
                                  </p:stCondLst>
                                  <p:childTnLst>
                                    <p:anim calcmode="lin" valueType="num">
                                      <p:cBhvr additive="base">
                                        <p:cTn id="328" dur="3000"/>
                                        <p:tgtEl>
                                          <p:spTgt spid="17"/>
                                        </p:tgtEl>
                                        <p:attrNameLst>
                                          <p:attrName>ppt_x</p:attrName>
                                        </p:attrNameLst>
                                      </p:cBhvr>
                                      <p:tavLst>
                                        <p:tav tm="0">
                                          <p:val>
                                            <p:strVal val="ppt_x"/>
                                          </p:val>
                                        </p:tav>
                                        <p:tav tm="100000">
                                          <p:val>
                                            <p:strVal val="ppt_x"/>
                                          </p:val>
                                        </p:tav>
                                      </p:tavLst>
                                    </p:anim>
                                    <p:anim calcmode="lin" valueType="num">
                                      <p:cBhvr additive="base">
                                        <p:cTn id="329" dur="3000"/>
                                        <p:tgtEl>
                                          <p:spTgt spid="17"/>
                                        </p:tgtEl>
                                        <p:attrNameLst>
                                          <p:attrName>ppt_y</p:attrName>
                                        </p:attrNameLst>
                                      </p:cBhvr>
                                      <p:tavLst>
                                        <p:tav tm="0">
                                          <p:val>
                                            <p:strVal val="ppt_y"/>
                                          </p:val>
                                        </p:tav>
                                        <p:tav tm="100000">
                                          <p:val>
                                            <p:strVal val="1+ppt_h/2"/>
                                          </p:val>
                                        </p:tav>
                                      </p:tavLst>
                                    </p:anim>
                                    <p:set>
                                      <p:cBhvr>
                                        <p:cTn id="330" dur="1" fill="hold">
                                          <p:stCondLst>
                                            <p:cond delay="2999"/>
                                          </p:stCondLst>
                                        </p:cTn>
                                        <p:tgtEl>
                                          <p:spTgt spid="17"/>
                                        </p:tgtEl>
                                        <p:attrNameLst>
                                          <p:attrName>style.visibility</p:attrName>
                                        </p:attrNameLst>
                                      </p:cBhvr>
                                      <p:to>
                                        <p:strVal val="hidden"/>
                                      </p:to>
                                    </p:set>
                                  </p:childTnLst>
                                </p:cTn>
                              </p:par>
                              <p:par>
                                <p:cTn id="331" presetID="2" presetClass="exit" presetSubtype="4" fill="hold" grpId="2" nodeType="withEffect">
                                  <p:stCondLst>
                                    <p:cond delay="0"/>
                                  </p:stCondLst>
                                  <p:childTnLst>
                                    <p:anim calcmode="lin" valueType="num">
                                      <p:cBhvr additive="base">
                                        <p:cTn id="332" dur="3000"/>
                                        <p:tgtEl>
                                          <p:spTgt spid="18"/>
                                        </p:tgtEl>
                                        <p:attrNameLst>
                                          <p:attrName>ppt_x</p:attrName>
                                        </p:attrNameLst>
                                      </p:cBhvr>
                                      <p:tavLst>
                                        <p:tav tm="0">
                                          <p:val>
                                            <p:strVal val="ppt_x"/>
                                          </p:val>
                                        </p:tav>
                                        <p:tav tm="100000">
                                          <p:val>
                                            <p:strVal val="ppt_x"/>
                                          </p:val>
                                        </p:tav>
                                      </p:tavLst>
                                    </p:anim>
                                    <p:anim calcmode="lin" valueType="num">
                                      <p:cBhvr additive="base">
                                        <p:cTn id="333" dur="3000"/>
                                        <p:tgtEl>
                                          <p:spTgt spid="18"/>
                                        </p:tgtEl>
                                        <p:attrNameLst>
                                          <p:attrName>ppt_y</p:attrName>
                                        </p:attrNameLst>
                                      </p:cBhvr>
                                      <p:tavLst>
                                        <p:tav tm="0">
                                          <p:val>
                                            <p:strVal val="ppt_y"/>
                                          </p:val>
                                        </p:tav>
                                        <p:tav tm="100000">
                                          <p:val>
                                            <p:strVal val="1+ppt_h/2"/>
                                          </p:val>
                                        </p:tav>
                                      </p:tavLst>
                                    </p:anim>
                                    <p:set>
                                      <p:cBhvr>
                                        <p:cTn id="334" dur="1" fill="hold">
                                          <p:stCondLst>
                                            <p:cond delay="2999"/>
                                          </p:stCondLst>
                                        </p:cTn>
                                        <p:tgtEl>
                                          <p:spTgt spid="18"/>
                                        </p:tgtEl>
                                        <p:attrNameLst>
                                          <p:attrName>style.visibility</p:attrName>
                                        </p:attrNameLst>
                                      </p:cBhvr>
                                      <p:to>
                                        <p:strVal val="hidden"/>
                                      </p:to>
                                    </p:set>
                                  </p:childTnLst>
                                </p:cTn>
                              </p:par>
                              <p:par>
                                <p:cTn id="335" presetID="2" presetClass="exit" presetSubtype="4" fill="hold" grpId="2" nodeType="withEffect">
                                  <p:stCondLst>
                                    <p:cond delay="0"/>
                                  </p:stCondLst>
                                  <p:childTnLst>
                                    <p:anim calcmode="lin" valueType="num">
                                      <p:cBhvr additive="base">
                                        <p:cTn id="336" dur="3000"/>
                                        <p:tgtEl>
                                          <p:spTgt spid="19"/>
                                        </p:tgtEl>
                                        <p:attrNameLst>
                                          <p:attrName>ppt_x</p:attrName>
                                        </p:attrNameLst>
                                      </p:cBhvr>
                                      <p:tavLst>
                                        <p:tav tm="0">
                                          <p:val>
                                            <p:strVal val="ppt_x"/>
                                          </p:val>
                                        </p:tav>
                                        <p:tav tm="100000">
                                          <p:val>
                                            <p:strVal val="ppt_x"/>
                                          </p:val>
                                        </p:tav>
                                      </p:tavLst>
                                    </p:anim>
                                    <p:anim calcmode="lin" valueType="num">
                                      <p:cBhvr additive="base">
                                        <p:cTn id="337" dur="3000"/>
                                        <p:tgtEl>
                                          <p:spTgt spid="19"/>
                                        </p:tgtEl>
                                        <p:attrNameLst>
                                          <p:attrName>ppt_y</p:attrName>
                                        </p:attrNameLst>
                                      </p:cBhvr>
                                      <p:tavLst>
                                        <p:tav tm="0">
                                          <p:val>
                                            <p:strVal val="ppt_y"/>
                                          </p:val>
                                        </p:tav>
                                        <p:tav tm="100000">
                                          <p:val>
                                            <p:strVal val="1+ppt_h/2"/>
                                          </p:val>
                                        </p:tav>
                                      </p:tavLst>
                                    </p:anim>
                                    <p:set>
                                      <p:cBhvr>
                                        <p:cTn id="338" dur="1" fill="hold">
                                          <p:stCondLst>
                                            <p:cond delay="2999"/>
                                          </p:stCondLst>
                                        </p:cTn>
                                        <p:tgtEl>
                                          <p:spTgt spid="19"/>
                                        </p:tgtEl>
                                        <p:attrNameLst>
                                          <p:attrName>style.visibility</p:attrName>
                                        </p:attrNameLst>
                                      </p:cBhvr>
                                      <p:to>
                                        <p:strVal val="hidden"/>
                                      </p:to>
                                    </p:set>
                                  </p:childTnLst>
                                </p:cTn>
                              </p:par>
                              <p:par>
                                <p:cTn id="339" presetID="2" presetClass="exit" presetSubtype="4" fill="hold" grpId="2" nodeType="withEffect">
                                  <p:stCondLst>
                                    <p:cond delay="0"/>
                                  </p:stCondLst>
                                  <p:childTnLst>
                                    <p:anim calcmode="lin" valueType="num">
                                      <p:cBhvr additive="base">
                                        <p:cTn id="340" dur="3000"/>
                                        <p:tgtEl>
                                          <p:spTgt spid="35"/>
                                        </p:tgtEl>
                                        <p:attrNameLst>
                                          <p:attrName>ppt_x</p:attrName>
                                        </p:attrNameLst>
                                      </p:cBhvr>
                                      <p:tavLst>
                                        <p:tav tm="0">
                                          <p:val>
                                            <p:strVal val="ppt_x"/>
                                          </p:val>
                                        </p:tav>
                                        <p:tav tm="100000">
                                          <p:val>
                                            <p:strVal val="ppt_x"/>
                                          </p:val>
                                        </p:tav>
                                      </p:tavLst>
                                    </p:anim>
                                    <p:anim calcmode="lin" valueType="num">
                                      <p:cBhvr additive="base">
                                        <p:cTn id="341" dur="3000"/>
                                        <p:tgtEl>
                                          <p:spTgt spid="35"/>
                                        </p:tgtEl>
                                        <p:attrNameLst>
                                          <p:attrName>ppt_y</p:attrName>
                                        </p:attrNameLst>
                                      </p:cBhvr>
                                      <p:tavLst>
                                        <p:tav tm="0">
                                          <p:val>
                                            <p:strVal val="ppt_y"/>
                                          </p:val>
                                        </p:tav>
                                        <p:tav tm="100000">
                                          <p:val>
                                            <p:strVal val="1+ppt_h/2"/>
                                          </p:val>
                                        </p:tav>
                                      </p:tavLst>
                                    </p:anim>
                                    <p:set>
                                      <p:cBhvr>
                                        <p:cTn id="342" dur="1" fill="hold">
                                          <p:stCondLst>
                                            <p:cond delay="2999"/>
                                          </p:stCondLst>
                                        </p:cTn>
                                        <p:tgtEl>
                                          <p:spTgt spid="35"/>
                                        </p:tgtEl>
                                        <p:attrNameLst>
                                          <p:attrName>style.visibility</p:attrName>
                                        </p:attrNameLst>
                                      </p:cBhvr>
                                      <p:to>
                                        <p:strVal val="hidden"/>
                                      </p:to>
                                    </p:set>
                                  </p:childTnLst>
                                </p:cTn>
                              </p:par>
                              <p:par>
                                <p:cTn id="343" presetID="2" presetClass="exit" presetSubtype="4" fill="hold" grpId="2" nodeType="withEffect">
                                  <p:stCondLst>
                                    <p:cond delay="0"/>
                                  </p:stCondLst>
                                  <p:childTnLst>
                                    <p:anim calcmode="lin" valueType="num">
                                      <p:cBhvr additive="base">
                                        <p:cTn id="344" dur="3000"/>
                                        <p:tgtEl>
                                          <p:spTgt spid="36"/>
                                        </p:tgtEl>
                                        <p:attrNameLst>
                                          <p:attrName>ppt_x</p:attrName>
                                        </p:attrNameLst>
                                      </p:cBhvr>
                                      <p:tavLst>
                                        <p:tav tm="0">
                                          <p:val>
                                            <p:strVal val="ppt_x"/>
                                          </p:val>
                                        </p:tav>
                                        <p:tav tm="100000">
                                          <p:val>
                                            <p:strVal val="ppt_x"/>
                                          </p:val>
                                        </p:tav>
                                      </p:tavLst>
                                    </p:anim>
                                    <p:anim calcmode="lin" valueType="num">
                                      <p:cBhvr additive="base">
                                        <p:cTn id="345" dur="3000"/>
                                        <p:tgtEl>
                                          <p:spTgt spid="36"/>
                                        </p:tgtEl>
                                        <p:attrNameLst>
                                          <p:attrName>ppt_y</p:attrName>
                                        </p:attrNameLst>
                                      </p:cBhvr>
                                      <p:tavLst>
                                        <p:tav tm="0">
                                          <p:val>
                                            <p:strVal val="ppt_y"/>
                                          </p:val>
                                        </p:tav>
                                        <p:tav tm="100000">
                                          <p:val>
                                            <p:strVal val="1+ppt_h/2"/>
                                          </p:val>
                                        </p:tav>
                                      </p:tavLst>
                                    </p:anim>
                                    <p:set>
                                      <p:cBhvr>
                                        <p:cTn id="346" dur="1" fill="hold">
                                          <p:stCondLst>
                                            <p:cond delay="2999"/>
                                          </p:stCondLst>
                                        </p:cTn>
                                        <p:tgtEl>
                                          <p:spTgt spid="36"/>
                                        </p:tgtEl>
                                        <p:attrNameLst>
                                          <p:attrName>style.visibility</p:attrName>
                                        </p:attrNameLst>
                                      </p:cBhvr>
                                      <p:to>
                                        <p:strVal val="hidden"/>
                                      </p:to>
                                    </p:set>
                                  </p:childTnLst>
                                </p:cTn>
                              </p:par>
                              <p:par>
                                <p:cTn id="347" presetID="2" presetClass="exit" presetSubtype="4" fill="hold" grpId="2" nodeType="withEffect">
                                  <p:stCondLst>
                                    <p:cond delay="0"/>
                                  </p:stCondLst>
                                  <p:childTnLst>
                                    <p:anim calcmode="lin" valueType="num">
                                      <p:cBhvr additive="base">
                                        <p:cTn id="348" dur="3000"/>
                                        <p:tgtEl>
                                          <p:spTgt spid="37"/>
                                        </p:tgtEl>
                                        <p:attrNameLst>
                                          <p:attrName>ppt_x</p:attrName>
                                        </p:attrNameLst>
                                      </p:cBhvr>
                                      <p:tavLst>
                                        <p:tav tm="0">
                                          <p:val>
                                            <p:strVal val="ppt_x"/>
                                          </p:val>
                                        </p:tav>
                                        <p:tav tm="100000">
                                          <p:val>
                                            <p:strVal val="ppt_x"/>
                                          </p:val>
                                        </p:tav>
                                      </p:tavLst>
                                    </p:anim>
                                    <p:anim calcmode="lin" valueType="num">
                                      <p:cBhvr additive="base">
                                        <p:cTn id="349" dur="3000"/>
                                        <p:tgtEl>
                                          <p:spTgt spid="37"/>
                                        </p:tgtEl>
                                        <p:attrNameLst>
                                          <p:attrName>ppt_y</p:attrName>
                                        </p:attrNameLst>
                                      </p:cBhvr>
                                      <p:tavLst>
                                        <p:tav tm="0">
                                          <p:val>
                                            <p:strVal val="ppt_y"/>
                                          </p:val>
                                        </p:tav>
                                        <p:tav tm="100000">
                                          <p:val>
                                            <p:strVal val="1+ppt_h/2"/>
                                          </p:val>
                                        </p:tav>
                                      </p:tavLst>
                                    </p:anim>
                                    <p:set>
                                      <p:cBhvr>
                                        <p:cTn id="350" dur="1" fill="hold">
                                          <p:stCondLst>
                                            <p:cond delay="2999"/>
                                          </p:stCondLst>
                                        </p:cTn>
                                        <p:tgtEl>
                                          <p:spTgt spid="37"/>
                                        </p:tgtEl>
                                        <p:attrNameLst>
                                          <p:attrName>style.visibility</p:attrName>
                                        </p:attrNameLst>
                                      </p:cBhvr>
                                      <p:to>
                                        <p:strVal val="hidden"/>
                                      </p:to>
                                    </p:set>
                                  </p:childTnLst>
                                </p:cTn>
                              </p:par>
                              <p:par>
                                <p:cTn id="351" presetID="2" presetClass="exit" presetSubtype="4" fill="hold" grpId="2" nodeType="withEffect">
                                  <p:stCondLst>
                                    <p:cond delay="0"/>
                                  </p:stCondLst>
                                  <p:childTnLst>
                                    <p:anim calcmode="lin" valueType="num">
                                      <p:cBhvr additive="base">
                                        <p:cTn id="352" dur="3000"/>
                                        <p:tgtEl>
                                          <p:spTgt spid="38"/>
                                        </p:tgtEl>
                                        <p:attrNameLst>
                                          <p:attrName>ppt_x</p:attrName>
                                        </p:attrNameLst>
                                      </p:cBhvr>
                                      <p:tavLst>
                                        <p:tav tm="0">
                                          <p:val>
                                            <p:strVal val="ppt_x"/>
                                          </p:val>
                                        </p:tav>
                                        <p:tav tm="100000">
                                          <p:val>
                                            <p:strVal val="ppt_x"/>
                                          </p:val>
                                        </p:tav>
                                      </p:tavLst>
                                    </p:anim>
                                    <p:anim calcmode="lin" valueType="num">
                                      <p:cBhvr additive="base">
                                        <p:cTn id="353" dur="3000"/>
                                        <p:tgtEl>
                                          <p:spTgt spid="38"/>
                                        </p:tgtEl>
                                        <p:attrNameLst>
                                          <p:attrName>ppt_y</p:attrName>
                                        </p:attrNameLst>
                                      </p:cBhvr>
                                      <p:tavLst>
                                        <p:tav tm="0">
                                          <p:val>
                                            <p:strVal val="ppt_y"/>
                                          </p:val>
                                        </p:tav>
                                        <p:tav tm="100000">
                                          <p:val>
                                            <p:strVal val="1+ppt_h/2"/>
                                          </p:val>
                                        </p:tav>
                                      </p:tavLst>
                                    </p:anim>
                                    <p:set>
                                      <p:cBhvr>
                                        <p:cTn id="354" dur="1" fill="hold">
                                          <p:stCondLst>
                                            <p:cond delay="2999"/>
                                          </p:stCondLst>
                                        </p:cTn>
                                        <p:tgtEl>
                                          <p:spTgt spid="38"/>
                                        </p:tgtEl>
                                        <p:attrNameLst>
                                          <p:attrName>style.visibility</p:attrName>
                                        </p:attrNameLst>
                                      </p:cBhvr>
                                      <p:to>
                                        <p:strVal val="hidden"/>
                                      </p:to>
                                    </p:set>
                                  </p:childTnLst>
                                </p:cTn>
                              </p:par>
                              <p:par>
                                <p:cTn id="355" presetID="2" presetClass="exit" presetSubtype="4" fill="hold" grpId="2" nodeType="withEffect">
                                  <p:stCondLst>
                                    <p:cond delay="0"/>
                                  </p:stCondLst>
                                  <p:childTnLst>
                                    <p:anim calcmode="lin" valueType="num">
                                      <p:cBhvr additive="base">
                                        <p:cTn id="356" dur="3000"/>
                                        <p:tgtEl>
                                          <p:spTgt spid="39"/>
                                        </p:tgtEl>
                                        <p:attrNameLst>
                                          <p:attrName>ppt_x</p:attrName>
                                        </p:attrNameLst>
                                      </p:cBhvr>
                                      <p:tavLst>
                                        <p:tav tm="0">
                                          <p:val>
                                            <p:strVal val="ppt_x"/>
                                          </p:val>
                                        </p:tav>
                                        <p:tav tm="100000">
                                          <p:val>
                                            <p:strVal val="ppt_x"/>
                                          </p:val>
                                        </p:tav>
                                      </p:tavLst>
                                    </p:anim>
                                    <p:anim calcmode="lin" valueType="num">
                                      <p:cBhvr additive="base">
                                        <p:cTn id="357" dur="3000"/>
                                        <p:tgtEl>
                                          <p:spTgt spid="39"/>
                                        </p:tgtEl>
                                        <p:attrNameLst>
                                          <p:attrName>ppt_y</p:attrName>
                                        </p:attrNameLst>
                                      </p:cBhvr>
                                      <p:tavLst>
                                        <p:tav tm="0">
                                          <p:val>
                                            <p:strVal val="ppt_y"/>
                                          </p:val>
                                        </p:tav>
                                        <p:tav tm="100000">
                                          <p:val>
                                            <p:strVal val="1+ppt_h/2"/>
                                          </p:val>
                                        </p:tav>
                                      </p:tavLst>
                                    </p:anim>
                                    <p:set>
                                      <p:cBhvr>
                                        <p:cTn id="358" dur="1" fill="hold">
                                          <p:stCondLst>
                                            <p:cond delay="2999"/>
                                          </p:stCondLst>
                                        </p:cTn>
                                        <p:tgtEl>
                                          <p:spTgt spid="39"/>
                                        </p:tgtEl>
                                        <p:attrNameLst>
                                          <p:attrName>style.visibility</p:attrName>
                                        </p:attrNameLst>
                                      </p:cBhvr>
                                      <p:to>
                                        <p:strVal val="hidden"/>
                                      </p:to>
                                    </p:set>
                                  </p:childTnLst>
                                </p:cTn>
                              </p:par>
                              <p:par>
                                <p:cTn id="359" presetID="2" presetClass="exit" presetSubtype="4" fill="hold" grpId="2" nodeType="withEffect">
                                  <p:stCondLst>
                                    <p:cond delay="0"/>
                                  </p:stCondLst>
                                  <p:childTnLst>
                                    <p:anim calcmode="lin" valueType="num">
                                      <p:cBhvr additive="base">
                                        <p:cTn id="360" dur="3000"/>
                                        <p:tgtEl>
                                          <p:spTgt spid="40"/>
                                        </p:tgtEl>
                                        <p:attrNameLst>
                                          <p:attrName>ppt_x</p:attrName>
                                        </p:attrNameLst>
                                      </p:cBhvr>
                                      <p:tavLst>
                                        <p:tav tm="0">
                                          <p:val>
                                            <p:strVal val="ppt_x"/>
                                          </p:val>
                                        </p:tav>
                                        <p:tav tm="100000">
                                          <p:val>
                                            <p:strVal val="ppt_x"/>
                                          </p:val>
                                        </p:tav>
                                      </p:tavLst>
                                    </p:anim>
                                    <p:anim calcmode="lin" valueType="num">
                                      <p:cBhvr additive="base">
                                        <p:cTn id="361" dur="3000"/>
                                        <p:tgtEl>
                                          <p:spTgt spid="40"/>
                                        </p:tgtEl>
                                        <p:attrNameLst>
                                          <p:attrName>ppt_y</p:attrName>
                                        </p:attrNameLst>
                                      </p:cBhvr>
                                      <p:tavLst>
                                        <p:tav tm="0">
                                          <p:val>
                                            <p:strVal val="ppt_y"/>
                                          </p:val>
                                        </p:tav>
                                        <p:tav tm="100000">
                                          <p:val>
                                            <p:strVal val="1+ppt_h/2"/>
                                          </p:val>
                                        </p:tav>
                                      </p:tavLst>
                                    </p:anim>
                                    <p:set>
                                      <p:cBhvr>
                                        <p:cTn id="362" dur="1" fill="hold">
                                          <p:stCondLst>
                                            <p:cond delay="2999"/>
                                          </p:stCondLst>
                                        </p:cTn>
                                        <p:tgtEl>
                                          <p:spTgt spid="40"/>
                                        </p:tgtEl>
                                        <p:attrNameLst>
                                          <p:attrName>style.visibility</p:attrName>
                                        </p:attrNameLst>
                                      </p:cBhvr>
                                      <p:to>
                                        <p:strVal val="hidden"/>
                                      </p:to>
                                    </p:set>
                                  </p:childTnLst>
                                </p:cTn>
                              </p:par>
                              <p:par>
                                <p:cTn id="363" presetID="2" presetClass="exit" presetSubtype="4" fill="hold" grpId="2" nodeType="withEffect">
                                  <p:stCondLst>
                                    <p:cond delay="0"/>
                                  </p:stCondLst>
                                  <p:childTnLst>
                                    <p:anim calcmode="lin" valueType="num">
                                      <p:cBhvr additive="base">
                                        <p:cTn id="364" dur="3000"/>
                                        <p:tgtEl>
                                          <p:spTgt spid="41"/>
                                        </p:tgtEl>
                                        <p:attrNameLst>
                                          <p:attrName>ppt_x</p:attrName>
                                        </p:attrNameLst>
                                      </p:cBhvr>
                                      <p:tavLst>
                                        <p:tav tm="0">
                                          <p:val>
                                            <p:strVal val="ppt_x"/>
                                          </p:val>
                                        </p:tav>
                                        <p:tav tm="100000">
                                          <p:val>
                                            <p:strVal val="ppt_x"/>
                                          </p:val>
                                        </p:tav>
                                      </p:tavLst>
                                    </p:anim>
                                    <p:anim calcmode="lin" valueType="num">
                                      <p:cBhvr additive="base">
                                        <p:cTn id="365" dur="3000"/>
                                        <p:tgtEl>
                                          <p:spTgt spid="41"/>
                                        </p:tgtEl>
                                        <p:attrNameLst>
                                          <p:attrName>ppt_y</p:attrName>
                                        </p:attrNameLst>
                                      </p:cBhvr>
                                      <p:tavLst>
                                        <p:tav tm="0">
                                          <p:val>
                                            <p:strVal val="ppt_y"/>
                                          </p:val>
                                        </p:tav>
                                        <p:tav tm="100000">
                                          <p:val>
                                            <p:strVal val="1+ppt_h/2"/>
                                          </p:val>
                                        </p:tav>
                                      </p:tavLst>
                                    </p:anim>
                                    <p:set>
                                      <p:cBhvr>
                                        <p:cTn id="366" dur="1" fill="hold">
                                          <p:stCondLst>
                                            <p:cond delay="2999"/>
                                          </p:stCondLst>
                                        </p:cTn>
                                        <p:tgtEl>
                                          <p:spTgt spid="41"/>
                                        </p:tgtEl>
                                        <p:attrNameLst>
                                          <p:attrName>style.visibility</p:attrName>
                                        </p:attrNameLst>
                                      </p:cBhvr>
                                      <p:to>
                                        <p:strVal val="hidden"/>
                                      </p:to>
                                    </p:set>
                                  </p:childTnLst>
                                </p:cTn>
                              </p:par>
                              <p:par>
                                <p:cTn id="367" presetID="2" presetClass="exit" presetSubtype="4" fill="hold" grpId="2" nodeType="withEffect">
                                  <p:stCondLst>
                                    <p:cond delay="0"/>
                                  </p:stCondLst>
                                  <p:childTnLst>
                                    <p:anim calcmode="lin" valueType="num">
                                      <p:cBhvr additive="base">
                                        <p:cTn id="368" dur="3000"/>
                                        <p:tgtEl>
                                          <p:spTgt spid="42"/>
                                        </p:tgtEl>
                                        <p:attrNameLst>
                                          <p:attrName>ppt_x</p:attrName>
                                        </p:attrNameLst>
                                      </p:cBhvr>
                                      <p:tavLst>
                                        <p:tav tm="0">
                                          <p:val>
                                            <p:strVal val="ppt_x"/>
                                          </p:val>
                                        </p:tav>
                                        <p:tav tm="100000">
                                          <p:val>
                                            <p:strVal val="ppt_x"/>
                                          </p:val>
                                        </p:tav>
                                      </p:tavLst>
                                    </p:anim>
                                    <p:anim calcmode="lin" valueType="num">
                                      <p:cBhvr additive="base">
                                        <p:cTn id="369" dur="3000"/>
                                        <p:tgtEl>
                                          <p:spTgt spid="42"/>
                                        </p:tgtEl>
                                        <p:attrNameLst>
                                          <p:attrName>ppt_y</p:attrName>
                                        </p:attrNameLst>
                                      </p:cBhvr>
                                      <p:tavLst>
                                        <p:tav tm="0">
                                          <p:val>
                                            <p:strVal val="ppt_y"/>
                                          </p:val>
                                        </p:tav>
                                        <p:tav tm="100000">
                                          <p:val>
                                            <p:strVal val="1+ppt_h/2"/>
                                          </p:val>
                                        </p:tav>
                                      </p:tavLst>
                                    </p:anim>
                                    <p:set>
                                      <p:cBhvr>
                                        <p:cTn id="370" dur="1" fill="hold">
                                          <p:stCondLst>
                                            <p:cond delay="2999"/>
                                          </p:stCondLst>
                                        </p:cTn>
                                        <p:tgtEl>
                                          <p:spTgt spid="42"/>
                                        </p:tgtEl>
                                        <p:attrNameLst>
                                          <p:attrName>style.visibility</p:attrName>
                                        </p:attrNameLst>
                                      </p:cBhvr>
                                      <p:to>
                                        <p:strVal val="hidden"/>
                                      </p:to>
                                    </p:set>
                                  </p:childTnLst>
                                </p:cTn>
                              </p:par>
                              <p:par>
                                <p:cTn id="371" presetID="2" presetClass="exit" presetSubtype="4" fill="hold" grpId="2" nodeType="withEffect">
                                  <p:stCondLst>
                                    <p:cond delay="0"/>
                                  </p:stCondLst>
                                  <p:childTnLst>
                                    <p:anim calcmode="lin" valueType="num">
                                      <p:cBhvr additive="base">
                                        <p:cTn id="372" dur="3000"/>
                                        <p:tgtEl>
                                          <p:spTgt spid="43"/>
                                        </p:tgtEl>
                                        <p:attrNameLst>
                                          <p:attrName>ppt_x</p:attrName>
                                        </p:attrNameLst>
                                      </p:cBhvr>
                                      <p:tavLst>
                                        <p:tav tm="0">
                                          <p:val>
                                            <p:strVal val="ppt_x"/>
                                          </p:val>
                                        </p:tav>
                                        <p:tav tm="100000">
                                          <p:val>
                                            <p:strVal val="ppt_x"/>
                                          </p:val>
                                        </p:tav>
                                      </p:tavLst>
                                    </p:anim>
                                    <p:anim calcmode="lin" valueType="num">
                                      <p:cBhvr additive="base">
                                        <p:cTn id="373" dur="3000"/>
                                        <p:tgtEl>
                                          <p:spTgt spid="43"/>
                                        </p:tgtEl>
                                        <p:attrNameLst>
                                          <p:attrName>ppt_y</p:attrName>
                                        </p:attrNameLst>
                                      </p:cBhvr>
                                      <p:tavLst>
                                        <p:tav tm="0">
                                          <p:val>
                                            <p:strVal val="ppt_y"/>
                                          </p:val>
                                        </p:tav>
                                        <p:tav tm="100000">
                                          <p:val>
                                            <p:strVal val="1+ppt_h/2"/>
                                          </p:val>
                                        </p:tav>
                                      </p:tavLst>
                                    </p:anim>
                                    <p:set>
                                      <p:cBhvr>
                                        <p:cTn id="374" dur="1" fill="hold">
                                          <p:stCondLst>
                                            <p:cond delay="2999"/>
                                          </p:stCondLst>
                                        </p:cTn>
                                        <p:tgtEl>
                                          <p:spTgt spid="43"/>
                                        </p:tgtEl>
                                        <p:attrNameLst>
                                          <p:attrName>style.visibility</p:attrName>
                                        </p:attrNameLst>
                                      </p:cBhvr>
                                      <p:to>
                                        <p:strVal val="hidden"/>
                                      </p:to>
                                    </p:set>
                                  </p:childTnLst>
                                </p:cTn>
                              </p:par>
                              <p:par>
                                <p:cTn id="375" presetID="2" presetClass="exit" presetSubtype="4" fill="hold" grpId="2" nodeType="withEffect">
                                  <p:stCondLst>
                                    <p:cond delay="0"/>
                                  </p:stCondLst>
                                  <p:childTnLst>
                                    <p:anim calcmode="lin" valueType="num">
                                      <p:cBhvr additive="base">
                                        <p:cTn id="376" dur="3000"/>
                                        <p:tgtEl>
                                          <p:spTgt spid="44"/>
                                        </p:tgtEl>
                                        <p:attrNameLst>
                                          <p:attrName>ppt_x</p:attrName>
                                        </p:attrNameLst>
                                      </p:cBhvr>
                                      <p:tavLst>
                                        <p:tav tm="0">
                                          <p:val>
                                            <p:strVal val="ppt_x"/>
                                          </p:val>
                                        </p:tav>
                                        <p:tav tm="100000">
                                          <p:val>
                                            <p:strVal val="ppt_x"/>
                                          </p:val>
                                        </p:tav>
                                      </p:tavLst>
                                    </p:anim>
                                    <p:anim calcmode="lin" valueType="num">
                                      <p:cBhvr additive="base">
                                        <p:cTn id="377" dur="3000"/>
                                        <p:tgtEl>
                                          <p:spTgt spid="44"/>
                                        </p:tgtEl>
                                        <p:attrNameLst>
                                          <p:attrName>ppt_y</p:attrName>
                                        </p:attrNameLst>
                                      </p:cBhvr>
                                      <p:tavLst>
                                        <p:tav tm="0">
                                          <p:val>
                                            <p:strVal val="ppt_y"/>
                                          </p:val>
                                        </p:tav>
                                        <p:tav tm="100000">
                                          <p:val>
                                            <p:strVal val="1+ppt_h/2"/>
                                          </p:val>
                                        </p:tav>
                                      </p:tavLst>
                                    </p:anim>
                                    <p:set>
                                      <p:cBhvr>
                                        <p:cTn id="378" dur="1" fill="hold">
                                          <p:stCondLst>
                                            <p:cond delay="2999"/>
                                          </p:stCondLst>
                                        </p:cTn>
                                        <p:tgtEl>
                                          <p:spTgt spid="44"/>
                                        </p:tgtEl>
                                        <p:attrNameLst>
                                          <p:attrName>style.visibility</p:attrName>
                                        </p:attrNameLst>
                                      </p:cBhvr>
                                      <p:to>
                                        <p:strVal val="hidden"/>
                                      </p:to>
                                    </p:set>
                                  </p:childTnLst>
                                </p:cTn>
                              </p:par>
                              <p:par>
                                <p:cTn id="379" presetID="2" presetClass="exit" presetSubtype="4" fill="hold" grpId="2" nodeType="withEffect">
                                  <p:stCondLst>
                                    <p:cond delay="0"/>
                                  </p:stCondLst>
                                  <p:childTnLst>
                                    <p:anim calcmode="lin" valueType="num">
                                      <p:cBhvr additive="base">
                                        <p:cTn id="380" dur="3000"/>
                                        <p:tgtEl>
                                          <p:spTgt spid="45"/>
                                        </p:tgtEl>
                                        <p:attrNameLst>
                                          <p:attrName>ppt_x</p:attrName>
                                        </p:attrNameLst>
                                      </p:cBhvr>
                                      <p:tavLst>
                                        <p:tav tm="0">
                                          <p:val>
                                            <p:strVal val="ppt_x"/>
                                          </p:val>
                                        </p:tav>
                                        <p:tav tm="100000">
                                          <p:val>
                                            <p:strVal val="ppt_x"/>
                                          </p:val>
                                        </p:tav>
                                      </p:tavLst>
                                    </p:anim>
                                    <p:anim calcmode="lin" valueType="num">
                                      <p:cBhvr additive="base">
                                        <p:cTn id="381" dur="3000"/>
                                        <p:tgtEl>
                                          <p:spTgt spid="45"/>
                                        </p:tgtEl>
                                        <p:attrNameLst>
                                          <p:attrName>ppt_y</p:attrName>
                                        </p:attrNameLst>
                                      </p:cBhvr>
                                      <p:tavLst>
                                        <p:tav tm="0">
                                          <p:val>
                                            <p:strVal val="ppt_y"/>
                                          </p:val>
                                        </p:tav>
                                        <p:tav tm="100000">
                                          <p:val>
                                            <p:strVal val="1+ppt_h/2"/>
                                          </p:val>
                                        </p:tav>
                                      </p:tavLst>
                                    </p:anim>
                                    <p:set>
                                      <p:cBhvr>
                                        <p:cTn id="382" dur="1" fill="hold">
                                          <p:stCondLst>
                                            <p:cond delay="2999"/>
                                          </p:stCondLst>
                                        </p:cTn>
                                        <p:tgtEl>
                                          <p:spTgt spid="45"/>
                                        </p:tgtEl>
                                        <p:attrNameLst>
                                          <p:attrName>style.visibility</p:attrName>
                                        </p:attrNameLst>
                                      </p:cBhvr>
                                      <p:to>
                                        <p:strVal val="hidden"/>
                                      </p:to>
                                    </p:set>
                                  </p:childTnLst>
                                </p:cTn>
                              </p:par>
                              <p:par>
                                <p:cTn id="383" presetID="2" presetClass="exit" presetSubtype="4" fill="hold" grpId="2" nodeType="withEffect">
                                  <p:stCondLst>
                                    <p:cond delay="0"/>
                                  </p:stCondLst>
                                  <p:childTnLst>
                                    <p:anim calcmode="lin" valueType="num">
                                      <p:cBhvr additive="base">
                                        <p:cTn id="384" dur="3000"/>
                                        <p:tgtEl>
                                          <p:spTgt spid="46"/>
                                        </p:tgtEl>
                                        <p:attrNameLst>
                                          <p:attrName>ppt_x</p:attrName>
                                        </p:attrNameLst>
                                      </p:cBhvr>
                                      <p:tavLst>
                                        <p:tav tm="0">
                                          <p:val>
                                            <p:strVal val="ppt_x"/>
                                          </p:val>
                                        </p:tav>
                                        <p:tav tm="100000">
                                          <p:val>
                                            <p:strVal val="ppt_x"/>
                                          </p:val>
                                        </p:tav>
                                      </p:tavLst>
                                    </p:anim>
                                    <p:anim calcmode="lin" valueType="num">
                                      <p:cBhvr additive="base">
                                        <p:cTn id="385" dur="3000"/>
                                        <p:tgtEl>
                                          <p:spTgt spid="46"/>
                                        </p:tgtEl>
                                        <p:attrNameLst>
                                          <p:attrName>ppt_y</p:attrName>
                                        </p:attrNameLst>
                                      </p:cBhvr>
                                      <p:tavLst>
                                        <p:tav tm="0">
                                          <p:val>
                                            <p:strVal val="ppt_y"/>
                                          </p:val>
                                        </p:tav>
                                        <p:tav tm="100000">
                                          <p:val>
                                            <p:strVal val="1+ppt_h/2"/>
                                          </p:val>
                                        </p:tav>
                                      </p:tavLst>
                                    </p:anim>
                                    <p:set>
                                      <p:cBhvr>
                                        <p:cTn id="386" dur="1" fill="hold">
                                          <p:stCondLst>
                                            <p:cond delay="2999"/>
                                          </p:stCondLst>
                                        </p:cTn>
                                        <p:tgtEl>
                                          <p:spTgt spid="46"/>
                                        </p:tgtEl>
                                        <p:attrNameLst>
                                          <p:attrName>style.visibility</p:attrName>
                                        </p:attrNameLst>
                                      </p:cBhvr>
                                      <p:to>
                                        <p:strVal val="hidden"/>
                                      </p:to>
                                    </p:set>
                                  </p:childTnLst>
                                </p:cTn>
                              </p:par>
                              <p:par>
                                <p:cTn id="387" presetID="2" presetClass="exit" presetSubtype="4" fill="hold" grpId="2" nodeType="withEffect">
                                  <p:stCondLst>
                                    <p:cond delay="0"/>
                                  </p:stCondLst>
                                  <p:childTnLst>
                                    <p:anim calcmode="lin" valueType="num">
                                      <p:cBhvr additive="base">
                                        <p:cTn id="388" dur="3000"/>
                                        <p:tgtEl>
                                          <p:spTgt spid="47"/>
                                        </p:tgtEl>
                                        <p:attrNameLst>
                                          <p:attrName>ppt_x</p:attrName>
                                        </p:attrNameLst>
                                      </p:cBhvr>
                                      <p:tavLst>
                                        <p:tav tm="0">
                                          <p:val>
                                            <p:strVal val="ppt_x"/>
                                          </p:val>
                                        </p:tav>
                                        <p:tav tm="100000">
                                          <p:val>
                                            <p:strVal val="ppt_x"/>
                                          </p:val>
                                        </p:tav>
                                      </p:tavLst>
                                    </p:anim>
                                    <p:anim calcmode="lin" valueType="num">
                                      <p:cBhvr additive="base">
                                        <p:cTn id="389" dur="3000"/>
                                        <p:tgtEl>
                                          <p:spTgt spid="47"/>
                                        </p:tgtEl>
                                        <p:attrNameLst>
                                          <p:attrName>ppt_y</p:attrName>
                                        </p:attrNameLst>
                                      </p:cBhvr>
                                      <p:tavLst>
                                        <p:tav tm="0">
                                          <p:val>
                                            <p:strVal val="ppt_y"/>
                                          </p:val>
                                        </p:tav>
                                        <p:tav tm="100000">
                                          <p:val>
                                            <p:strVal val="1+ppt_h/2"/>
                                          </p:val>
                                        </p:tav>
                                      </p:tavLst>
                                    </p:anim>
                                    <p:set>
                                      <p:cBhvr>
                                        <p:cTn id="390" dur="1" fill="hold">
                                          <p:stCondLst>
                                            <p:cond delay="2999"/>
                                          </p:stCondLst>
                                        </p:cTn>
                                        <p:tgtEl>
                                          <p:spTgt spid="47"/>
                                        </p:tgtEl>
                                        <p:attrNameLst>
                                          <p:attrName>style.visibility</p:attrName>
                                        </p:attrNameLst>
                                      </p:cBhvr>
                                      <p:to>
                                        <p:strVal val="hidden"/>
                                      </p:to>
                                    </p:set>
                                  </p:childTnLst>
                                </p:cTn>
                              </p:par>
                              <p:par>
                                <p:cTn id="391" presetID="2" presetClass="exit" presetSubtype="4" fill="hold" grpId="2" nodeType="withEffect">
                                  <p:stCondLst>
                                    <p:cond delay="0"/>
                                  </p:stCondLst>
                                  <p:childTnLst>
                                    <p:anim calcmode="lin" valueType="num">
                                      <p:cBhvr additive="base">
                                        <p:cTn id="392" dur="3000"/>
                                        <p:tgtEl>
                                          <p:spTgt spid="48"/>
                                        </p:tgtEl>
                                        <p:attrNameLst>
                                          <p:attrName>ppt_x</p:attrName>
                                        </p:attrNameLst>
                                      </p:cBhvr>
                                      <p:tavLst>
                                        <p:tav tm="0">
                                          <p:val>
                                            <p:strVal val="ppt_x"/>
                                          </p:val>
                                        </p:tav>
                                        <p:tav tm="100000">
                                          <p:val>
                                            <p:strVal val="ppt_x"/>
                                          </p:val>
                                        </p:tav>
                                      </p:tavLst>
                                    </p:anim>
                                    <p:anim calcmode="lin" valueType="num">
                                      <p:cBhvr additive="base">
                                        <p:cTn id="393" dur="3000"/>
                                        <p:tgtEl>
                                          <p:spTgt spid="48"/>
                                        </p:tgtEl>
                                        <p:attrNameLst>
                                          <p:attrName>ppt_y</p:attrName>
                                        </p:attrNameLst>
                                      </p:cBhvr>
                                      <p:tavLst>
                                        <p:tav tm="0">
                                          <p:val>
                                            <p:strVal val="ppt_y"/>
                                          </p:val>
                                        </p:tav>
                                        <p:tav tm="100000">
                                          <p:val>
                                            <p:strVal val="1+ppt_h/2"/>
                                          </p:val>
                                        </p:tav>
                                      </p:tavLst>
                                    </p:anim>
                                    <p:set>
                                      <p:cBhvr>
                                        <p:cTn id="394" dur="1" fill="hold">
                                          <p:stCondLst>
                                            <p:cond delay="2999"/>
                                          </p:stCondLst>
                                        </p:cTn>
                                        <p:tgtEl>
                                          <p:spTgt spid="48"/>
                                        </p:tgtEl>
                                        <p:attrNameLst>
                                          <p:attrName>style.visibility</p:attrName>
                                        </p:attrNameLst>
                                      </p:cBhvr>
                                      <p:to>
                                        <p:strVal val="hidden"/>
                                      </p:to>
                                    </p:set>
                                  </p:childTnLst>
                                </p:cTn>
                              </p:par>
                              <p:par>
                                <p:cTn id="395" presetID="2" presetClass="exit" presetSubtype="4" fill="hold" grpId="2" nodeType="withEffect">
                                  <p:stCondLst>
                                    <p:cond delay="0"/>
                                  </p:stCondLst>
                                  <p:childTnLst>
                                    <p:anim calcmode="lin" valueType="num">
                                      <p:cBhvr additive="base">
                                        <p:cTn id="396" dur="3000"/>
                                        <p:tgtEl>
                                          <p:spTgt spid="49"/>
                                        </p:tgtEl>
                                        <p:attrNameLst>
                                          <p:attrName>ppt_x</p:attrName>
                                        </p:attrNameLst>
                                      </p:cBhvr>
                                      <p:tavLst>
                                        <p:tav tm="0">
                                          <p:val>
                                            <p:strVal val="ppt_x"/>
                                          </p:val>
                                        </p:tav>
                                        <p:tav tm="100000">
                                          <p:val>
                                            <p:strVal val="ppt_x"/>
                                          </p:val>
                                        </p:tav>
                                      </p:tavLst>
                                    </p:anim>
                                    <p:anim calcmode="lin" valueType="num">
                                      <p:cBhvr additive="base">
                                        <p:cTn id="397" dur="3000"/>
                                        <p:tgtEl>
                                          <p:spTgt spid="49"/>
                                        </p:tgtEl>
                                        <p:attrNameLst>
                                          <p:attrName>ppt_y</p:attrName>
                                        </p:attrNameLst>
                                      </p:cBhvr>
                                      <p:tavLst>
                                        <p:tav tm="0">
                                          <p:val>
                                            <p:strVal val="ppt_y"/>
                                          </p:val>
                                        </p:tav>
                                        <p:tav tm="100000">
                                          <p:val>
                                            <p:strVal val="1+ppt_h/2"/>
                                          </p:val>
                                        </p:tav>
                                      </p:tavLst>
                                    </p:anim>
                                    <p:set>
                                      <p:cBhvr>
                                        <p:cTn id="398" dur="1" fill="hold">
                                          <p:stCondLst>
                                            <p:cond delay="2999"/>
                                          </p:stCondLst>
                                        </p:cTn>
                                        <p:tgtEl>
                                          <p:spTgt spid="49"/>
                                        </p:tgtEl>
                                        <p:attrNameLst>
                                          <p:attrName>style.visibility</p:attrName>
                                        </p:attrNameLst>
                                      </p:cBhvr>
                                      <p:to>
                                        <p:strVal val="hidden"/>
                                      </p:to>
                                    </p:set>
                                  </p:childTnLst>
                                </p:cTn>
                              </p:par>
                              <p:par>
                                <p:cTn id="399" presetID="2" presetClass="exit" presetSubtype="4" fill="hold" grpId="2" nodeType="withEffect">
                                  <p:stCondLst>
                                    <p:cond delay="0"/>
                                  </p:stCondLst>
                                  <p:childTnLst>
                                    <p:anim calcmode="lin" valueType="num">
                                      <p:cBhvr additive="base">
                                        <p:cTn id="400" dur="3000"/>
                                        <p:tgtEl>
                                          <p:spTgt spid="20"/>
                                        </p:tgtEl>
                                        <p:attrNameLst>
                                          <p:attrName>ppt_x</p:attrName>
                                        </p:attrNameLst>
                                      </p:cBhvr>
                                      <p:tavLst>
                                        <p:tav tm="0">
                                          <p:val>
                                            <p:strVal val="ppt_x"/>
                                          </p:val>
                                        </p:tav>
                                        <p:tav tm="100000">
                                          <p:val>
                                            <p:strVal val="ppt_x"/>
                                          </p:val>
                                        </p:tav>
                                      </p:tavLst>
                                    </p:anim>
                                    <p:anim calcmode="lin" valueType="num">
                                      <p:cBhvr additive="base">
                                        <p:cTn id="401" dur="3000"/>
                                        <p:tgtEl>
                                          <p:spTgt spid="20"/>
                                        </p:tgtEl>
                                        <p:attrNameLst>
                                          <p:attrName>ppt_y</p:attrName>
                                        </p:attrNameLst>
                                      </p:cBhvr>
                                      <p:tavLst>
                                        <p:tav tm="0">
                                          <p:val>
                                            <p:strVal val="ppt_y"/>
                                          </p:val>
                                        </p:tav>
                                        <p:tav tm="100000">
                                          <p:val>
                                            <p:strVal val="1+ppt_h/2"/>
                                          </p:val>
                                        </p:tav>
                                      </p:tavLst>
                                    </p:anim>
                                    <p:set>
                                      <p:cBhvr>
                                        <p:cTn id="402" dur="1" fill="hold">
                                          <p:stCondLst>
                                            <p:cond delay="2999"/>
                                          </p:stCondLst>
                                        </p:cTn>
                                        <p:tgtEl>
                                          <p:spTgt spid="20"/>
                                        </p:tgtEl>
                                        <p:attrNameLst>
                                          <p:attrName>style.visibility</p:attrName>
                                        </p:attrNameLst>
                                      </p:cBhvr>
                                      <p:to>
                                        <p:strVal val="hidden"/>
                                      </p:to>
                                    </p:set>
                                  </p:childTnLst>
                                </p:cTn>
                              </p:par>
                              <p:par>
                                <p:cTn id="403" presetID="2" presetClass="exit" presetSubtype="4" fill="hold" grpId="2" nodeType="withEffect">
                                  <p:stCondLst>
                                    <p:cond delay="0"/>
                                  </p:stCondLst>
                                  <p:childTnLst>
                                    <p:anim calcmode="lin" valueType="num">
                                      <p:cBhvr additive="base">
                                        <p:cTn id="404" dur="3000"/>
                                        <p:tgtEl>
                                          <p:spTgt spid="21"/>
                                        </p:tgtEl>
                                        <p:attrNameLst>
                                          <p:attrName>ppt_x</p:attrName>
                                        </p:attrNameLst>
                                      </p:cBhvr>
                                      <p:tavLst>
                                        <p:tav tm="0">
                                          <p:val>
                                            <p:strVal val="ppt_x"/>
                                          </p:val>
                                        </p:tav>
                                        <p:tav tm="100000">
                                          <p:val>
                                            <p:strVal val="ppt_x"/>
                                          </p:val>
                                        </p:tav>
                                      </p:tavLst>
                                    </p:anim>
                                    <p:anim calcmode="lin" valueType="num">
                                      <p:cBhvr additive="base">
                                        <p:cTn id="405" dur="3000"/>
                                        <p:tgtEl>
                                          <p:spTgt spid="21"/>
                                        </p:tgtEl>
                                        <p:attrNameLst>
                                          <p:attrName>ppt_y</p:attrName>
                                        </p:attrNameLst>
                                      </p:cBhvr>
                                      <p:tavLst>
                                        <p:tav tm="0">
                                          <p:val>
                                            <p:strVal val="ppt_y"/>
                                          </p:val>
                                        </p:tav>
                                        <p:tav tm="100000">
                                          <p:val>
                                            <p:strVal val="1+ppt_h/2"/>
                                          </p:val>
                                        </p:tav>
                                      </p:tavLst>
                                    </p:anim>
                                    <p:set>
                                      <p:cBhvr>
                                        <p:cTn id="406" dur="1" fill="hold">
                                          <p:stCondLst>
                                            <p:cond delay="2999"/>
                                          </p:stCondLst>
                                        </p:cTn>
                                        <p:tgtEl>
                                          <p:spTgt spid="21"/>
                                        </p:tgtEl>
                                        <p:attrNameLst>
                                          <p:attrName>style.visibility</p:attrName>
                                        </p:attrNameLst>
                                      </p:cBhvr>
                                      <p:to>
                                        <p:strVal val="hidden"/>
                                      </p:to>
                                    </p:set>
                                  </p:childTnLst>
                                </p:cTn>
                              </p:par>
                              <p:par>
                                <p:cTn id="407" presetID="2" presetClass="exit" presetSubtype="4" fill="hold" grpId="2" nodeType="withEffect">
                                  <p:stCondLst>
                                    <p:cond delay="0"/>
                                  </p:stCondLst>
                                  <p:childTnLst>
                                    <p:anim calcmode="lin" valueType="num">
                                      <p:cBhvr additive="base">
                                        <p:cTn id="408" dur="3000"/>
                                        <p:tgtEl>
                                          <p:spTgt spid="22"/>
                                        </p:tgtEl>
                                        <p:attrNameLst>
                                          <p:attrName>ppt_x</p:attrName>
                                        </p:attrNameLst>
                                      </p:cBhvr>
                                      <p:tavLst>
                                        <p:tav tm="0">
                                          <p:val>
                                            <p:strVal val="ppt_x"/>
                                          </p:val>
                                        </p:tav>
                                        <p:tav tm="100000">
                                          <p:val>
                                            <p:strVal val="ppt_x"/>
                                          </p:val>
                                        </p:tav>
                                      </p:tavLst>
                                    </p:anim>
                                    <p:anim calcmode="lin" valueType="num">
                                      <p:cBhvr additive="base">
                                        <p:cTn id="409" dur="3000"/>
                                        <p:tgtEl>
                                          <p:spTgt spid="22"/>
                                        </p:tgtEl>
                                        <p:attrNameLst>
                                          <p:attrName>ppt_y</p:attrName>
                                        </p:attrNameLst>
                                      </p:cBhvr>
                                      <p:tavLst>
                                        <p:tav tm="0">
                                          <p:val>
                                            <p:strVal val="ppt_y"/>
                                          </p:val>
                                        </p:tav>
                                        <p:tav tm="100000">
                                          <p:val>
                                            <p:strVal val="1+ppt_h/2"/>
                                          </p:val>
                                        </p:tav>
                                      </p:tavLst>
                                    </p:anim>
                                    <p:set>
                                      <p:cBhvr>
                                        <p:cTn id="410" dur="1" fill="hold">
                                          <p:stCondLst>
                                            <p:cond delay="2999"/>
                                          </p:stCondLst>
                                        </p:cTn>
                                        <p:tgtEl>
                                          <p:spTgt spid="22"/>
                                        </p:tgtEl>
                                        <p:attrNameLst>
                                          <p:attrName>style.visibility</p:attrName>
                                        </p:attrNameLst>
                                      </p:cBhvr>
                                      <p:to>
                                        <p:strVal val="hidden"/>
                                      </p:to>
                                    </p:set>
                                  </p:childTnLst>
                                </p:cTn>
                              </p:par>
                              <p:par>
                                <p:cTn id="411" presetID="2" presetClass="exit" presetSubtype="4" fill="hold" grpId="2" nodeType="withEffect">
                                  <p:stCondLst>
                                    <p:cond delay="0"/>
                                  </p:stCondLst>
                                  <p:childTnLst>
                                    <p:anim calcmode="lin" valueType="num">
                                      <p:cBhvr additive="base">
                                        <p:cTn id="412" dur="3000"/>
                                        <p:tgtEl>
                                          <p:spTgt spid="23"/>
                                        </p:tgtEl>
                                        <p:attrNameLst>
                                          <p:attrName>ppt_x</p:attrName>
                                        </p:attrNameLst>
                                      </p:cBhvr>
                                      <p:tavLst>
                                        <p:tav tm="0">
                                          <p:val>
                                            <p:strVal val="ppt_x"/>
                                          </p:val>
                                        </p:tav>
                                        <p:tav tm="100000">
                                          <p:val>
                                            <p:strVal val="ppt_x"/>
                                          </p:val>
                                        </p:tav>
                                      </p:tavLst>
                                    </p:anim>
                                    <p:anim calcmode="lin" valueType="num">
                                      <p:cBhvr additive="base">
                                        <p:cTn id="413" dur="3000"/>
                                        <p:tgtEl>
                                          <p:spTgt spid="23"/>
                                        </p:tgtEl>
                                        <p:attrNameLst>
                                          <p:attrName>ppt_y</p:attrName>
                                        </p:attrNameLst>
                                      </p:cBhvr>
                                      <p:tavLst>
                                        <p:tav tm="0">
                                          <p:val>
                                            <p:strVal val="ppt_y"/>
                                          </p:val>
                                        </p:tav>
                                        <p:tav tm="100000">
                                          <p:val>
                                            <p:strVal val="1+ppt_h/2"/>
                                          </p:val>
                                        </p:tav>
                                      </p:tavLst>
                                    </p:anim>
                                    <p:set>
                                      <p:cBhvr>
                                        <p:cTn id="414" dur="1" fill="hold">
                                          <p:stCondLst>
                                            <p:cond delay="2999"/>
                                          </p:stCondLst>
                                        </p:cTn>
                                        <p:tgtEl>
                                          <p:spTgt spid="23"/>
                                        </p:tgtEl>
                                        <p:attrNameLst>
                                          <p:attrName>style.visibility</p:attrName>
                                        </p:attrNameLst>
                                      </p:cBhvr>
                                      <p:to>
                                        <p:strVal val="hidden"/>
                                      </p:to>
                                    </p:set>
                                  </p:childTnLst>
                                </p:cTn>
                              </p:par>
                              <p:par>
                                <p:cTn id="415" presetID="2" presetClass="exit" presetSubtype="4" fill="hold" grpId="2" nodeType="withEffect">
                                  <p:stCondLst>
                                    <p:cond delay="0"/>
                                  </p:stCondLst>
                                  <p:childTnLst>
                                    <p:anim calcmode="lin" valueType="num">
                                      <p:cBhvr additive="base">
                                        <p:cTn id="416" dur="3000"/>
                                        <p:tgtEl>
                                          <p:spTgt spid="24"/>
                                        </p:tgtEl>
                                        <p:attrNameLst>
                                          <p:attrName>ppt_x</p:attrName>
                                        </p:attrNameLst>
                                      </p:cBhvr>
                                      <p:tavLst>
                                        <p:tav tm="0">
                                          <p:val>
                                            <p:strVal val="ppt_x"/>
                                          </p:val>
                                        </p:tav>
                                        <p:tav tm="100000">
                                          <p:val>
                                            <p:strVal val="ppt_x"/>
                                          </p:val>
                                        </p:tav>
                                      </p:tavLst>
                                    </p:anim>
                                    <p:anim calcmode="lin" valueType="num">
                                      <p:cBhvr additive="base">
                                        <p:cTn id="417" dur="3000"/>
                                        <p:tgtEl>
                                          <p:spTgt spid="24"/>
                                        </p:tgtEl>
                                        <p:attrNameLst>
                                          <p:attrName>ppt_y</p:attrName>
                                        </p:attrNameLst>
                                      </p:cBhvr>
                                      <p:tavLst>
                                        <p:tav tm="0">
                                          <p:val>
                                            <p:strVal val="ppt_y"/>
                                          </p:val>
                                        </p:tav>
                                        <p:tav tm="100000">
                                          <p:val>
                                            <p:strVal val="1+ppt_h/2"/>
                                          </p:val>
                                        </p:tav>
                                      </p:tavLst>
                                    </p:anim>
                                    <p:set>
                                      <p:cBhvr>
                                        <p:cTn id="418" dur="1" fill="hold">
                                          <p:stCondLst>
                                            <p:cond delay="2999"/>
                                          </p:stCondLst>
                                        </p:cTn>
                                        <p:tgtEl>
                                          <p:spTgt spid="24"/>
                                        </p:tgtEl>
                                        <p:attrNameLst>
                                          <p:attrName>style.visibility</p:attrName>
                                        </p:attrNameLst>
                                      </p:cBhvr>
                                      <p:to>
                                        <p:strVal val="hidden"/>
                                      </p:to>
                                    </p:set>
                                  </p:childTnLst>
                                </p:cTn>
                              </p:par>
                              <p:par>
                                <p:cTn id="419" presetID="2" presetClass="exit" presetSubtype="4" fill="hold" grpId="2" nodeType="withEffect">
                                  <p:stCondLst>
                                    <p:cond delay="0"/>
                                  </p:stCondLst>
                                  <p:childTnLst>
                                    <p:anim calcmode="lin" valueType="num">
                                      <p:cBhvr additive="base">
                                        <p:cTn id="420" dur="3000"/>
                                        <p:tgtEl>
                                          <p:spTgt spid="25"/>
                                        </p:tgtEl>
                                        <p:attrNameLst>
                                          <p:attrName>ppt_x</p:attrName>
                                        </p:attrNameLst>
                                      </p:cBhvr>
                                      <p:tavLst>
                                        <p:tav tm="0">
                                          <p:val>
                                            <p:strVal val="ppt_x"/>
                                          </p:val>
                                        </p:tav>
                                        <p:tav tm="100000">
                                          <p:val>
                                            <p:strVal val="ppt_x"/>
                                          </p:val>
                                        </p:tav>
                                      </p:tavLst>
                                    </p:anim>
                                    <p:anim calcmode="lin" valueType="num">
                                      <p:cBhvr additive="base">
                                        <p:cTn id="421" dur="3000"/>
                                        <p:tgtEl>
                                          <p:spTgt spid="25"/>
                                        </p:tgtEl>
                                        <p:attrNameLst>
                                          <p:attrName>ppt_y</p:attrName>
                                        </p:attrNameLst>
                                      </p:cBhvr>
                                      <p:tavLst>
                                        <p:tav tm="0">
                                          <p:val>
                                            <p:strVal val="ppt_y"/>
                                          </p:val>
                                        </p:tav>
                                        <p:tav tm="100000">
                                          <p:val>
                                            <p:strVal val="1+ppt_h/2"/>
                                          </p:val>
                                        </p:tav>
                                      </p:tavLst>
                                    </p:anim>
                                    <p:set>
                                      <p:cBhvr>
                                        <p:cTn id="422" dur="1" fill="hold">
                                          <p:stCondLst>
                                            <p:cond delay="2999"/>
                                          </p:stCondLst>
                                        </p:cTn>
                                        <p:tgtEl>
                                          <p:spTgt spid="25"/>
                                        </p:tgtEl>
                                        <p:attrNameLst>
                                          <p:attrName>style.visibility</p:attrName>
                                        </p:attrNameLst>
                                      </p:cBhvr>
                                      <p:to>
                                        <p:strVal val="hidden"/>
                                      </p:to>
                                    </p:set>
                                  </p:childTnLst>
                                </p:cTn>
                              </p:par>
                              <p:par>
                                <p:cTn id="423" presetID="2" presetClass="exit" presetSubtype="4" fill="hold" grpId="2" nodeType="withEffect">
                                  <p:stCondLst>
                                    <p:cond delay="0"/>
                                  </p:stCondLst>
                                  <p:childTnLst>
                                    <p:anim calcmode="lin" valueType="num">
                                      <p:cBhvr additive="base">
                                        <p:cTn id="424" dur="3000"/>
                                        <p:tgtEl>
                                          <p:spTgt spid="26"/>
                                        </p:tgtEl>
                                        <p:attrNameLst>
                                          <p:attrName>ppt_x</p:attrName>
                                        </p:attrNameLst>
                                      </p:cBhvr>
                                      <p:tavLst>
                                        <p:tav tm="0">
                                          <p:val>
                                            <p:strVal val="ppt_x"/>
                                          </p:val>
                                        </p:tav>
                                        <p:tav tm="100000">
                                          <p:val>
                                            <p:strVal val="ppt_x"/>
                                          </p:val>
                                        </p:tav>
                                      </p:tavLst>
                                    </p:anim>
                                    <p:anim calcmode="lin" valueType="num">
                                      <p:cBhvr additive="base">
                                        <p:cTn id="425" dur="3000"/>
                                        <p:tgtEl>
                                          <p:spTgt spid="26"/>
                                        </p:tgtEl>
                                        <p:attrNameLst>
                                          <p:attrName>ppt_y</p:attrName>
                                        </p:attrNameLst>
                                      </p:cBhvr>
                                      <p:tavLst>
                                        <p:tav tm="0">
                                          <p:val>
                                            <p:strVal val="ppt_y"/>
                                          </p:val>
                                        </p:tav>
                                        <p:tav tm="100000">
                                          <p:val>
                                            <p:strVal val="1+ppt_h/2"/>
                                          </p:val>
                                        </p:tav>
                                      </p:tavLst>
                                    </p:anim>
                                    <p:set>
                                      <p:cBhvr>
                                        <p:cTn id="426" dur="1" fill="hold">
                                          <p:stCondLst>
                                            <p:cond delay="2999"/>
                                          </p:stCondLst>
                                        </p:cTn>
                                        <p:tgtEl>
                                          <p:spTgt spid="26"/>
                                        </p:tgtEl>
                                        <p:attrNameLst>
                                          <p:attrName>style.visibility</p:attrName>
                                        </p:attrNameLst>
                                      </p:cBhvr>
                                      <p:to>
                                        <p:strVal val="hidden"/>
                                      </p:to>
                                    </p:set>
                                  </p:childTnLst>
                                </p:cTn>
                              </p:par>
                              <p:par>
                                <p:cTn id="427" presetID="2" presetClass="exit" presetSubtype="4" fill="hold" grpId="2" nodeType="withEffect">
                                  <p:stCondLst>
                                    <p:cond delay="0"/>
                                  </p:stCondLst>
                                  <p:childTnLst>
                                    <p:anim calcmode="lin" valueType="num">
                                      <p:cBhvr additive="base">
                                        <p:cTn id="428" dur="3000"/>
                                        <p:tgtEl>
                                          <p:spTgt spid="27"/>
                                        </p:tgtEl>
                                        <p:attrNameLst>
                                          <p:attrName>ppt_x</p:attrName>
                                        </p:attrNameLst>
                                      </p:cBhvr>
                                      <p:tavLst>
                                        <p:tav tm="0">
                                          <p:val>
                                            <p:strVal val="ppt_x"/>
                                          </p:val>
                                        </p:tav>
                                        <p:tav tm="100000">
                                          <p:val>
                                            <p:strVal val="ppt_x"/>
                                          </p:val>
                                        </p:tav>
                                      </p:tavLst>
                                    </p:anim>
                                    <p:anim calcmode="lin" valueType="num">
                                      <p:cBhvr additive="base">
                                        <p:cTn id="429" dur="3000"/>
                                        <p:tgtEl>
                                          <p:spTgt spid="27"/>
                                        </p:tgtEl>
                                        <p:attrNameLst>
                                          <p:attrName>ppt_y</p:attrName>
                                        </p:attrNameLst>
                                      </p:cBhvr>
                                      <p:tavLst>
                                        <p:tav tm="0">
                                          <p:val>
                                            <p:strVal val="ppt_y"/>
                                          </p:val>
                                        </p:tav>
                                        <p:tav tm="100000">
                                          <p:val>
                                            <p:strVal val="1+ppt_h/2"/>
                                          </p:val>
                                        </p:tav>
                                      </p:tavLst>
                                    </p:anim>
                                    <p:set>
                                      <p:cBhvr>
                                        <p:cTn id="430" dur="1" fill="hold">
                                          <p:stCondLst>
                                            <p:cond delay="2999"/>
                                          </p:stCondLst>
                                        </p:cTn>
                                        <p:tgtEl>
                                          <p:spTgt spid="27"/>
                                        </p:tgtEl>
                                        <p:attrNameLst>
                                          <p:attrName>style.visibility</p:attrName>
                                        </p:attrNameLst>
                                      </p:cBhvr>
                                      <p:to>
                                        <p:strVal val="hidden"/>
                                      </p:to>
                                    </p:set>
                                  </p:childTnLst>
                                </p:cTn>
                              </p:par>
                              <p:par>
                                <p:cTn id="431" presetID="2" presetClass="exit" presetSubtype="4" fill="hold" grpId="2" nodeType="withEffect">
                                  <p:stCondLst>
                                    <p:cond delay="0"/>
                                  </p:stCondLst>
                                  <p:childTnLst>
                                    <p:anim calcmode="lin" valueType="num">
                                      <p:cBhvr additive="base">
                                        <p:cTn id="432" dur="3000"/>
                                        <p:tgtEl>
                                          <p:spTgt spid="28"/>
                                        </p:tgtEl>
                                        <p:attrNameLst>
                                          <p:attrName>ppt_x</p:attrName>
                                        </p:attrNameLst>
                                      </p:cBhvr>
                                      <p:tavLst>
                                        <p:tav tm="0">
                                          <p:val>
                                            <p:strVal val="ppt_x"/>
                                          </p:val>
                                        </p:tav>
                                        <p:tav tm="100000">
                                          <p:val>
                                            <p:strVal val="ppt_x"/>
                                          </p:val>
                                        </p:tav>
                                      </p:tavLst>
                                    </p:anim>
                                    <p:anim calcmode="lin" valueType="num">
                                      <p:cBhvr additive="base">
                                        <p:cTn id="433" dur="3000"/>
                                        <p:tgtEl>
                                          <p:spTgt spid="28"/>
                                        </p:tgtEl>
                                        <p:attrNameLst>
                                          <p:attrName>ppt_y</p:attrName>
                                        </p:attrNameLst>
                                      </p:cBhvr>
                                      <p:tavLst>
                                        <p:tav tm="0">
                                          <p:val>
                                            <p:strVal val="ppt_y"/>
                                          </p:val>
                                        </p:tav>
                                        <p:tav tm="100000">
                                          <p:val>
                                            <p:strVal val="1+ppt_h/2"/>
                                          </p:val>
                                        </p:tav>
                                      </p:tavLst>
                                    </p:anim>
                                    <p:set>
                                      <p:cBhvr>
                                        <p:cTn id="434" dur="1" fill="hold">
                                          <p:stCondLst>
                                            <p:cond delay="2999"/>
                                          </p:stCondLst>
                                        </p:cTn>
                                        <p:tgtEl>
                                          <p:spTgt spid="28"/>
                                        </p:tgtEl>
                                        <p:attrNameLst>
                                          <p:attrName>style.visibility</p:attrName>
                                        </p:attrNameLst>
                                      </p:cBhvr>
                                      <p:to>
                                        <p:strVal val="hidden"/>
                                      </p:to>
                                    </p:set>
                                  </p:childTnLst>
                                </p:cTn>
                              </p:par>
                              <p:par>
                                <p:cTn id="435" presetID="2" presetClass="exit" presetSubtype="4" fill="hold" grpId="2" nodeType="withEffect">
                                  <p:stCondLst>
                                    <p:cond delay="0"/>
                                  </p:stCondLst>
                                  <p:childTnLst>
                                    <p:anim calcmode="lin" valueType="num">
                                      <p:cBhvr additive="base">
                                        <p:cTn id="436" dur="3000"/>
                                        <p:tgtEl>
                                          <p:spTgt spid="29"/>
                                        </p:tgtEl>
                                        <p:attrNameLst>
                                          <p:attrName>ppt_x</p:attrName>
                                        </p:attrNameLst>
                                      </p:cBhvr>
                                      <p:tavLst>
                                        <p:tav tm="0">
                                          <p:val>
                                            <p:strVal val="ppt_x"/>
                                          </p:val>
                                        </p:tav>
                                        <p:tav tm="100000">
                                          <p:val>
                                            <p:strVal val="ppt_x"/>
                                          </p:val>
                                        </p:tav>
                                      </p:tavLst>
                                    </p:anim>
                                    <p:anim calcmode="lin" valueType="num">
                                      <p:cBhvr additive="base">
                                        <p:cTn id="437" dur="3000"/>
                                        <p:tgtEl>
                                          <p:spTgt spid="29"/>
                                        </p:tgtEl>
                                        <p:attrNameLst>
                                          <p:attrName>ppt_y</p:attrName>
                                        </p:attrNameLst>
                                      </p:cBhvr>
                                      <p:tavLst>
                                        <p:tav tm="0">
                                          <p:val>
                                            <p:strVal val="ppt_y"/>
                                          </p:val>
                                        </p:tav>
                                        <p:tav tm="100000">
                                          <p:val>
                                            <p:strVal val="1+ppt_h/2"/>
                                          </p:val>
                                        </p:tav>
                                      </p:tavLst>
                                    </p:anim>
                                    <p:set>
                                      <p:cBhvr>
                                        <p:cTn id="438" dur="1" fill="hold">
                                          <p:stCondLst>
                                            <p:cond delay="2999"/>
                                          </p:stCondLst>
                                        </p:cTn>
                                        <p:tgtEl>
                                          <p:spTgt spid="29"/>
                                        </p:tgtEl>
                                        <p:attrNameLst>
                                          <p:attrName>style.visibility</p:attrName>
                                        </p:attrNameLst>
                                      </p:cBhvr>
                                      <p:to>
                                        <p:strVal val="hidden"/>
                                      </p:to>
                                    </p:set>
                                  </p:childTnLst>
                                </p:cTn>
                              </p:par>
                              <p:par>
                                <p:cTn id="439" presetID="2" presetClass="exit" presetSubtype="4" fill="hold" grpId="2" nodeType="withEffect">
                                  <p:stCondLst>
                                    <p:cond delay="0"/>
                                  </p:stCondLst>
                                  <p:childTnLst>
                                    <p:anim calcmode="lin" valueType="num">
                                      <p:cBhvr additive="base">
                                        <p:cTn id="440" dur="3000"/>
                                        <p:tgtEl>
                                          <p:spTgt spid="30"/>
                                        </p:tgtEl>
                                        <p:attrNameLst>
                                          <p:attrName>ppt_x</p:attrName>
                                        </p:attrNameLst>
                                      </p:cBhvr>
                                      <p:tavLst>
                                        <p:tav tm="0">
                                          <p:val>
                                            <p:strVal val="ppt_x"/>
                                          </p:val>
                                        </p:tav>
                                        <p:tav tm="100000">
                                          <p:val>
                                            <p:strVal val="ppt_x"/>
                                          </p:val>
                                        </p:tav>
                                      </p:tavLst>
                                    </p:anim>
                                    <p:anim calcmode="lin" valueType="num">
                                      <p:cBhvr additive="base">
                                        <p:cTn id="441" dur="3000"/>
                                        <p:tgtEl>
                                          <p:spTgt spid="30"/>
                                        </p:tgtEl>
                                        <p:attrNameLst>
                                          <p:attrName>ppt_y</p:attrName>
                                        </p:attrNameLst>
                                      </p:cBhvr>
                                      <p:tavLst>
                                        <p:tav tm="0">
                                          <p:val>
                                            <p:strVal val="ppt_y"/>
                                          </p:val>
                                        </p:tav>
                                        <p:tav tm="100000">
                                          <p:val>
                                            <p:strVal val="1+ppt_h/2"/>
                                          </p:val>
                                        </p:tav>
                                      </p:tavLst>
                                    </p:anim>
                                    <p:set>
                                      <p:cBhvr>
                                        <p:cTn id="442" dur="1" fill="hold">
                                          <p:stCondLst>
                                            <p:cond delay="2999"/>
                                          </p:stCondLst>
                                        </p:cTn>
                                        <p:tgtEl>
                                          <p:spTgt spid="30"/>
                                        </p:tgtEl>
                                        <p:attrNameLst>
                                          <p:attrName>style.visibility</p:attrName>
                                        </p:attrNameLst>
                                      </p:cBhvr>
                                      <p:to>
                                        <p:strVal val="hidden"/>
                                      </p:to>
                                    </p:set>
                                  </p:childTnLst>
                                </p:cTn>
                              </p:par>
                              <p:par>
                                <p:cTn id="443" presetID="2" presetClass="exit" presetSubtype="4" fill="hold" grpId="2" nodeType="withEffect">
                                  <p:stCondLst>
                                    <p:cond delay="0"/>
                                  </p:stCondLst>
                                  <p:childTnLst>
                                    <p:anim calcmode="lin" valueType="num">
                                      <p:cBhvr additive="base">
                                        <p:cTn id="444" dur="3000"/>
                                        <p:tgtEl>
                                          <p:spTgt spid="31"/>
                                        </p:tgtEl>
                                        <p:attrNameLst>
                                          <p:attrName>ppt_x</p:attrName>
                                        </p:attrNameLst>
                                      </p:cBhvr>
                                      <p:tavLst>
                                        <p:tav tm="0">
                                          <p:val>
                                            <p:strVal val="ppt_x"/>
                                          </p:val>
                                        </p:tav>
                                        <p:tav tm="100000">
                                          <p:val>
                                            <p:strVal val="ppt_x"/>
                                          </p:val>
                                        </p:tav>
                                      </p:tavLst>
                                    </p:anim>
                                    <p:anim calcmode="lin" valueType="num">
                                      <p:cBhvr additive="base">
                                        <p:cTn id="445" dur="3000"/>
                                        <p:tgtEl>
                                          <p:spTgt spid="31"/>
                                        </p:tgtEl>
                                        <p:attrNameLst>
                                          <p:attrName>ppt_y</p:attrName>
                                        </p:attrNameLst>
                                      </p:cBhvr>
                                      <p:tavLst>
                                        <p:tav tm="0">
                                          <p:val>
                                            <p:strVal val="ppt_y"/>
                                          </p:val>
                                        </p:tav>
                                        <p:tav tm="100000">
                                          <p:val>
                                            <p:strVal val="1+ppt_h/2"/>
                                          </p:val>
                                        </p:tav>
                                      </p:tavLst>
                                    </p:anim>
                                    <p:set>
                                      <p:cBhvr>
                                        <p:cTn id="446" dur="1" fill="hold">
                                          <p:stCondLst>
                                            <p:cond delay="2999"/>
                                          </p:stCondLst>
                                        </p:cTn>
                                        <p:tgtEl>
                                          <p:spTgt spid="31"/>
                                        </p:tgtEl>
                                        <p:attrNameLst>
                                          <p:attrName>style.visibility</p:attrName>
                                        </p:attrNameLst>
                                      </p:cBhvr>
                                      <p:to>
                                        <p:strVal val="hidden"/>
                                      </p:to>
                                    </p:set>
                                  </p:childTnLst>
                                </p:cTn>
                              </p:par>
                              <p:par>
                                <p:cTn id="447" presetID="2" presetClass="exit" presetSubtype="4" fill="hold" grpId="2" nodeType="withEffect">
                                  <p:stCondLst>
                                    <p:cond delay="0"/>
                                  </p:stCondLst>
                                  <p:childTnLst>
                                    <p:anim calcmode="lin" valueType="num">
                                      <p:cBhvr additive="base">
                                        <p:cTn id="448" dur="3000"/>
                                        <p:tgtEl>
                                          <p:spTgt spid="32"/>
                                        </p:tgtEl>
                                        <p:attrNameLst>
                                          <p:attrName>ppt_x</p:attrName>
                                        </p:attrNameLst>
                                      </p:cBhvr>
                                      <p:tavLst>
                                        <p:tav tm="0">
                                          <p:val>
                                            <p:strVal val="ppt_x"/>
                                          </p:val>
                                        </p:tav>
                                        <p:tav tm="100000">
                                          <p:val>
                                            <p:strVal val="ppt_x"/>
                                          </p:val>
                                        </p:tav>
                                      </p:tavLst>
                                    </p:anim>
                                    <p:anim calcmode="lin" valueType="num">
                                      <p:cBhvr additive="base">
                                        <p:cTn id="449" dur="3000"/>
                                        <p:tgtEl>
                                          <p:spTgt spid="32"/>
                                        </p:tgtEl>
                                        <p:attrNameLst>
                                          <p:attrName>ppt_y</p:attrName>
                                        </p:attrNameLst>
                                      </p:cBhvr>
                                      <p:tavLst>
                                        <p:tav tm="0">
                                          <p:val>
                                            <p:strVal val="ppt_y"/>
                                          </p:val>
                                        </p:tav>
                                        <p:tav tm="100000">
                                          <p:val>
                                            <p:strVal val="1+ppt_h/2"/>
                                          </p:val>
                                        </p:tav>
                                      </p:tavLst>
                                    </p:anim>
                                    <p:set>
                                      <p:cBhvr>
                                        <p:cTn id="450" dur="1" fill="hold">
                                          <p:stCondLst>
                                            <p:cond delay="2999"/>
                                          </p:stCondLst>
                                        </p:cTn>
                                        <p:tgtEl>
                                          <p:spTgt spid="32"/>
                                        </p:tgtEl>
                                        <p:attrNameLst>
                                          <p:attrName>style.visibility</p:attrName>
                                        </p:attrNameLst>
                                      </p:cBhvr>
                                      <p:to>
                                        <p:strVal val="hidden"/>
                                      </p:to>
                                    </p:set>
                                  </p:childTnLst>
                                </p:cTn>
                              </p:par>
                              <p:par>
                                <p:cTn id="451" presetID="2" presetClass="exit" presetSubtype="4" fill="hold" grpId="2" nodeType="withEffect">
                                  <p:stCondLst>
                                    <p:cond delay="0"/>
                                  </p:stCondLst>
                                  <p:childTnLst>
                                    <p:anim calcmode="lin" valueType="num">
                                      <p:cBhvr additive="base">
                                        <p:cTn id="452" dur="3000"/>
                                        <p:tgtEl>
                                          <p:spTgt spid="33"/>
                                        </p:tgtEl>
                                        <p:attrNameLst>
                                          <p:attrName>ppt_x</p:attrName>
                                        </p:attrNameLst>
                                      </p:cBhvr>
                                      <p:tavLst>
                                        <p:tav tm="0">
                                          <p:val>
                                            <p:strVal val="ppt_x"/>
                                          </p:val>
                                        </p:tav>
                                        <p:tav tm="100000">
                                          <p:val>
                                            <p:strVal val="ppt_x"/>
                                          </p:val>
                                        </p:tav>
                                      </p:tavLst>
                                    </p:anim>
                                    <p:anim calcmode="lin" valueType="num">
                                      <p:cBhvr additive="base">
                                        <p:cTn id="453" dur="3000"/>
                                        <p:tgtEl>
                                          <p:spTgt spid="33"/>
                                        </p:tgtEl>
                                        <p:attrNameLst>
                                          <p:attrName>ppt_y</p:attrName>
                                        </p:attrNameLst>
                                      </p:cBhvr>
                                      <p:tavLst>
                                        <p:tav tm="0">
                                          <p:val>
                                            <p:strVal val="ppt_y"/>
                                          </p:val>
                                        </p:tav>
                                        <p:tav tm="100000">
                                          <p:val>
                                            <p:strVal val="1+ppt_h/2"/>
                                          </p:val>
                                        </p:tav>
                                      </p:tavLst>
                                    </p:anim>
                                    <p:set>
                                      <p:cBhvr>
                                        <p:cTn id="454" dur="1" fill="hold">
                                          <p:stCondLst>
                                            <p:cond delay="2999"/>
                                          </p:stCondLst>
                                        </p:cTn>
                                        <p:tgtEl>
                                          <p:spTgt spid="33"/>
                                        </p:tgtEl>
                                        <p:attrNameLst>
                                          <p:attrName>style.visibility</p:attrName>
                                        </p:attrNameLst>
                                      </p:cBhvr>
                                      <p:to>
                                        <p:strVal val="hidden"/>
                                      </p:to>
                                    </p:set>
                                  </p:childTnLst>
                                </p:cTn>
                              </p:par>
                              <p:par>
                                <p:cTn id="455" presetID="2" presetClass="exit" presetSubtype="4" fill="hold" grpId="2" nodeType="withEffect">
                                  <p:stCondLst>
                                    <p:cond delay="0"/>
                                  </p:stCondLst>
                                  <p:childTnLst>
                                    <p:anim calcmode="lin" valueType="num">
                                      <p:cBhvr additive="base">
                                        <p:cTn id="456" dur="3000"/>
                                        <p:tgtEl>
                                          <p:spTgt spid="34"/>
                                        </p:tgtEl>
                                        <p:attrNameLst>
                                          <p:attrName>ppt_x</p:attrName>
                                        </p:attrNameLst>
                                      </p:cBhvr>
                                      <p:tavLst>
                                        <p:tav tm="0">
                                          <p:val>
                                            <p:strVal val="ppt_x"/>
                                          </p:val>
                                        </p:tav>
                                        <p:tav tm="100000">
                                          <p:val>
                                            <p:strVal val="ppt_x"/>
                                          </p:val>
                                        </p:tav>
                                      </p:tavLst>
                                    </p:anim>
                                    <p:anim calcmode="lin" valueType="num">
                                      <p:cBhvr additive="base">
                                        <p:cTn id="457" dur="3000"/>
                                        <p:tgtEl>
                                          <p:spTgt spid="34"/>
                                        </p:tgtEl>
                                        <p:attrNameLst>
                                          <p:attrName>ppt_y</p:attrName>
                                        </p:attrNameLst>
                                      </p:cBhvr>
                                      <p:tavLst>
                                        <p:tav tm="0">
                                          <p:val>
                                            <p:strVal val="ppt_y"/>
                                          </p:val>
                                        </p:tav>
                                        <p:tav tm="100000">
                                          <p:val>
                                            <p:strVal val="1+ppt_h/2"/>
                                          </p:val>
                                        </p:tav>
                                      </p:tavLst>
                                    </p:anim>
                                    <p:set>
                                      <p:cBhvr>
                                        <p:cTn id="458" dur="1" fill="hold">
                                          <p:stCondLst>
                                            <p:cond delay="2999"/>
                                          </p:stCondLst>
                                        </p:cTn>
                                        <p:tgtEl>
                                          <p:spTgt spid="34"/>
                                        </p:tgtEl>
                                        <p:attrNameLst>
                                          <p:attrName>style.visibility</p:attrName>
                                        </p:attrNameLst>
                                      </p:cBhvr>
                                      <p:to>
                                        <p:strVal val="hidden"/>
                                      </p:to>
                                    </p:set>
                                  </p:childTnLst>
                                </p:cTn>
                              </p:par>
                              <p:par>
                                <p:cTn id="459" presetID="2" presetClass="entr" presetSubtype="1" fill="hold" nodeType="withEffect">
                                  <p:stCondLst>
                                    <p:cond delay="0"/>
                                  </p:stCondLst>
                                  <p:childTnLst>
                                    <p:set>
                                      <p:cBhvr>
                                        <p:cTn id="460" dur="1" fill="hold">
                                          <p:stCondLst>
                                            <p:cond delay="0"/>
                                          </p:stCondLst>
                                        </p:cTn>
                                        <p:tgtEl>
                                          <p:spTgt spid="4"/>
                                        </p:tgtEl>
                                        <p:attrNameLst>
                                          <p:attrName>style.visibility</p:attrName>
                                        </p:attrNameLst>
                                      </p:cBhvr>
                                      <p:to>
                                        <p:strVal val="visible"/>
                                      </p:to>
                                    </p:set>
                                    <p:anim calcmode="lin" valueType="num">
                                      <p:cBhvr additive="base">
                                        <p:cTn id="461" dur="3000" fill="hold"/>
                                        <p:tgtEl>
                                          <p:spTgt spid="4"/>
                                        </p:tgtEl>
                                        <p:attrNameLst>
                                          <p:attrName>ppt_x</p:attrName>
                                        </p:attrNameLst>
                                      </p:cBhvr>
                                      <p:tavLst>
                                        <p:tav tm="0">
                                          <p:val>
                                            <p:strVal val="#ppt_x"/>
                                          </p:val>
                                        </p:tav>
                                        <p:tav tm="100000">
                                          <p:val>
                                            <p:strVal val="#ppt_x"/>
                                          </p:val>
                                        </p:tav>
                                      </p:tavLst>
                                    </p:anim>
                                    <p:anim calcmode="lin" valueType="num">
                                      <p:cBhvr additive="base">
                                        <p:cTn id="462" dur="3000" fill="hold"/>
                                        <p:tgtEl>
                                          <p:spTgt spid="4"/>
                                        </p:tgtEl>
                                        <p:attrNameLst>
                                          <p:attrName>ppt_y</p:attrName>
                                        </p:attrNameLst>
                                      </p:cBhvr>
                                      <p:tavLst>
                                        <p:tav tm="0">
                                          <p:val>
                                            <p:strVal val="0-#ppt_h/2"/>
                                          </p:val>
                                        </p:tav>
                                        <p:tav tm="100000">
                                          <p:val>
                                            <p:strVal val="#ppt_y"/>
                                          </p:val>
                                        </p:tav>
                                      </p:tavLst>
                                    </p:anim>
                                  </p:childTnLst>
                                </p:cTn>
                              </p:par>
                            </p:childTnLst>
                          </p:cTn>
                        </p:par>
                        <p:par>
                          <p:cTn id="463" fill="hold">
                            <p:stCondLst>
                              <p:cond delay="6000"/>
                            </p:stCondLst>
                            <p:childTnLst>
                              <p:par>
                                <p:cTn id="464" presetID="2" presetClass="entr" presetSubtype="8" fill="hold" grpId="0" nodeType="afterEffect">
                                  <p:stCondLst>
                                    <p:cond delay="0"/>
                                  </p:stCondLst>
                                  <p:iterate type="lt">
                                    <p:tmPct val="0"/>
                                  </p:iterate>
                                  <p:childTnLst>
                                    <p:set>
                                      <p:cBhvr>
                                        <p:cTn id="465" dur="1" fill="hold">
                                          <p:stCondLst>
                                            <p:cond delay="0"/>
                                          </p:stCondLst>
                                        </p:cTn>
                                        <p:tgtEl>
                                          <p:spTgt spid="50"/>
                                        </p:tgtEl>
                                        <p:attrNameLst>
                                          <p:attrName>style.visibility</p:attrName>
                                        </p:attrNameLst>
                                      </p:cBhvr>
                                      <p:to>
                                        <p:strVal val="visible"/>
                                      </p:to>
                                    </p:set>
                                    <p:anim calcmode="lin" valueType="num">
                                      <p:cBhvr additive="base">
                                        <p:cTn id="466" dur="2000" fill="hold"/>
                                        <p:tgtEl>
                                          <p:spTgt spid="50"/>
                                        </p:tgtEl>
                                        <p:attrNameLst>
                                          <p:attrName>ppt_x</p:attrName>
                                        </p:attrNameLst>
                                      </p:cBhvr>
                                      <p:tavLst>
                                        <p:tav tm="0">
                                          <p:val>
                                            <p:strVal val="0-#ppt_w/2"/>
                                          </p:val>
                                        </p:tav>
                                        <p:tav tm="100000">
                                          <p:val>
                                            <p:strVal val="#ppt_x"/>
                                          </p:val>
                                        </p:tav>
                                      </p:tavLst>
                                    </p:anim>
                                    <p:anim calcmode="lin" valueType="num">
                                      <p:cBhvr additive="base">
                                        <p:cTn id="467" dur="2000" fill="hold"/>
                                        <p:tgtEl>
                                          <p:spTgt spid="5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P spid="38" grpId="0" animBg="1"/>
      <p:bldP spid="38" grpId="1" animBg="1"/>
      <p:bldP spid="38" grpId="2" animBg="1"/>
      <p:bldP spid="39" grpId="0" animBg="1"/>
      <p:bldP spid="39" grpId="1" animBg="1"/>
      <p:bldP spid="39" grpId="2" animBg="1"/>
      <p:bldP spid="40" grpId="0" animBg="1"/>
      <p:bldP spid="40" grpId="1" animBg="1"/>
      <p:bldP spid="40" grpId="2" animBg="1"/>
      <p:bldP spid="41" grpId="0" animBg="1"/>
      <p:bldP spid="41" grpId="1" animBg="1"/>
      <p:bldP spid="41" grpId="2" animBg="1"/>
      <p:bldP spid="42" grpId="0" animBg="1"/>
      <p:bldP spid="42" grpId="1" animBg="1"/>
      <p:bldP spid="42" grpId="2" animBg="1"/>
      <p:bldP spid="43" grpId="0" animBg="1"/>
      <p:bldP spid="43" grpId="1" animBg="1"/>
      <p:bldP spid="43" grpId="2" animBg="1"/>
      <p:bldP spid="44" grpId="0" animBg="1"/>
      <p:bldP spid="44" grpId="1" animBg="1"/>
      <p:bldP spid="44" grpId="2" animBg="1"/>
      <p:bldP spid="45" grpId="0" animBg="1"/>
      <p:bldP spid="45" grpId="1" animBg="1"/>
      <p:bldP spid="45" grpId="2" animBg="1"/>
      <p:bldP spid="46" grpId="0" animBg="1"/>
      <p:bldP spid="46" grpId="1" animBg="1"/>
      <p:bldP spid="46" grpId="2" animBg="1"/>
      <p:bldP spid="47" grpId="0" animBg="1"/>
      <p:bldP spid="47" grpId="1" animBg="1"/>
      <p:bldP spid="47" grpId="2" animBg="1"/>
      <p:bldP spid="48" grpId="0" animBg="1"/>
      <p:bldP spid="48" grpId="1" animBg="1"/>
      <p:bldP spid="48" grpId="2" animBg="1"/>
      <p:bldP spid="49" grpId="0" animBg="1"/>
      <p:bldP spid="49" grpId="1" animBg="1"/>
      <p:bldP spid="49" grpId="2" animBg="1"/>
      <p:bldP spid="50" grpId="0"/>
      <p:bldP spid="51"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iii.jpg"/>
          <p:cNvPicPr>
            <a:picLocks noChangeAspect="1"/>
          </p:cNvPicPr>
          <p:nvPr/>
        </p:nvPicPr>
        <p:blipFill>
          <a:blip r:embed="rId2"/>
          <a:stretch>
            <a:fillRect/>
          </a:stretch>
        </p:blipFill>
        <p:spPr>
          <a:xfrm>
            <a:off x="0" y="0"/>
            <a:ext cx="9143999" cy="6858000"/>
          </a:xfrm>
          <a:prstGeom prst="rect">
            <a:avLst/>
          </a:prstGeom>
        </p:spPr>
      </p:pic>
      <p:sp>
        <p:nvSpPr>
          <p:cNvPr id="5" name="4 Cheurón"/>
          <p:cNvSpPr/>
          <p:nvPr/>
        </p:nvSpPr>
        <p:spPr>
          <a:xfrm>
            <a:off x="7215206" y="714356"/>
            <a:ext cx="1928794" cy="5214974"/>
          </a:xfrm>
          <a:prstGeom prst="chevron">
            <a:avLst>
              <a:gd name="adj" fmla="val 73704"/>
            </a:avLst>
          </a:prstGeom>
          <a:gradFill>
            <a:gsLst>
              <a:gs pos="0">
                <a:srgbClr val="FF6600"/>
              </a:gs>
              <a:gs pos="30000">
                <a:srgbClr val="D49E6C"/>
              </a:gs>
              <a:gs pos="70000">
                <a:srgbClr val="A65528"/>
              </a:gs>
              <a:gs pos="100000">
                <a:srgbClr val="663012"/>
              </a:gs>
            </a:gsLst>
            <a:lin ang="5400000" scaled="0"/>
          </a:grad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flipH="1">
            <a:off x="0" y="785794"/>
            <a:ext cx="2000232" cy="5143536"/>
          </a:xfrm>
          <a:prstGeom prst="chevron">
            <a:avLst>
              <a:gd name="adj" fmla="val 73704"/>
            </a:avLst>
          </a:prstGeom>
          <a:gradFill>
            <a:gsLst>
              <a:gs pos="0">
                <a:srgbClr val="FF6600"/>
              </a:gs>
              <a:gs pos="30000">
                <a:srgbClr val="D49E6C"/>
              </a:gs>
              <a:gs pos="70000">
                <a:srgbClr val="A65528"/>
              </a:gs>
              <a:gs pos="100000">
                <a:srgbClr val="663012"/>
              </a:gs>
            </a:gsLst>
            <a:lin ang="5400000" scaled="0"/>
          </a:grad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a:off x="6429388" y="714356"/>
            <a:ext cx="2143108" cy="5214974"/>
          </a:xfrm>
          <a:prstGeom prst="chevron">
            <a:avLst>
              <a:gd name="adj" fmla="val 73704"/>
            </a:avLst>
          </a:prstGeom>
          <a:gradFill>
            <a:gsLst>
              <a:gs pos="0">
                <a:srgbClr val="FF6600"/>
              </a:gs>
              <a:gs pos="30000">
                <a:srgbClr val="D49E6C"/>
              </a:gs>
              <a:gs pos="70000">
                <a:srgbClr val="A65528"/>
              </a:gs>
              <a:gs pos="100000">
                <a:srgbClr val="663012"/>
              </a:gs>
            </a:gsLst>
            <a:lin ang="5400000" scaled="0"/>
          </a:grad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flipH="1">
            <a:off x="714348" y="785794"/>
            <a:ext cx="2000232" cy="5143536"/>
          </a:xfrm>
          <a:prstGeom prst="chevron">
            <a:avLst>
              <a:gd name="adj" fmla="val 73704"/>
            </a:avLst>
          </a:prstGeom>
          <a:gradFill>
            <a:gsLst>
              <a:gs pos="0">
                <a:srgbClr val="FF6600"/>
              </a:gs>
              <a:gs pos="30000">
                <a:srgbClr val="D49E6C"/>
              </a:gs>
              <a:gs pos="70000">
                <a:srgbClr val="A65528"/>
              </a:gs>
              <a:gs pos="100000">
                <a:srgbClr val="663012"/>
              </a:gs>
            </a:gsLst>
            <a:lin ang="5400000" scaled="0"/>
          </a:grad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flipH="1">
            <a:off x="1357290" y="785794"/>
            <a:ext cx="2000232" cy="5143536"/>
          </a:xfrm>
          <a:prstGeom prst="chevron">
            <a:avLst>
              <a:gd name="adj" fmla="val 73704"/>
            </a:avLst>
          </a:prstGeom>
          <a:gradFill>
            <a:gsLst>
              <a:gs pos="0">
                <a:srgbClr val="FF6600"/>
              </a:gs>
              <a:gs pos="30000">
                <a:srgbClr val="D49E6C"/>
              </a:gs>
              <a:gs pos="70000">
                <a:srgbClr val="A65528"/>
              </a:gs>
              <a:gs pos="100000">
                <a:srgbClr val="663012"/>
              </a:gs>
            </a:gsLst>
            <a:lin ang="5400000" scaled="0"/>
          </a:grad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flipH="1">
            <a:off x="2000232" y="785794"/>
            <a:ext cx="2000232" cy="5143536"/>
          </a:xfrm>
          <a:prstGeom prst="chevron">
            <a:avLst>
              <a:gd name="adj" fmla="val 73704"/>
            </a:avLst>
          </a:prstGeom>
          <a:gradFill>
            <a:gsLst>
              <a:gs pos="0">
                <a:srgbClr val="FF6600"/>
              </a:gs>
              <a:gs pos="30000">
                <a:srgbClr val="D49E6C"/>
              </a:gs>
              <a:gs pos="70000">
                <a:srgbClr val="A65528"/>
              </a:gs>
              <a:gs pos="100000">
                <a:srgbClr val="663012"/>
              </a:gs>
            </a:gsLst>
            <a:lin ang="5400000" scaled="0"/>
          </a:grad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a:off x="5857884" y="785794"/>
            <a:ext cx="1928794" cy="5143536"/>
          </a:xfrm>
          <a:prstGeom prst="chevron">
            <a:avLst>
              <a:gd name="adj" fmla="val 73704"/>
            </a:avLst>
          </a:prstGeom>
          <a:gradFill>
            <a:gsLst>
              <a:gs pos="0">
                <a:srgbClr val="FF6600"/>
              </a:gs>
              <a:gs pos="30000">
                <a:srgbClr val="D49E6C"/>
              </a:gs>
              <a:gs pos="70000">
                <a:srgbClr val="A65528"/>
              </a:gs>
              <a:gs pos="100000">
                <a:srgbClr val="663012"/>
              </a:gs>
            </a:gsLst>
            <a:lin ang="5400000" scaled="0"/>
          </a:grad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a:off x="5286380" y="785794"/>
            <a:ext cx="1857388" cy="5143536"/>
          </a:xfrm>
          <a:prstGeom prst="chevron">
            <a:avLst>
              <a:gd name="adj" fmla="val 73704"/>
            </a:avLst>
          </a:prstGeom>
          <a:gradFill>
            <a:gsLst>
              <a:gs pos="0">
                <a:srgbClr val="FF6600"/>
              </a:gs>
              <a:gs pos="30000">
                <a:srgbClr val="D49E6C"/>
              </a:gs>
              <a:gs pos="70000">
                <a:srgbClr val="A65528"/>
              </a:gs>
              <a:gs pos="100000">
                <a:srgbClr val="663012"/>
              </a:gs>
            </a:gsLst>
            <a:lin ang="5400000" scaled="0"/>
          </a:grad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flipH="1">
            <a:off x="2643174" y="785794"/>
            <a:ext cx="2000232" cy="5143536"/>
          </a:xfrm>
          <a:prstGeom prst="chevron">
            <a:avLst>
              <a:gd name="adj" fmla="val 73704"/>
            </a:avLst>
          </a:prstGeom>
          <a:gradFill>
            <a:gsLst>
              <a:gs pos="0">
                <a:srgbClr val="FF6600"/>
              </a:gs>
              <a:gs pos="30000">
                <a:srgbClr val="D49E6C"/>
              </a:gs>
              <a:gs pos="70000">
                <a:srgbClr val="A65528"/>
              </a:gs>
              <a:gs pos="100000">
                <a:srgbClr val="663012"/>
              </a:gs>
            </a:gsLst>
            <a:lin ang="5400000" scaled="0"/>
          </a:grad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a:off x="4643438" y="785794"/>
            <a:ext cx="1928794" cy="5143536"/>
          </a:xfrm>
          <a:prstGeom prst="chevron">
            <a:avLst>
              <a:gd name="adj" fmla="val 73704"/>
            </a:avLst>
          </a:prstGeom>
          <a:gradFill>
            <a:gsLst>
              <a:gs pos="0">
                <a:srgbClr val="FF6600"/>
              </a:gs>
              <a:gs pos="30000">
                <a:srgbClr val="D49E6C"/>
              </a:gs>
              <a:gs pos="70000">
                <a:srgbClr val="A65528"/>
              </a:gs>
              <a:gs pos="100000">
                <a:srgbClr val="663012"/>
              </a:gs>
            </a:gsLst>
            <a:lin ang="5400000" scaled="0"/>
          </a:grad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Rectángulo"/>
          <p:cNvSpPr/>
          <p:nvPr/>
        </p:nvSpPr>
        <p:spPr>
          <a:xfrm>
            <a:off x="0" y="0"/>
            <a:ext cx="9144000" cy="6858000"/>
          </a:xfrm>
          <a:prstGeom prst="rect">
            <a:avLst/>
          </a:prstGeom>
          <a:gradFill>
            <a:gsLst>
              <a:gs pos="0">
                <a:srgbClr val="D6B19C"/>
              </a:gs>
              <a:gs pos="30000">
                <a:srgbClr val="D49E6C"/>
              </a:gs>
              <a:gs pos="70000">
                <a:srgbClr val="A65528"/>
              </a:gs>
              <a:gs pos="100000">
                <a:srgbClr val="663012"/>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1+#ppt_w/2"/>
                                          </p:val>
                                        </p:tav>
                                        <p:tav tm="100000">
                                          <p:val>
                                            <p:strVal val="#ppt_x"/>
                                          </p:val>
                                        </p:tav>
                                      </p:tavLst>
                                    </p:anim>
                                    <p:anim calcmode="lin" valueType="num">
                                      <p:cBhvr additive="base">
                                        <p:cTn id="15" dur="3000" fill="hold"/>
                                        <p:tgtEl>
                                          <p:spTgt spid="8"/>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3000" fill="hold"/>
                                        <p:tgtEl>
                                          <p:spTgt spid="10"/>
                                        </p:tgtEl>
                                        <p:attrNameLst>
                                          <p:attrName>ppt_x</p:attrName>
                                        </p:attrNameLst>
                                      </p:cBhvr>
                                      <p:tavLst>
                                        <p:tav tm="0">
                                          <p:val>
                                            <p:strVal val="1+#ppt_w/2"/>
                                          </p:val>
                                        </p:tav>
                                        <p:tav tm="100000">
                                          <p:val>
                                            <p:strVal val="#ppt_x"/>
                                          </p:val>
                                        </p:tav>
                                      </p:tavLst>
                                    </p:anim>
                                    <p:anim calcmode="lin" valueType="num">
                                      <p:cBhvr additive="base">
                                        <p:cTn id="23" dur="3000" fill="hold"/>
                                        <p:tgtEl>
                                          <p:spTgt spid="10"/>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1+#ppt_w/2"/>
                                          </p:val>
                                        </p:tav>
                                        <p:tav tm="100000">
                                          <p:val>
                                            <p:strVal val="#ppt_x"/>
                                          </p:val>
                                        </p:tav>
                                      </p:tavLst>
                                    </p:anim>
                                    <p:anim calcmode="lin" valueType="num">
                                      <p:cBhvr additive="base">
                                        <p:cTn id="27" dur="3000" fill="hold"/>
                                        <p:tgtEl>
                                          <p:spTgt spid="13"/>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5"/>
                                        </p:tgtEl>
                                        <p:attrNameLst>
                                          <p:attrName>style.visibility</p:attrName>
                                        </p:attrNameLst>
                                      </p:cBhvr>
                                      <p:to>
                                        <p:strVal val="visible"/>
                                      </p:to>
                                    </p:set>
                                    <p:anim calcmode="lin" valueType="num">
                                      <p:cBhvr additive="base">
                                        <p:cTn id="30" dur="3000" fill="hold"/>
                                        <p:tgtEl>
                                          <p:spTgt spid="5"/>
                                        </p:tgtEl>
                                        <p:attrNameLst>
                                          <p:attrName>ppt_x</p:attrName>
                                        </p:attrNameLst>
                                      </p:cBhvr>
                                      <p:tavLst>
                                        <p:tav tm="0">
                                          <p:val>
                                            <p:strVal val="0-#ppt_w/2"/>
                                          </p:val>
                                        </p:tav>
                                        <p:tav tm="100000">
                                          <p:val>
                                            <p:strVal val="#ppt_x"/>
                                          </p:val>
                                        </p:tav>
                                      </p:tavLst>
                                    </p:anim>
                                    <p:anim calcmode="lin" valueType="num">
                                      <p:cBhvr additive="base">
                                        <p:cTn id="31" dur="3000" fill="hold"/>
                                        <p:tgtEl>
                                          <p:spTgt spid="5"/>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additive="base">
                                        <p:cTn id="34" dur="3000" fill="hold"/>
                                        <p:tgtEl>
                                          <p:spTgt spid="7"/>
                                        </p:tgtEl>
                                        <p:attrNameLst>
                                          <p:attrName>ppt_x</p:attrName>
                                        </p:attrNameLst>
                                      </p:cBhvr>
                                      <p:tavLst>
                                        <p:tav tm="0">
                                          <p:val>
                                            <p:strVal val="0-#ppt_w/2"/>
                                          </p:val>
                                        </p:tav>
                                        <p:tav tm="100000">
                                          <p:val>
                                            <p:strVal val="#ppt_x"/>
                                          </p:val>
                                        </p:tav>
                                      </p:tavLst>
                                    </p:anim>
                                    <p:anim calcmode="lin" valueType="num">
                                      <p:cBhvr additive="base">
                                        <p:cTn id="35" dur="3000" fill="hold"/>
                                        <p:tgtEl>
                                          <p:spTgt spid="7"/>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3000" fill="hold"/>
                                        <p:tgtEl>
                                          <p:spTgt spid="11"/>
                                        </p:tgtEl>
                                        <p:attrNameLst>
                                          <p:attrName>ppt_x</p:attrName>
                                        </p:attrNameLst>
                                      </p:cBhvr>
                                      <p:tavLst>
                                        <p:tav tm="0">
                                          <p:val>
                                            <p:strVal val="0-#ppt_w/2"/>
                                          </p:val>
                                        </p:tav>
                                        <p:tav tm="100000">
                                          <p:val>
                                            <p:strVal val="#ppt_x"/>
                                          </p:val>
                                        </p:tav>
                                      </p:tavLst>
                                    </p:anim>
                                    <p:anim calcmode="lin" valueType="num">
                                      <p:cBhvr additive="base">
                                        <p:cTn id="39" dur="3000" fill="hold"/>
                                        <p:tgtEl>
                                          <p:spTgt spid="11"/>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3000" fill="hold"/>
                                        <p:tgtEl>
                                          <p:spTgt spid="12"/>
                                        </p:tgtEl>
                                        <p:attrNameLst>
                                          <p:attrName>ppt_x</p:attrName>
                                        </p:attrNameLst>
                                      </p:cBhvr>
                                      <p:tavLst>
                                        <p:tav tm="0">
                                          <p:val>
                                            <p:strVal val="0-#ppt_w/2"/>
                                          </p:val>
                                        </p:tav>
                                        <p:tav tm="100000">
                                          <p:val>
                                            <p:strVal val="#ppt_x"/>
                                          </p:val>
                                        </p:tav>
                                      </p:tavLst>
                                    </p:anim>
                                    <p:anim calcmode="lin" valueType="num">
                                      <p:cBhvr additive="base">
                                        <p:cTn id="43" dur="3000" fill="hold"/>
                                        <p:tgtEl>
                                          <p:spTgt spid="12"/>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0-#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8" presetClass="emph" presetSubtype="0" fill="hold" grpId="1" nodeType="withEffect">
                                  <p:stCondLst>
                                    <p:cond delay="0"/>
                                  </p:stCondLst>
                                  <p:childTnLst>
                                    <p:animRot by="21600000">
                                      <p:cBhvr>
                                        <p:cTn id="49" dur="3000" fill="hold"/>
                                        <p:tgtEl>
                                          <p:spTgt spid="6"/>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8"/>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9"/>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10"/>
                                        </p:tgtEl>
                                        <p:attrNameLst>
                                          <p:attrName>r</p:attrName>
                                        </p:attrNameLst>
                                      </p:cBhvr>
                                    </p:animRot>
                                  </p:childTnLst>
                                </p:cTn>
                              </p:par>
                              <p:par>
                                <p:cTn id="56" presetID="8" presetClass="emph" presetSubtype="0" fill="hold" grpId="1" nodeType="withEffect">
                                  <p:stCondLst>
                                    <p:cond delay="0"/>
                                  </p:stCondLst>
                                  <p:childTnLst>
                                    <p:animRot by="21600000">
                                      <p:cBhvr>
                                        <p:cTn id="57" dur="3000" fill="hold"/>
                                        <p:tgtEl>
                                          <p:spTgt spid="13"/>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5"/>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7"/>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11"/>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12"/>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4"/>
                                        </p:tgtEl>
                                        <p:attrNameLst>
                                          <p:attrName>r</p:attrName>
                                        </p:attrNameLst>
                                      </p:cBhvr>
                                    </p:animRot>
                                  </p:childTnLst>
                                </p:cTn>
                              </p:par>
                            </p:childTnLst>
                          </p:cTn>
                        </p:par>
                        <p:par>
                          <p:cTn id="68" fill="hold">
                            <p:stCondLst>
                              <p:cond delay="3000"/>
                            </p:stCondLst>
                            <p:childTnLst>
                              <p:par>
                                <p:cTn id="69" presetID="2" presetClass="exit" presetSubtype="2" fill="hold" nodeType="afterEffect">
                                  <p:stCondLst>
                                    <p:cond delay="0"/>
                                  </p:stCondLst>
                                  <p:childTnLst>
                                    <p:anim calcmode="lin" valueType="num">
                                      <p:cBhvr additive="base">
                                        <p:cTn id="70" dur="3000"/>
                                        <p:tgtEl>
                                          <p:spTgt spid="6"/>
                                        </p:tgtEl>
                                        <p:attrNameLst>
                                          <p:attrName>ppt_x</p:attrName>
                                        </p:attrNameLst>
                                      </p:cBhvr>
                                      <p:tavLst>
                                        <p:tav tm="0">
                                          <p:val>
                                            <p:strVal val="ppt_x"/>
                                          </p:val>
                                        </p:tav>
                                        <p:tav tm="100000">
                                          <p:val>
                                            <p:strVal val="1+ppt_w/2"/>
                                          </p:val>
                                        </p:tav>
                                      </p:tavLst>
                                    </p:anim>
                                    <p:anim calcmode="lin" valueType="num">
                                      <p:cBhvr additive="base">
                                        <p:cTn id="71" dur="3000"/>
                                        <p:tgtEl>
                                          <p:spTgt spid="6"/>
                                        </p:tgtEl>
                                        <p:attrNameLst>
                                          <p:attrName>ppt_y</p:attrName>
                                        </p:attrNameLst>
                                      </p:cBhvr>
                                      <p:tavLst>
                                        <p:tav tm="0">
                                          <p:val>
                                            <p:strVal val="ppt_y"/>
                                          </p:val>
                                        </p:tav>
                                        <p:tav tm="100000">
                                          <p:val>
                                            <p:strVal val="ppt_y"/>
                                          </p:val>
                                        </p:tav>
                                      </p:tavLst>
                                    </p:anim>
                                    <p:set>
                                      <p:cBhvr>
                                        <p:cTn id="72" dur="1" fill="hold">
                                          <p:stCondLst>
                                            <p:cond delay="2999"/>
                                          </p:stCondLst>
                                        </p:cTn>
                                        <p:tgtEl>
                                          <p:spTgt spid="6"/>
                                        </p:tgtEl>
                                        <p:attrNameLst>
                                          <p:attrName>style.visibility</p:attrName>
                                        </p:attrNameLst>
                                      </p:cBhvr>
                                      <p:to>
                                        <p:strVal val="hidden"/>
                                      </p:to>
                                    </p:set>
                                  </p:childTnLst>
                                </p:cTn>
                              </p:par>
                              <p:par>
                                <p:cTn id="73" presetID="2" presetClass="exit" presetSubtype="2" fill="hold" nodeType="withEffect">
                                  <p:stCondLst>
                                    <p:cond delay="0"/>
                                  </p:stCondLst>
                                  <p:childTnLst>
                                    <p:anim calcmode="lin" valueType="num">
                                      <p:cBhvr additive="base">
                                        <p:cTn id="74" dur="3000"/>
                                        <p:tgtEl>
                                          <p:spTgt spid="8"/>
                                        </p:tgtEl>
                                        <p:attrNameLst>
                                          <p:attrName>ppt_x</p:attrName>
                                        </p:attrNameLst>
                                      </p:cBhvr>
                                      <p:tavLst>
                                        <p:tav tm="0">
                                          <p:val>
                                            <p:strVal val="ppt_x"/>
                                          </p:val>
                                        </p:tav>
                                        <p:tav tm="100000">
                                          <p:val>
                                            <p:strVal val="1+ppt_w/2"/>
                                          </p:val>
                                        </p:tav>
                                      </p:tavLst>
                                    </p:anim>
                                    <p:anim calcmode="lin" valueType="num">
                                      <p:cBhvr additive="base">
                                        <p:cTn id="75" dur="3000"/>
                                        <p:tgtEl>
                                          <p:spTgt spid="8"/>
                                        </p:tgtEl>
                                        <p:attrNameLst>
                                          <p:attrName>ppt_y</p:attrName>
                                        </p:attrNameLst>
                                      </p:cBhvr>
                                      <p:tavLst>
                                        <p:tav tm="0">
                                          <p:val>
                                            <p:strVal val="ppt_y"/>
                                          </p:val>
                                        </p:tav>
                                        <p:tav tm="100000">
                                          <p:val>
                                            <p:strVal val="ppt_y"/>
                                          </p:val>
                                        </p:tav>
                                      </p:tavLst>
                                    </p:anim>
                                    <p:set>
                                      <p:cBhvr>
                                        <p:cTn id="76" dur="1" fill="hold">
                                          <p:stCondLst>
                                            <p:cond delay="2999"/>
                                          </p:stCondLst>
                                        </p:cTn>
                                        <p:tgtEl>
                                          <p:spTgt spid="8"/>
                                        </p:tgtEl>
                                        <p:attrNameLst>
                                          <p:attrName>style.visibility</p:attrName>
                                        </p:attrNameLst>
                                      </p:cBhvr>
                                      <p:to>
                                        <p:strVal val="hidden"/>
                                      </p:to>
                                    </p:set>
                                  </p:childTnLst>
                                </p:cTn>
                              </p:par>
                              <p:par>
                                <p:cTn id="77" presetID="2" presetClass="exit" presetSubtype="2" fill="hold" nodeType="withEffect">
                                  <p:stCondLst>
                                    <p:cond delay="0"/>
                                  </p:stCondLst>
                                  <p:childTnLst>
                                    <p:anim calcmode="lin" valueType="num">
                                      <p:cBhvr additive="base">
                                        <p:cTn id="78" dur="3000"/>
                                        <p:tgtEl>
                                          <p:spTgt spid="9"/>
                                        </p:tgtEl>
                                        <p:attrNameLst>
                                          <p:attrName>ppt_x</p:attrName>
                                        </p:attrNameLst>
                                      </p:cBhvr>
                                      <p:tavLst>
                                        <p:tav tm="0">
                                          <p:val>
                                            <p:strVal val="ppt_x"/>
                                          </p:val>
                                        </p:tav>
                                        <p:tav tm="100000">
                                          <p:val>
                                            <p:strVal val="1+ppt_w/2"/>
                                          </p:val>
                                        </p:tav>
                                      </p:tavLst>
                                    </p:anim>
                                    <p:anim calcmode="lin" valueType="num">
                                      <p:cBhvr additive="base">
                                        <p:cTn id="79" dur="3000"/>
                                        <p:tgtEl>
                                          <p:spTgt spid="9"/>
                                        </p:tgtEl>
                                        <p:attrNameLst>
                                          <p:attrName>ppt_y</p:attrName>
                                        </p:attrNameLst>
                                      </p:cBhvr>
                                      <p:tavLst>
                                        <p:tav tm="0">
                                          <p:val>
                                            <p:strVal val="ppt_y"/>
                                          </p:val>
                                        </p:tav>
                                        <p:tav tm="100000">
                                          <p:val>
                                            <p:strVal val="ppt_y"/>
                                          </p:val>
                                        </p:tav>
                                      </p:tavLst>
                                    </p:anim>
                                    <p:set>
                                      <p:cBhvr>
                                        <p:cTn id="80" dur="1" fill="hold">
                                          <p:stCondLst>
                                            <p:cond delay="2999"/>
                                          </p:stCondLst>
                                        </p:cTn>
                                        <p:tgtEl>
                                          <p:spTgt spid="9"/>
                                        </p:tgtEl>
                                        <p:attrNameLst>
                                          <p:attrName>style.visibility</p:attrName>
                                        </p:attrNameLst>
                                      </p:cBhvr>
                                      <p:to>
                                        <p:strVal val="hidden"/>
                                      </p:to>
                                    </p:set>
                                  </p:childTnLst>
                                </p:cTn>
                              </p:par>
                              <p:par>
                                <p:cTn id="81" presetID="2" presetClass="exit" presetSubtype="2" fill="hold" nodeType="withEffect">
                                  <p:stCondLst>
                                    <p:cond delay="0"/>
                                  </p:stCondLst>
                                  <p:childTnLst>
                                    <p:anim calcmode="lin" valueType="num">
                                      <p:cBhvr additive="base">
                                        <p:cTn id="82" dur="3000"/>
                                        <p:tgtEl>
                                          <p:spTgt spid="10"/>
                                        </p:tgtEl>
                                        <p:attrNameLst>
                                          <p:attrName>ppt_x</p:attrName>
                                        </p:attrNameLst>
                                      </p:cBhvr>
                                      <p:tavLst>
                                        <p:tav tm="0">
                                          <p:val>
                                            <p:strVal val="ppt_x"/>
                                          </p:val>
                                        </p:tav>
                                        <p:tav tm="100000">
                                          <p:val>
                                            <p:strVal val="1+ppt_w/2"/>
                                          </p:val>
                                        </p:tav>
                                      </p:tavLst>
                                    </p:anim>
                                    <p:anim calcmode="lin" valueType="num">
                                      <p:cBhvr additive="base">
                                        <p:cTn id="83" dur="3000"/>
                                        <p:tgtEl>
                                          <p:spTgt spid="10"/>
                                        </p:tgtEl>
                                        <p:attrNameLst>
                                          <p:attrName>ppt_y</p:attrName>
                                        </p:attrNameLst>
                                      </p:cBhvr>
                                      <p:tavLst>
                                        <p:tav tm="0">
                                          <p:val>
                                            <p:strVal val="ppt_y"/>
                                          </p:val>
                                        </p:tav>
                                        <p:tav tm="100000">
                                          <p:val>
                                            <p:strVal val="ppt_y"/>
                                          </p:val>
                                        </p:tav>
                                      </p:tavLst>
                                    </p:anim>
                                    <p:set>
                                      <p:cBhvr>
                                        <p:cTn id="84" dur="1" fill="hold">
                                          <p:stCondLst>
                                            <p:cond delay="2999"/>
                                          </p:stCondLst>
                                        </p:cTn>
                                        <p:tgtEl>
                                          <p:spTgt spid="10"/>
                                        </p:tgtEl>
                                        <p:attrNameLst>
                                          <p:attrName>style.visibility</p:attrName>
                                        </p:attrNameLst>
                                      </p:cBhvr>
                                      <p:to>
                                        <p:strVal val="hidden"/>
                                      </p:to>
                                    </p:set>
                                  </p:childTnLst>
                                </p:cTn>
                              </p:par>
                              <p:par>
                                <p:cTn id="85" presetID="2" presetClass="exit" presetSubtype="2" fill="hold" nodeType="withEffect">
                                  <p:stCondLst>
                                    <p:cond delay="0"/>
                                  </p:stCondLst>
                                  <p:childTnLst>
                                    <p:anim calcmode="lin" valueType="num">
                                      <p:cBhvr additive="base">
                                        <p:cTn id="86" dur="3000"/>
                                        <p:tgtEl>
                                          <p:spTgt spid="13"/>
                                        </p:tgtEl>
                                        <p:attrNameLst>
                                          <p:attrName>ppt_x</p:attrName>
                                        </p:attrNameLst>
                                      </p:cBhvr>
                                      <p:tavLst>
                                        <p:tav tm="0">
                                          <p:val>
                                            <p:strVal val="ppt_x"/>
                                          </p:val>
                                        </p:tav>
                                        <p:tav tm="100000">
                                          <p:val>
                                            <p:strVal val="1+ppt_w/2"/>
                                          </p:val>
                                        </p:tav>
                                      </p:tavLst>
                                    </p:anim>
                                    <p:anim calcmode="lin" valueType="num">
                                      <p:cBhvr additive="base">
                                        <p:cTn id="87" dur="3000"/>
                                        <p:tgtEl>
                                          <p:spTgt spid="13"/>
                                        </p:tgtEl>
                                        <p:attrNameLst>
                                          <p:attrName>ppt_y</p:attrName>
                                        </p:attrNameLst>
                                      </p:cBhvr>
                                      <p:tavLst>
                                        <p:tav tm="0">
                                          <p:val>
                                            <p:strVal val="ppt_y"/>
                                          </p:val>
                                        </p:tav>
                                        <p:tav tm="100000">
                                          <p:val>
                                            <p:strVal val="ppt_y"/>
                                          </p:val>
                                        </p:tav>
                                      </p:tavLst>
                                    </p:anim>
                                    <p:set>
                                      <p:cBhvr>
                                        <p:cTn id="88" dur="1" fill="hold">
                                          <p:stCondLst>
                                            <p:cond delay="2999"/>
                                          </p:stCondLst>
                                        </p:cTn>
                                        <p:tgtEl>
                                          <p:spTgt spid="13"/>
                                        </p:tgtEl>
                                        <p:attrNameLst>
                                          <p:attrName>style.visibility</p:attrName>
                                        </p:attrNameLst>
                                      </p:cBhvr>
                                      <p:to>
                                        <p:strVal val="hidden"/>
                                      </p:to>
                                    </p:set>
                                  </p:childTnLst>
                                </p:cTn>
                              </p:par>
                              <p:par>
                                <p:cTn id="89" presetID="2" presetClass="exit" presetSubtype="8" fill="hold" nodeType="withEffect">
                                  <p:stCondLst>
                                    <p:cond delay="0"/>
                                  </p:stCondLst>
                                  <p:childTnLst>
                                    <p:anim calcmode="lin" valueType="num">
                                      <p:cBhvr additive="base">
                                        <p:cTn id="90" dur="3000"/>
                                        <p:tgtEl>
                                          <p:spTgt spid="5"/>
                                        </p:tgtEl>
                                        <p:attrNameLst>
                                          <p:attrName>ppt_x</p:attrName>
                                        </p:attrNameLst>
                                      </p:cBhvr>
                                      <p:tavLst>
                                        <p:tav tm="0">
                                          <p:val>
                                            <p:strVal val="ppt_x"/>
                                          </p:val>
                                        </p:tav>
                                        <p:tav tm="100000">
                                          <p:val>
                                            <p:strVal val="0-ppt_w/2"/>
                                          </p:val>
                                        </p:tav>
                                      </p:tavLst>
                                    </p:anim>
                                    <p:anim calcmode="lin" valueType="num">
                                      <p:cBhvr additive="base">
                                        <p:cTn id="91" dur="3000"/>
                                        <p:tgtEl>
                                          <p:spTgt spid="5"/>
                                        </p:tgtEl>
                                        <p:attrNameLst>
                                          <p:attrName>ppt_y</p:attrName>
                                        </p:attrNameLst>
                                      </p:cBhvr>
                                      <p:tavLst>
                                        <p:tav tm="0">
                                          <p:val>
                                            <p:strVal val="ppt_y"/>
                                          </p:val>
                                        </p:tav>
                                        <p:tav tm="100000">
                                          <p:val>
                                            <p:strVal val="ppt_y"/>
                                          </p:val>
                                        </p:tav>
                                      </p:tavLst>
                                    </p:anim>
                                    <p:set>
                                      <p:cBhvr>
                                        <p:cTn id="92" dur="1" fill="hold">
                                          <p:stCondLst>
                                            <p:cond delay="2999"/>
                                          </p:stCondLst>
                                        </p:cTn>
                                        <p:tgtEl>
                                          <p:spTgt spid="5"/>
                                        </p:tgtEl>
                                        <p:attrNameLst>
                                          <p:attrName>style.visibility</p:attrName>
                                        </p:attrNameLst>
                                      </p:cBhvr>
                                      <p:to>
                                        <p:strVal val="hidden"/>
                                      </p:to>
                                    </p:set>
                                  </p:childTnLst>
                                </p:cTn>
                              </p:par>
                              <p:par>
                                <p:cTn id="93" presetID="2" presetClass="exit" presetSubtype="8" fill="hold" nodeType="withEffect">
                                  <p:stCondLst>
                                    <p:cond delay="0"/>
                                  </p:stCondLst>
                                  <p:childTnLst>
                                    <p:anim calcmode="lin" valueType="num">
                                      <p:cBhvr additive="base">
                                        <p:cTn id="94" dur="3000"/>
                                        <p:tgtEl>
                                          <p:spTgt spid="7"/>
                                        </p:tgtEl>
                                        <p:attrNameLst>
                                          <p:attrName>ppt_x</p:attrName>
                                        </p:attrNameLst>
                                      </p:cBhvr>
                                      <p:tavLst>
                                        <p:tav tm="0">
                                          <p:val>
                                            <p:strVal val="ppt_x"/>
                                          </p:val>
                                        </p:tav>
                                        <p:tav tm="100000">
                                          <p:val>
                                            <p:strVal val="0-ppt_w/2"/>
                                          </p:val>
                                        </p:tav>
                                      </p:tavLst>
                                    </p:anim>
                                    <p:anim calcmode="lin" valueType="num">
                                      <p:cBhvr additive="base">
                                        <p:cTn id="95" dur="3000"/>
                                        <p:tgtEl>
                                          <p:spTgt spid="7"/>
                                        </p:tgtEl>
                                        <p:attrNameLst>
                                          <p:attrName>ppt_y</p:attrName>
                                        </p:attrNameLst>
                                      </p:cBhvr>
                                      <p:tavLst>
                                        <p:tav tm="0">
                                          <p:val>
                                            <p:strVal val="ppt_y"/>
                                          </p:val>
                                        </p:tav>
                                        <p:tav tm="100000">
                                          <p:val>
                                            <p:strVal val="ppt_y"/>
                                          </p:val>
                                        </p:tav>
                                      </p:tavLst>
                                    </p:anim>
                                    <p:set>
                                      <p:cBhvr>
                                        <p:cTn id="96" dur="1" fill="hold">
                                          <p:stCondLst>
                                            <p:cond delay="2999"/>
                                          </p:stCondLst>
                                        </p:cTn>
                                        <p:tgtEl>
                                          <p:spTgt spid="7"/>
                                        </p:tgtEl>
                                        <p:attrNameLst>
                                          <p:attrName>style.visibility</p:attrName>
                                        </p:attrNameLst>
                                      </p:cBhvr>
                                      <p:to>
                                        <p:strVal val="hidden"/>
                                      </p:to>
                                    </p:set>
                                  </p:childTnLst>
                                </p:cTn>
                              </p:par>
                              <p:par>
                                <p:cTn id="97" presetID="2" presetClass="exit" presetSubtype="8" fill="hold" nodeType="withEffect">
                                  <p:stCondLst>
                                    <p:cond delay="0"/>
                                  </p:stCondLst>
                                  <p:childTnLst>
                                    <p:anim calcmode="lin" valueType="num">
                                      <p:cBhvr additive="base">
                                        <p:cTn id="98" dur="3000"/>
                                        <p:tgtEl>
                                          <p:spTgt spid="11"/>
                                        </p:tgtEl>
                                        <p:attrNameLst>
                                          <p:attrName>ppt_x</p:attrName>
                                        </p:attrNameLst>
                                      </p:cBhvr>
                                      <p:tavLst>
                                        <p:tav tm="0">
                                          <p:val>
                                            <p:strVal val="ppt_x"/>
                                          </p:val>
                                        </p:tav>
                                        <p:tav tm="100000">
                                          <p:val>
                                            <p:strVal val="0-ppt_w/2"/>
                                          </p:val>
                                        </p:tav>
                                      </p:tavLst>
                                    </p:anim>
                                    <p:anim calcmode="lin" valueType="num">
                                      <p:cBhvr additive="base">
                                        <p:cTn id="99" dur="3000"/>
                                        <p:tgtEl>
                                          <p:spTgt spid="11"/>
                                        </p:tgtEl>
                                        <p:attrNameLst>
                                          <p:attrName>ppt_y</p:attrName>
                                        </p:attrNameLst>
                                      </p:cBhvr>
                                      <p:tavLst>
                                        <p:tav tm="0">
                                          <p:val>
                                            <p:strVal val="ppt_y"/>
                                          </p:val>
                                        </p:tav>
                                        <p:tav tm="100000">
                                          <p:val>
                                            <p:strVal val="ppt_y"/>
                                          </p:val>
                                        </p:tav>
                                      </p:tavLst>
                                    </p:anim>
                                    <p:set>
                                      <p:cBhvr>
                                        <p:cTn id="100" dur="1" fill="hold">
                                          <p:stCondLst>
                                            <p:cond delay="2999"/>
                                          </p:stCondLst>
                                        </p:cTn>
                                        <p:tgtEl>
                                          <p:spTgt spid="11"/>
                                        </p:tgtEl>
                                        <p:attrNameLst>
                                          <p:attrName>style.visibility</p:attrName>
                                        </p:attrNameLst>
                                      </p:cBhvr>
                                      <p:to>
                                        <p:strVal val="hidden"/>
                                      </p:to>
                                    </p:set>
                                  </p:childTnLst>
                                </p:cTn>
                              </p:par>
                              <p:par>
                                <p:cTn id="101" presetID="2" presetClass="exit" presetSubtype="8" fill="hold" nodeType="withEffect">
                                  <p:stCondLst>
                                    <p:cond delay="0"/>
                                  </p:stCondLst>
                                  <p:childTnLst>
                                    <p:anim calcmode="lin" valueType="num">
                                      <p:cBhvr additive="base">
                                        <p:cTn id="102" dur="3000"/>
                                        <p:tgtEl>
                                          <p:spTgt spid="12"/>
                                        </p:tgtEl>
                                        <p:attrNameLst>
                                          <p:attrName>ppt_x</p:attrName>
                                        </p:attrNameLst>
                                      </p:cBhvr>
                                      <p:tavLst>
                                        <p:tav tm="0">
                                          <p:val>
                                            <p:strVal val="ppt_x"/>
                                          </p:val>
                                        </p:tav>
                                        <p:tav tm="100000">
                                          <p:val>
                                            <p:strVal val="0-ppt_w/2"/>
                                          </p:val>
                                        </p:tav>
                                      </p:tavLst>
                                    </p:anim>
                                    <p:anim calcmode="lin" valueType="num">
                                      <p:cBhvr additive="base">
                                        <p:cTn id="103" dur="3000"/>
                                        <p:tgtEl>
                                          <p:spTgt spid="12"/>
                                        </p:tgtEl>
                                        <p:attrNameLst>
                                          <p:attrName>ppt_y</p:attrName>
                                        </p:attrNameLst>
                                      </p:cBhvr>
                                      <p:tavLst>
                                        <p:tav tm="0">
                                          <p:val>
                                            <p:strVal val="ppt_y"/>
                                          </p:val>
                                        </p:tav>
                                        <p:tav tm="100000">
                                          <p:val>
                                            <p:strVal val="ppt_y"/>
                                          </p:val>
                                        </p:tav>
                                      </p:tavLst>
                                    </p:anim>
                                    <p:set>
                                      <p:cBhvr>
                                        <p:cTn id="104" dur="1" fill="hold">
                                          <p:stCondLst>
                                            <p:cond delay="2999"/>
                                          </p:stCondLst>
                                        </p:cTn>
                                        <p:tgtEl>
                                          <p:spTgt spid="12"/>
                                        </p:tgtEl>
                                        <p:attrNameLst>
                                          <p:attrName>style.visibility</p:attrName>
                                        </p:attrNameLst>
                                      </p:cBhvr>
                                      <p:to>
                                        <p:strVal val="hidden"/>
                                      </p:to>
                                    </p:set>
                                  </p:childTnLst>
                                </p:cTn>
                              </p:par>
                              <p:par>
                                <p:cTn id="105" presetID="2" presetClass="exit" presetSubtype="8" fill="hold" nodeType="withEffect">
                                  <p:stCondLst>
                                    <p:cond delay="0"/>
                                  </p:stCondLst>
                                  <p:childTnLst>
                                    <p:anim calcmode="lin" valueType="num">
                                      <p:cBhvr additive="base">
                                        <p:cTn id="106" dur="3000"/>
                                        <p:tgtEl>
                                          <p:spTgt spid="14"/>
                                        </p:tgtEl>
                                        <p:attrNameLst>
                                          <p:attrName>ppt_x</p:attrName>
                                        </p:attrNameLst>
                                      </p:cBhvr>
                                      <p:tavLst>
                                        <p:tav tm="0">
                                          <p:val>
                                            <p:strVal val="ppt_x"/>
                                          </p:val>
                                        </p:tav>
                                        <p:tav tm="100000">
                                          <p:val>
                                            <p:strVal val="0-ppt_w/2"/>
                                          </p:val>
                                        </p:tav>
                                      </p:tavLst>
                                    </p:anim>
                                    <p:anim calcmode="lin" valueType="num">
                                      <p:cBhvr additive="base">
                                        <p:cTn id="107" dur="3000"/>
                                        <p:tgtEl>
                                          <p:spTgt spid="14"/>
                                        </p:tgtEl>
                                        <p:attrNameLst>
                                          <p:attrName>ppt_y</p:attrName>
                                        </p:attrNameLst>
                                      </p:cBhvr>
                                      <p:tavLst>
                                        <p:tav tm="0">
                                          <p:val>
                                            <p:strVal val="ppt_y"/>
                                          </p:val>
                                        </p:tav>
                                        <p:tav tm="100000">
                                          <p:val>
                                            <p:strVal val="ppt_y"/>
                                          </p:val>
                                        </p:tav>
                                      </p:tavLst>
                                    </p:anim>
                                    <p:set>
                                      <p:cBhvr>
                                        <p:cTn id="108" dur="1" fill="hold">
                                          <p:stCondLst>
                                            <p:cond delay="2999"/>
                                          </p:stCondLst>
                                        </p:cTn>
                                        <p:tgtEl>
                                          <p:spTgt spid="14"/>
                                        </p:tgtEl>
                                        <p:attrNameLst>
                                          <p:attrName>style.visibility</p:attrName>
                                        </p:attrNameLst>
                                      </p:cBhvr>
                                      <p:to>
                                        <p:strVal val="hidden"/>
                                      </p:to>
                                    </p:set>
                                  </p:childTnLst>
                                </p:cTn>
                              </p:par>
                              <p:par>
                                <p:cTn id="109" presetID="17" presetClass="entr" presetSubtype="10" fill="hold" nodeType="withEffect">
                                  <p:stCondLst>
                                    <p:cond delay="0"/>
                                  </p:stCondLst>
                                  <p:childTnLst>
                                    <p:set>
                                      <p:cBhvr>
                                        <p:cTn id="110" dur="1" fill="hold">
                                          <p:stCondLst>
                                            <p:cond delay="0"/>
                                          </p:stCondLst>
                                        </p:cTn>
                                        <p:tgtEl>
                                          <p:spTgt spid="4"/>
                                        </p:tgtEl>
                                        <p:attrNameLst>
                                          <p:attrName>style.visibility</p:attrName>
                                        </p:attrNameLst>
                                      </p:cBhvr>
                                      <p:to>
                                        <p:strVal val="visible"/>
                                      </p:to>
                                    </p:set>
                                    <p:anim calcmode="lin" valueType="num">
                                      <p:cBhvr>
                                        <p:cTn id="111" dur="3000" fill="hold"/>
                                        <p:tgtEl>
                                          <p:spTgt spid="4"/>
                                        </p:tgtEl>
                                        <p:attrNameLst>
                                          <p:attrName>ppt_w</p:attrName>
                                        </p:attrNameLst>
                                      </p:cBhvr>
                                      <p:tavLst>
                                        <p:tav tm="0">
                                          <p:val>
                                            <p:fltVal val="0"/>
                                          </p:val>
                                        </p:tav>
                                        <p:tav tm="100000">
                                          <p:val>
                                            <p:strVal val="#ppt_w"/>
                                          </p:val>
                                        </p:tav>
                                      </p:tavLst>
                                    </p:anim>
                                    <p:anim calcmode="lin" valueType="num">
                                      <p:cBhvr>
                                        <p:cTn id="112" dur="3000" fill="hold"/>
                                        <p:tgtEl>
                                          <p:spTgt spid="4"/>
                                        </p:tgtEl>
                                        <p:attrNameLst>
                                          <p:attrName>ppt_h</p:attrName>
                                        </p:attrNameLst>
                                      </p:cBhvr>
                                      <p:tavLst>
                                        <p:tav tm="0">
                                          <p:val>
                                            <p:strVal val="#ppt_h"/>
                                          </p:val>
                                        </p:tav>
                                        <p:tav tm="100000">
                                          <p:val>
                                            <p:strVal val="#ppt_h"/>
                                          </p:val>
                                        </p:tav>
                                      </p:tavLst>
                                    </p:anim>
                                  </p:childTnLst>
                                </p:cTn>
                              </p:par>
                              <p:par>
                                <p:cTn id="113" presetID="16" presetClass="entr" presetSubtype="37" fill="hold" nodeType="withEffect">
                                  <p:stCondLst>
                                    <p:cond delay="0"/>
                                  </p:stCondLst>
                                  <p:childTnLst>
                                    <p:set>
                                      <p:cBhvr>
                                        <p:cTn id="114" dur="1" fill="hold">
                                          <p:stCondLst>
                                            <p:cond delay="0"/>
                                          </p:stCondLst>
                                        </p:cTn>
                                        <p:tgtEl>
                                          <p:spTgt spid="4"/>
                                        </p:tgtEl>
                                        <p:attrNameLst>
                                          <p:attrName>style.visibility</p:attrName>
                                        </p:attrNameLst>
                                      </p:cBhvr>
                                      <p:to>
                                        <p:strVal val="visible"/>
                                      </p:to>
                                    </p:set>
                                    <p:animEffect transition="in" filter="barn(outVertical)">
                                      <p:cBhvr>
                                        <p:cTn id="11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22a413d79285637918e66f21ae08d08f.jpg"/>
          <p:cNvPicPr>
            <a:picLocks noChangeAspect="1"/>
          </p:cNvPicPr>
          <p:nvPr/>
        </p:nvPicPr>
        <p:blipFill>
          <a:blip r:embed="rId2"/>
          <a:stretch>
            <a:fillRect/>
          </a:stretch>
        </p:blipFill>
        <p:spPr>
          <a:xfrm>
            <a:off x="0" y="6684"/>
            <a:ext cx="9144000" cy="6844632"/>
          </a:xfrm>
          <a:prstGeom prst="rect">
            <a:avLst/>
          </a:prstGeom>
        </p:spPr>
      </p:pic>
      <p:sp>
        <p:nvSpPr>
          <p:cNvPr id="6" name="5 Rombo"/>
          <p:cNvSpPr/>
          <p:nvPr/>
        </p:nvSpPr>
        <p:spPr>
          <a:xfrm>
            <a:off x="0" y="1000108"/>
            <a:ext cx="1071538" cy="4572032"/>
          </a:xfrm>
          <a:prstGeom prst="diamond">
            <a:avLst/>
          </a:prstGeom>
          <a:gradFill flip="none" rotWithShape="1">
            <a:gsLst>
              <a:gs pos="34000">
                <a:srgbClr val="7E5400"/>
              </a:gs>
              <a:gs pos="13000">
                <a:srgbClr val="BD922A"/>
              </a:gs>
              <a:gs pos="21001">
                <a:srgbClr val="BD922A"/>
              </a:gs>
              <a:gs pos="63000">
                <a:srgbClr val="FBE4AE"/>
              </a:gs>
              <a:gs pos="67000">
                <a:srgbClr val="BD922A"/>
              </a:gs>
              <a:gs pos="69000">
                <a:srgbClr val="835E17"/>
              </a:gs>
              <a:gs pos="82001">
                <a:srgbClr val="A28949"/>
              </a:gs>
              <a:gs pos="100000">
                <a:srgbClr val="FAE3B7"/>
              </a:gs>
            </a:gsLst>
            <a:lin ang="8100000" scaled="1"/>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571472" y="1000108"/>
            <a:ext cx="1071538" cy="4572032"/>
          </a:xfrm>
          <a:prstGeom prst="diamond">
            <a:avLst/>
          </a:prstGeom>
          <a:gradFill flip="none" rotWithShape="1">
            <a:gsLst>
              <a:gs pos="34000">
                <a:srgbClr val="7E5400"/>
              </a:gs>
              <a:gs pos="13000">
                <a:srgbClr val="BD922A"/>
              </a:gs>
              <a:gs pos="21001">
                <a:srgbClr val="BD922A"/>
              </a:gs>
              <a:gs pos="63000">
                <a:srgbClr val="FBE4AE"/>
              </a:gs>
              <a:gs pos="67000">
                <a:srgbClr val="BD922A"/>
              </a:gs>
              <a:gs pos="69000">
                <a:srgbClr val="835E17"/>
              </a:gs>
              <a:gs pos="82001">
                <a:srgbClr val="A28949"/>
              </a:gs>
              <a:gs pos="100000">
                <a:srgbClr val="FAE3B7"/>
              </a:gs>
            </a:gsLst>
            <a:lin ang="8100000" scaled="1"/>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1071570" y="1000108"/>
            <a:ext cx="1071538" cy="4572032"/>
          </a:xfrm>
          <a:prstGeom prst="diamond">
            <a:avLst/>
          </a:prstGeom>
          <a:gradFill flip="none" rotWithShape="1">
            <a:gsLst>
              <a:gs pos="34000">
                <a:srgbClr val="7E5400"/>
              </a:gs>
              <a:gs pos="13000">
                <a:srgbClr val="BD922A"/>
              </a:gs>
              <a:gs pos="21001">
                <a:srgbClr val="BD922A"/>
              </a:gs>
              <a:gs pos="63000">
                <a:srgbClr val="FBE4AE"/>
              </a:gs>
              <a:gs pos="67000">
                <a:srgbClr val="BD922A"/>
              </a:gs>
              <a:gs pos="69000">
                <a:srgbClr val="835E17"/>
              </a:gs>
              <a:gs pos="82001">
                <a:srgbClr val="A28949"/>
              </a:gs>
              <a:gs pos="100000">
                <a:srgbClr val="FAE3B7"/>
              </a:gs>
            </a:gsLst>
            <a:lin ang="8100000" scaled="1"/>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a:off x="1643042" y="1000108"/>
            <a:ext cx="1071538" cy="4572032"/>
          </a:xfrm>
          <a:prstGeom prst="diamond">
            <a:avLst/>
          </a:prstGeom>
          <a:gradFill flip="none" rotWithShape="1">
            <a:gsLst>
              <a:gs pos="34000">
                <a:srgbClr val="7E5400"/>
              </a:gs>
              <a:gs pos="13000">
                <a:srgbClr val="BD922A"/>
              </a:gs>
              <a:gs pos="21001">
                <a:srgbClr val="BD922A"/>
              </a:gs>
              <a:gs pos="63000">
                <a:srgbClr val="FBE4AE"/>
              </a:gs>
              <a:gs pos="67000">
                <a:srgbClr val="BD922A"/>
              </a:gs>
              <a:gs pos="69000">
                <a:srgbClr val="835E17"/>
              </a:gs>
              <a:gs pos="82001">
                <a:srgbClr val="A28949"/>
              </a:gs>
              <a:gs pos="100000">
                <a:srgbClr val="FAE3B7"/>
              </a:gs>
            </a:gsLst>
            <a:lin ang="8100000" scaled="1"/>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ombo"/>
          <p:cNvSpPr/>
          <p:nvPr/>
        </p:nvSpPr>
        <p:spPr>
          <a:xfrm>
            <a:off x="2286016" y="1000108"/>
            <a:ext cx="1071538" cy="4572032"/>
          </a:xfrm>
          <a:prstGeom prst="diamond">
            <a:avLst/>
          </a:prstGeom>
          <a:gradFill flip="none" rotWithShape="1">
            <a:gsLst>
              <a:gs pos="34000">
                <a:srgbClr val="7E5400"/>
              </a:gs>
              <a:gs pos="13000">
                <a:srgbClr val="BD922A"/>
              </a:gs>
              <a:gs pos="21001">
                <a:srgbClr val="BD922A"/>
              </a:gs>
              <a:gs pos="63000">
                <a:srgbClr val="FBE4AE"/>
              </a:gs>
              <a:gs pos="67000">
                <a:srgbClr val="BD922A"/>
              </a:gs>
              <a:gs pos="69000">
                <a:srgbClr val="835E17"/>
              </a:gs>
              <a:gs pos="82001">
                <a:srgbClr val="A28949"/>
              </a:gs>
              <a:gs pos="100000">
                <a:srgbClr val="FAE3B7"/>
              </a:gs>
            </a:gsLst>
            <a:lin ang="8100000" scaled="1"/>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ombo"/>
          <p:cNvSpPr/>
          <p:nvPr/>
        </p:nvSpPr>
        <p:spPr>
          <a:xfrm>
            <a:off x="2857488" y="1000108"/>
            <a:ext cx="1071538" cy="4572032"/>
          </a:xfrm>
          <a:prstGeom prst="diamond">
            <a:avLst/>
          </a:prstGeom>
          <a:gradFill flip="none" rotWithShape="1">
            <a:gsLst>
              <a:gs pos="34000">
                <a:srgbClr val="7E5400"/>
              </a:gs>
              <a:gs pos="13000">
                <a:srgbClr val="BD922A"/>
              </a:gs>
              <a:gs pos="21001">
                <a:srgbClr val="BD922A"/>
              </a:gs>
              <a:gs pos="63000">
                <a:srgbClr val="FBE4AE"/>
              </a:gs>
              <a:gs pos="67000">
                <a:srgbClr val="BD922A"/>
              </a:gs>
              <a:gs pos="69000">
                <a:srgbClr val="835E17"/>
              </a:gs>
              <a:gs pos="82001">
                <a:srgbClr val="A28949"/>
              </a:gs>
              <a:gs pos="100000">
                <a:srgbClr val="FAE3B7"/>
              </a:gs>
            </a:gsLst>
            <a:lin ang="8100000" scaled="1"/>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ombo"/>
          <p:cNvSpPr/>
          <p:nvPr/>
        </p:nvSpPr>
        <p:spPr>
          <a:xfrm>
            <a:off x="3357586" y="1000108"/>
            <a:ext cx="1071538" cy="4572032"/>
          </a:xfrm>
          <a:prstGeom prst="diamond">
            <a:avLst/>
          </a:prstGeom>
          <a:gradFill flip="none" rotWithShape="1">
            <a:gsLst>
              <a:gs pos="34000">
                <a:srgbClr val="7E5400"/>
              </a:gs>
              <a:gs pos="13000">
                <a:srgbClr val="BD922A"/>
              </a:gs>
              <a:gs pos="21001">
                <a:srgbClr val="BD922A"/>
              </a:gs>
              <a:gs pos="63000">
                <a:srgbClr val="FBE4AE"/>
              </a:gs>
              <a:gs pos="67000">
                <a:srgbClr val="BD922A"/>
              </a:gs>
              <a:gs pos="69000">
                <a:srgbClr val="835E17"/>
              </a:gs>
              <a:gs pos="82001">
                <a:srgbClr val="A28949"/>
              </a:gs>
              <a:gs pos="100000">
                <a:srgbClr val="FAE3B7"/>
              </a:gs>
            </a:gsLst>
            <a:lin ang="8100000" scaled="1"/>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ombo"/>
          <p:cNvSpPr/>
          <p:nvPr/>
        </p:nvSpPr>
        <p:spPr>
          <a:xfrm>
            <a:off x="3929058" y="1000108"/>
            <a:ext cx="1071538" cy="4572032"/>
          </a:xfrm>
          <a:prstGeom prst="diamond">
            <a:avLst/>
          </a:prstGeom>
          <a:gradFill flip="none" rotWithShape="1">
            <a:gsLst>
              <a:gs pos="34000">
                <a:srgbClr val="7E5400"/>
              </a:gs>
              <a:gs pos="13000">
                <a:srgbClr val="BD922A"/>
              </a:gs>
              <a:gs pos="21001">
                <a:srgbClr val="BD922A"/>
              </a:gs>
              <a:gs pos="63000">
                <a:srgbClr val="FBE4AE"/>
              </a:gs>
              <a:gs pos="67000">
                <a:srgbClr val="BD922A"/>
              </a:gs>
              <a:gs pos="69000">
                <a:srgbClr val="835E17"/>
              </a:gs>
              <a:gs pos="82001">
                <a:srgbClr val="A28949"/>
              </a:gs>
              <a:gs pos="100000">
                <a:srgbClr val="FAE3B7"/>
              </a:gs>
            </a:gsLst>
            <a:lin ang="8100000" scaled="1"/>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ombo"/>
          <p:cNvSpPr/>
          <p:nvPr/>
        </p:nvSpPr>
        <p:spPr>
          <a:xfrm>
            <a:off x="4429156" y="1000108"/>
            <a:ext cx="1071538" cy="4572032"/>
          </a:xfrm>
          <a:prstGeom prst="diamond">
            <a:avLst/>
          </a:prstGeom>
          <a:gradFill flip="none" rotWithShape="1">
            <a:gsLst>
              <a:gs pos="34000">
                <a:srgbClr val="7E5400"/>
              </a:gs>
              <a:gs pos="13000">
                <a:srgbClr val="BD922A"/>
              </a:gs>
              <a:gs pos="21001">
                <a:srgbClr val="BD922A"/>
              </a:gs>
              <a:gs pos="63000">
                <a:srgbClr val="FBE4AE"/>
              </a:gs>
              <a:gs pos="67000">
                <a:srgbClr val="BD922A"/>
              </a:gs>
              <a:gs pos="69000">
                <a:srgbClr val="835E17"/>
              </a:gs>
              <a:gs pos="82001">
                <a:srgbClr val="A28949"/>
              </a:gs>
              <a:gs pos="100000">
                <a:srgbClr val="FAE3B7"/>
              </a:gs>
            </a:gsLst>
            <a:lin ang="8100000" scaled="1"/>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ombo"/>
          <p:cNvSpPr/>
          <p:nvPr/>
        </p:nvSpPr>
        <p:spPr>
          <a:xfrm>
            <a:off x="5000628" y="1000108"/>
            <a:ext cx="1071538" cy="4572032"/>
          </a:xfrm>
          <a:prstGeom prst="diamond">
            <a:avLst/>
          </a:prstGeom>
          <a:gradFill flip="none" rotWithShape="1">
            <a:gsLst>
              <a:gs pos="34000">
                <a:srgbClr val="7E5400"/>
              </a:gs>
              <a:gs pos="13000">
                <a:srgbClr val="BD922A"/>
              </a:gs>
              <a:gs pos="21001">
                <a:srgbClr val="BD922A"/>
              </a:gs>
              <a:gs pos="63000">
                <a:srgbClr val="FBE4AE"/>
              </a:gs>
              <a:gs pos="67000">
                <a:srgbClr val="BD922A"/>
              </a:gs>
              <a:gs pos="69000">
                <a:srgbClr val="835E17"/>
              </a:gs>
              <a:gs pos="82001">
                <a:srgbClr val="A28949"/>
              </a:gs>
              <a:gs pos="100000">
                <a:srgbClr val="FAE3B7"/>
              </a:gs>
            </a:gsLst>
            <a:lin ang="8100000" scaled="1"/>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ombo"/>
          <p:cNvSpPr/>
          <p:nvPr/>
        </p:nvSpPr>
        <p:spPr>
          <a:xfrm>
            <a:off x="5500726" y="1000108"/>
            <a:ext cx="1071538" cy="4572032"/>
          </a:xfrm>
          <a:prstGeom prst="diamond">
            <a:avLst/>
          </a:prstGeom>
          <a:gradFill flip="none" rotWithShape="1">
            <a:gsLst>
              <a:gs pos="34000">
                <a:srgbClr val="7E5400"/>
              </a:gs>
              <a:gs pos="13000">
                <a:srgbClr val="BD922A"/>
              </a:gs>
              <a:gs pos="21001">
                <a:srgbClr val="BD922A"/>
              </a:gs>
              <a:gs pos="63000">
                <a:srgbClr val="FBE4AE"/>
              </a:gs>
              <a:gs pos="67000">
                <a:srgbClr val="BD922A"/>
              </a:gs>
              <a:gs pos="69000">
                <a:srgbClr val="835E17"/>
              </a:gs>
              <a:gs pos="82001">
                <a:srgbClr val="A28949"/>
              </a:gs>
              <a:gs pos="100000">
                <a:srgbClr val="FAE3B7"/>
              </a:gs>
            </a:gsLst>
            <a:lin ang="8100000" scaled="1"/>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ombo"/>
          <p:cNvSpPr/>
          <p:nvPr/>
        </p:nvSpPr>
        <p:spPr>
          <a:xfrm>
            <a:off x="6072198" y="1000108"/>
            <a:ext cx="1071538" cy="4572032"/>
          </a:xfrm>
          <a:prstGeom prst="diamond">
            <a:avLst/>
          </a:prstGeom>
          <a:gradFill flip="none" rotWithShape="1">
            <a:gsLst>
              <a:gs pos="34000">
                <a:srgbClr val="7E5400"/>
              </a:gs>
              <a:gs pos="13000">
                <a:srgbClr val="BD922A"/>
              </a:gs>
              <a:gs pos="21001">
                <a:srgbClr val="BD922A"/>
              </a:gs>
              <a:gs pos="63000">
                <a:srgbClr val="FBE4AE"/>
              </a:gs>
              <a:gs pos="67000">
                <a:srgbClr val="BD922A"/>
              </a:gs>
              <a:gs pos="69000">
                <a:srgbClr val="835E17"/>
              </a:gs>
              <a:gs pos="82001">
                <a:srgbClr val="A28949"/>
              </a:gs>
              <a:gs pos="100000">
                <a:srgbClr val="FAE3B7"/>
              </a:gs>
            </a:gsLst>
            <a:lin ang="8100000" scaled="1"/>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ombo"/>
          <p:cNvSpPr/>
          <p:nvPr/>
        </p:nvSpPr>
        <p:spPr>
          <a:xfrm>
            <a:off x="6643734" y="1000108"/>
            <a:ext cx="1071538" cy="4572032"/>
          </a:xfrm>
          <a:prstGeom prst="diamond">
            <a:avLst/>
          </a:prstGeom>
          <a:gradFill flip="none" rotWithShape="1">
            <a:gsLst>
              <a:gs pos="34000">
                <a:srgbClr val="7E5400"/>
              </a:gs>
              <a:gs pos="13000">
                <a:srgbClr val="BD922A"/>
              </a:gs>
              <a:gs pos="21001">
                <a:srgbClr val="BD922A"/>
              </a:gs>
              <a:gs pos="63000">
                <a:srgbClr val="FBE4AE"/>
              </a:gs>
              <a:gs pos="67000">
                <a:srgbClr val="BD922A"/>
              </a:gs>
              <a:gs pos="69000">
                <a:srgbClr val="835E17"/>
              </a:gs>
              <a:gs pos="82001">
                <a:srgbClr val="A28949"/>
              </a:gs>
              <a:gs pos="100000">
                <a:srgbClr val="FAE3B7"/>
              </a:gs>
            </a:gsLst>
            <a:lin ang="8100000" scaled="1"/>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ombo"/>
          <p:cNvSpPr/>
          <p:nvPr/>
        </p:nvSpPr>
        <p:spPr>
          <a:xfrm>
            <a:off x="7215206" y="1000108"/>
            <a:ext cx="1071538" cy="4572032"/>
          </a:xfrm>
          <a:prstGeom prst="diamond">
            <a:avLst/>
          </a:prstGeom>
          <a:gradFill flip="none" rotWithShape="1">
            <a:gsLst>
              <a:gs pos="34000">
                <a:srgbClr val="7E5400"/>
              </a:gs>
              <a:gs pos="13000">
                <a:srgbClr val="BD922A"/>
              </a:gs>
              <a:gs pos="21001">
                <a:srgbClr val="BD922A"/>
              </a:gs>
              <a:gs pos="63000">
                <a:srgbClr val="FBE4AE"/>
              </a:gs>
              <a:gs pos="67000">
                <a:srgbClr val="BD922A"/>
              </a:gs>
              <a:gs pos="69000">
                <a:srgbClr val="835E17"/>
              </a:gs>
              <a:gs pos="82001">
                <a:srgbClr val="A28949"/>
              </a:gs>
              <a:gs pos="100000">
                <a:srgbClr val="FAE3B7"/>
              </a:gs>
            </a:gsLst>
            <a:lin ang="8100000" scaled="1"/>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ombo"/>
          <p:cNvSpPr/>
          <p:nvPr/>
        </p:nvSpPr>
        <p:spPr>
          <a:xfrm>
            <a:off x="7715304" y="1000108"/>
            <a:ext cx="1071538" cy="4572032"/>
          </a:xfrm>
          <a:prstGeom prst="diamond">
            <a:avLst/>
          </a:prstGeom>
          <a:gradFill flip="none" rotWithShape="1">
            <a:gsLst>
              <a:gs pos="34000">
                <a:srgbClr val="7E5400"/>
              </a:gs>
              <a:gs pos="13000">
                <a:srgbClr val="BD922A"/>
              </a:gs>
              <a:gs pos="21001">
                <a:srgbClr val="BD922A"/>
              </a:gs>
              <a:gs pos="63000">
                <a:srgbClr val="FBE4AE"/>
              </a:gs>
              <a:gs pos="67000">
                <a:srgbClr val="BD922A"/>
              </a:gs>
              <a:gs pos="69000">
                <a:srgbClr val="835E17"/>
              </a:gs>
              <a:gs pos="82001">
                <a:srgbClr val="A28949"/>
              </a:gs>
              <a:gs pos="100000">
                <a:srgbClr val="FAE3B7"/>
              </a:gs>
            </a:gsLst>
            <a:lin ang="8100000" scaled="1"/>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ombo"/>
          <p:cNvSpPr/>
          <p:nvPr/>
        </p:nvSpPr>
        <p:spPr>
          <a:xfrm>
            <a:off x="8286776" y="1000108"/>
            <a:ext cx="1071538" cy="4572032"/>
          </a:xfrm>
          <a:prstGeom prst="diamond">
            <a:avLst/>
          </a:prstGeom>
          <a:gradFill flip="none" rotWithShape="1">
            <a:gsLst>
              <a:gs pos="34000">
                <a:srgbClr val="7E5400"/>
              </a:gs>
              <a:gs pos="13000">
                <a:srgbClr val="BD922A"/>
              </a:gs>
              <a:gs pos="21001">
                <a:srgbClr val="BD922A"/>
              </a:gs>
              <a:gs pos="63000">
                <a:srgbClr val="FBE4AE"/>
              </a:gs>
              <a:gs pos="67000">
                <a:srgbClr val="BD922A"/>
              </a:gs>
              <a:gs pos="69000">
                <a:srgbClr val="835E17"/>
              </a:gs>
              <a:gs pos="82001">
                <a:srgbClr val="A28949"/>
              </a:gs>
              <a:gs pos="100000">
                <a:srgbClr val="FAE3B7"/>
              </a:gs>
            </a:gsLst>
            <a:lin ang="8100000" scaled="1"/>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CuadroTexto"/>
          <p:cNvSpPr txBox="1"/>
          <p:nvPr/>
        </p:nvSpPr>
        <p:spPr>
          <a:xfrm>
            <a:off x="5500694" y="3286124"/>
            <a:ext cx="3643306" cy="3046988"/>
          </a:xfrm>
          <a:prstGeom prst="rect">
            <a:avLst/>
          </a:prstGeom>
          <a:noFill/>
        </p:spPr>
        <p:txBody>
          <a:bodyPr wrap="square" rtlCol="0">
            <a:spAutoFit/>
          </a:bodyPr>
          <a:lstStyle/>
          <a:p>
            <a:pPr algn="ctr"/>
            <a:r>
              <a:rPr lang="es-ES" sz="2400" b="1" dirty="0" smtClean="0">
                <a:solidFill>
                  <a:srgbClr val="FFC000"/>
                </a:solidFill>
                <a:effectLst>
                  <a:outerShdw blurRad="38100" dist="38100" dir="2700000" algn="tl">
                    <a:srgbClr val="000000">
                      <a:alpha val="43137"/>
                    </a:srgbClr>
                  </a:outerShdw>
                </a:effectLst>
                <a:latin typeface="Agency FB" pitchFamily="34" charset="0"/>
              </a:rPr>
              <a:t>Todo ello para volver al renacer del día a tu magnifica atalaya natural esperando una vez más</a:t>
            </a:r>
            <a:endParaRPr lang="es-ES" sz="2400" dirty="0" smtClean="0">
              <a:solidFill>
                <a:srgbClr val="FFC000"/>
              </a:solidFill>
              <a:effectLst>
                <a:outerShdw blurRad="38100" dist="38100" dir="2700000" algn="tl">
                  <a:srgbClr val="000000">
                    <a:alpha val="43137"/>
                  </a:srgbClr>
                </a:outerShdw>
              </a:effectLst>
              <a:latin typeface="Agency FB" pitchFamily="34" charset="0"/>
            </a:endParaRPr>
          </a:p>
          <a:p>
            <a:pPr algn="ctr"/>
            <a:r>
              <a:rPr lang="es-ES" sz="2400" b="1" dirty="0" smtClean="0">
                <a:solidFill>
                  <a:srgbClr val="FFC000"/>
                </a:solidFill>
                <a:effectLst>
                  <a:outerShdw blurRad="38100" dist="38100" dir="2700000" algn="tl">
                    <a:srgbClr val="000000">
                      <a:alpha val="43137"/>
                    </a:srgbClr>
                  </a:outerShdw>
                </a:effectLst>
                <a:latin typeface="Agency FB" pitchFamily="34" charset="0"/>
              </a:rPr>
              <a:t>ver aparecer los primeros jirones nocturnos</a:t>
            </a:r>
            <a:endParaRPr lang="es-ES" sz="2400" dirty="0" smtClean="0">
              <a:solidFill>
                <a:srgbClr val="FFC000"/>
              </a:solidFill>
              <a:effectLst>
                <a:outerShdw blurRad="38100" dist="38100" dir="2700000" algn="tl">
                  <a:srgbClr val="000000">
                    <a:alpha val="43137"/>
                  </a:srgbClr>
                </a:outerShdw>
              </a:effectLst>
              <a:latin typeface="Agency FB" pitchFamily="34" charset="0"/>
            </a:endParaRPr>
          </a:p>
          <a:p>
            <a:pPr algn="ctr"/>
            <a:r>
              <a:rPr lang="es-ES" sz="2400" dirty="0" smtClean="0">
                <a:solidFill>
                  <a:srgbClr val="FFC000"/>
                </a:solidFill>
                <a:effectLst>
                  <a:outerShdw blurRad="38100" dist="38100" dir="2700000" algn="tl">
                    <a:srgbClr val="000000">
                      <a:alpha val="43137"/>
                    </a:srgbClr>
                  </a:outerShdw>
                </a:effectLst>
              </a:rPr>
              <a:t> </a:t>
            </a:r>
          </a:p>
          <a:p>
            <a:r>
              <a:rPr lang="es-ES" sz="2400" dirty="0" smtClean="0">
                <a:solidFill>
                  <a:srgbClr val="FFC000"/>
                </a:solidFill>
                <a:effectLst>
                  <a:outerShdw blurRad="38100" dist="38100" dir="2700000" algn="tl">
                    <a:srgbClr val="000000">
                      <a:alpha val="43137"/>
                    </a:srgbClr>
                  </a:outerShdw>
                </a:effectLst>
              </a:rPr>
              <a:t> </a:t>
            </a:r>
          </a:p>
          <a:p>
            <a:endParaRPr lang="es-ES" sz="2400" dirty="0">
              <a:solidFill>
                <a:srgbClr val="FFC000"/>
              </a:solidFill>
              <a:effectLst>
                <a:outerShdw blurRad="38100" dist="38100" dir="2700000" algn="tl">
                  <a:srgbClr val="000000">
                    <a:alpha val="43137"/>
                  </a:srgbClr>
                </a:outerShdw>
              </a:effectLst>
            </a:endParaRPr>
          </a:p>
        </p:txBody>
      </p:sp>
      <p:sp>
        <p:nvSpPr>
          <p:cNvPr id="23" name="22 Rectángulo"/>
          <p:cNvSpPr/>
          <p:nvPr/>
        </p:nvSpPr>
        <p:spPr>
          <a:xfrm>
            <a:off x="0" y="0"/>
            <a:ext cx="9358346" cy="6858000"/>
          </a:xfrm>
          <a:prstGeom prst="rect">
            <a:avLst/>
          </a:prstGeom>
          <a:gradFill>
            <a:gsLst>
              <a:gs pos="0">
                <a:srgbClr val="D6B19C"/>
              </a:gs>
              <a:gs pos="30000">
                <a:srgbClr val="D49E6C"/>
              </a:gs>
              <a:gs pos="70000">
                <a:srgbClr val="A65528"/>
              </a:gs>
              <a:gs pos="100000">
                <a:srgbClr val="663012"/>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2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3"/>
                                        </p:tgtEl>
                                        <p:attrNameLst>
                                          <p:attrName>style.opacity</p:attrName>
                                        </p:attrNameLst>
                                      </p:cBhvr>
                                      <p:to>
                                        <p:strVal val="0"/>
                                      </p:to>
                                    </p:set>
                                    <p:animEffect filter="image" prLst="opacity: 0">
                                      <p:cBhvr rctx="IE">
                                        <p:cTn id="7" dur="indefinite"/>
                                        <p:tgtEl>
                                          <p:spTgt spid="23"/>
                                        </p:tgtEl>
                                      </p:cBhvr>
                                    </p:animEffect>
                                  </p:childTnLst>
                                </p:cTn>
                              </p:par>
                              <p:par>
                                <p:cTn id="8" presetID="2" presetClass="entr" presetSubtype="8"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0-#ppt_w/2"/>
                                          </p:val>
                                        </p:tav>
                                        <p:tav tm="100000">
                                          <p:val>
                                            <p:strVal val="#ppt_x"/>
                                          </p:val>
                                        </p:tav>
                                      </p:tavLst>
                                    </p:anim>
                                    <p:anim calcmode="lin" valueType="num">
                                      <p:cBhvr additive="base">
                                        <p:cTn id="11" dur="3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0-#ppt_w/2"/>
                                          </p:val>
                                        </p:tav>
                                        <p:tav tm="100000">
                                          <p:val>
                                            <p:strVal val="#ppt_x"/>
                                          </p:val>
                                        </p:tav>
                                      </p:tavLst>
                                    </p:anim>
                                    <p:anim calcmode="lin" valueType="num">
                                      <p:cBhvr additive="base">
                                        <p:cTn id="19" dur="3000" fill="hold"/>
                                        <p:tgtEl>
                                          <p:spTgt spid="8"/>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0-#ppt_w/2"/>
                                          </p:val>
                                        </p:tav>
                                        <p:tav tm="100000">
                                          <p:val>
                                            <p:strVal val="#ppt_x"/>
                                          </p:val>
                                        </p:tav>
                                      </p:tavLst>
                                    </p:anim>
                                    <p:anim calcmode="lin" valueType="num">
                                      <p:cBhvr additive="base">
                                        <p:cTn id="23" dur="3000" fill="hold"/>
                                        <p:tgtEl>
                                          <p:spTgt spid="9"/>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0-#ppt_w/2"/>
                                          </p:val>
                                        </p:tav>
                                        <p:tav tm="100000">
                                          <p:val>
                                            <p:strVal val="#ppt_x"/>
                                          </p:val>
                                        </p:tav>
                                      </p:tavLst>
                                    </p:anim>
                                    <p:anim calcmode="lin" valueType="num">
                                      <p:cBhvr additive="base">
                                        <p:cTn id="27" dur="3000" fill="hold"/>
                                        <p:tgtEl>
                                          <p:spTgt spid="10"/>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0-#ppt_w/2"/>
                                          </p:val>
                                        </p:tav>
                                        <p:tav tm="100000">
                                          <p:val>
                                            <p:strVal val="#ppt_x"/>
                                          </p:val>
                                        </p:tav>
                                      </p:tavLst>
                                    </p:anim>
                                    <p:anim calcmode="lin" valueType="num">
                                      <p:cBhvr additive="base">
                                        <p:cTn id="31" dur="3000" fill="hold"/>
                                        <p:tgtEl>
                                          <p:spTgt spid="11"/>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0-#ppt_w/2"/>
                                          </p:val>
                                        </p:tav>
                                        <p:tav tm="100000">
                                          <p:val>
                                            <p:strVal val="#ppt_x"/>
                                          </p:val>
                                        </p:tav>
                                      </p:tavLst>
                                    </p:anim>
                                    <p:anim calcmode="lin" valueType="num">
                                      <p:cBhvr additive="base">
                                        <p:cTn id="35" dur="3000" fill="hold"/>
                                        <p:tgtEl>
                                          <p:spTgt spid="12"/>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0-#ppt_w/2"/>
                                          </p:val>
                                        </p:tav>
                                        <p:tav tm="100000">
                                          <p:val>
                                            <p:strVal val="#ppt_x"/>
                                          </p:val>
                                        </p:tav>
                                      </p:tavLst>
                                    </p:anim>
                                    <p:anim calcmode="lin" valueType="num">
                                      <p:cBhvr additive="base">
                                        <p:cTn id="39" dur="3000" fill="hold"/>
                                        <p:tgtEl>
                                          <p:spTgt spid="13"/>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3000" fill="hold"/>
                                        <p:tgtEl>
                                          <p:spTgt spid="14"/>
                                        </p:tgtEl>
                                        <p:attrNameLst>
                                          <p:attrName>ppt_x</p:attrName>
                                        </p:attrNameLst>
                                      </p:cBhvr>
                                      <p:tavLst>
                                        <p:tav tm="0">
                                          <p:val>
                                            <p:strVal val="0-#ppt_w/2"/>
                                          </p:val>
                                        </p:tav>
                                        <p:tav tm="100000">
                                          <p:val>
                                            <p:strVal val="#ppt_x"/>
                                          </p:val>
                                        </p:tav>
                                      </p:tavLst>
                                    </p:anim>
                                    <p:anim calcmode="lin" valueType="num">
                                      <p:cBhvr additive="base">
                                        <p:cTn id="43" dur="3000" fill="hold"/>
                                        <p:tgtEl>
                                          <p:spTgt spid="14"/>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3000" fill="hold"/>
                                        <p:tgtEl>
                                          <p:spTgt spid="15"/>
                                        </p:tgtEl>
                                        <p:attrNameLst>
                                          <p:attrName>ppt_x</p:attrName>
                                        </p:attrNameLst>
                                      </p:cBhvr>
                                      <p:tavLst>
                                        <p:tav tm="0">
                                          <p:val>
                                            <p:strVal val="0-#ppt_w/2"/>
                                          </p:val>
                                        </p:tav>
                                        <p:tav tm="100000">
                                          <p:val>
                                            <p:strVal val="#ppt_x"/>
                                          </p:val>
                                        </p:tav>
                                      </p:tavLst>
                                    </p:anim>
                                    <p:anim calcmode="lin" valueType="num">
                                      <p:cBhvr additive="base">
                                        <p:cTn id="47" dur="3000" fill="hold"/>
                                        <p:tgtEl>
                                          <p:spTgt spid="15"/>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additive="base">
                                        <p:cTn id="50" dur="3000" fill="hold"/>
                                        <p:tgtEl>
                                          <p:spTgt spid="16"/>
                                        </p:tgtEl>
                                        <p:attrNameLst>
                                          <p:attrName>ppt_x</p:attrName>
                                        </p:attrNameLst>
                                      </p:cBhvr>
                                      <p:tavLst>
                                        <p:tav tm="0">
                                          <p:val>
                                            <p:strVal val="0-#ppt_w/2"/>
                                          </p:val>
                                        </p:tav>
                                        <p:tav tm="100000">
                                          <p:val>
                                            <p:strVal val="#ppt_x"/>
                                          </p:val>
                                        </p:tav>
                                      </p:tavLst>
                                    </p:anim>
                                    <p:anim calcmode="lin" valueType="num">
                                      <p:cBhvr additive="base">
                                        <p:cTn id="51" dur="3000" fill="hold"/>
                                        <p:tgtEl>
                                          <p:spTgt spid="16"/>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3000" fill="hold"/>
                                        <p:tgtEl>
                                          <p:spTgt spid="17"/>
                                        </p:tgtEl>
                                        <p:attrNameLst>
                                          <p:attrName>ppt_x</p:attrName>
                                        </p:attrNameLst>
                                      </p:cBhvr>
                                      <p:tavLst>
                                        <p:tav tm="0">
                                          <p:val>
                                            <p:strVal val="0-#ppt_w/2"/>
                                          </p:val>
                                        </p:tav>
                                        <p:tav tm="100000">
                                          <p:val>
                                            <p:strVal val="#ppt_x"/>
                                          </p:val>
                                        </p:tav>
                                      </p:tavLst>
                                    </p:anim>
                                    <p:anim calcmode="lin" valueType="num">
                                      <p:cBhvr additive="base">
                                        <p:cTn id="55" dur="3000" fill="hold"/>
                                        <p:tgtEl>
                                          <p:spTgt spid="17"/>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8"/>
                                        </p:tgtEl>
                                        <p:attrNameLst>
                                          <p:attrName>style.visibility</p:attrName>
                                        </p:attrNameLst>
                                      </p:cBhvr>
                                      <p:to>
                                        <p:strVal val="visible"/>
                                      </p:to>
                                    </p:set>
                                    <p:anim calcmode="lin" valueType="num">
                                      <p:cBhvr additive="base">
                                        <p:cTn id="58" dur="3000" fill="hold"/>
                                        <p:tgtEl>
                                          <p:spTgt spid="18"/>
                                        </p:tgtEl>
                                        <p:attrNameLst>
                                          <p:attrName>ppt_x</p:attrName>
                                        </p:attrNameLst>
                                      </p:cBhvr>
                                      <p:tavLst>
                                        <p:tav tm="0">
                                          <p:val>
                                            <p:strVal val="0-#ppt_w/2"/>
                                          </p:val>
                                        </p:tav>
                                        <p:tav tm="100000">
                                          <p:val>
                                            <p:strVal val="#ppt_x"/>
                                          </p:val>
                                        </p:tav>
                                      </p:tavLst>
                                    </p:anim>
                                    <p:anim calcmode="lin" valueType="num">
                                      <p:cBhvr additive="base">
                                        <p:cTn id="59" dur="3000" fill="hold"/>
                                        <p:tgtEl>
                                          <p:spTgt spid="18"/>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additive="base">
                                        <p:cTn id="62" dur="3000" fill="hold"/>
                                        <p:tgtEl>
                                          <p:spTgt spid="19"/>
                                        </p:tgtEl>
                                        <p:attrNameLst>
                                          <p:attrName>ppt_x</p:attrName>
                                        </p:attrNameLst>
                                      </p:cBhvr>
                                      <p:tavLst>
                                        <p:tav tm="0">
                                          <p:val>
                                            <p:strVal val="0-#ppt_w/2"/>
                                          </p:val>
                                        </p:tav>
                                        <p:tav tm="100000">
                                          <p:val>
                                            <p:strVal val="#ppt_x"/>
                                          </p:val>
                                        </p:tav>
                                      </p:tavLst>
                                    </p:anim>
                                    <p:anim calcmode="lin" valueType="num">
                                      <p:cBhvr additive="base">
                                        <p:cTn id="63" dur="3000" fill="hold"/>
                                        <p:tgtEl>
                                          <p:spTgt spid="19"/>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20"/>
                                        </p:tgtEl>
                                        <p:attrNameLst>
                                          <p:attrName>style.visibility</p:attrName>
                                        </p:attrNameLst>
                                      </p:cBhvr>
                                      <p:to>
                                        <p:strVal val="visible"/>
                                      </p:to>
                                    </p:set>
                                    <p:anim calcmode="lin" valueType="num">
                                      <p:cBhvr additive="base">
                                        <p:cTn id="66" dur="3000" fill="hold"/>
                                        <p:tgtEl>
                                          <p:spTgt spid="20"/>
                                        </p:tgtEl>
                                        <p:attrNameLst>
                                          <p:attrName>ppt_x</p:attrName>
                                        </p:attrNameLst>
                                      </p:cBhvr>
                                      <p:tavLst>
                                        <p:tav tm="0">
                                          <p:val>
                                            <p:strVal val="0-#ppt_w/2"/>
                                          </p:val>
                                        </p:tav>
                                        <p:tav tm="100000">
                                          <p:val>
                                            <p:strVal val="#ppt_x"/>
                                          </p:val>
                                        </p:tav>
                                      </p:tavLst>
                                    </p:anim>
                                    <p:anim calcmode="lin" valueType="num">
                                      <p:cBhvr additive="base">
                                        <p:cTn id="67" dur="3000" fill="hold"/>
                                        <p:tgtEl>
                                          <p:spTgt spid="20"/>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21"/>
                                        </p:tgtEl>
                                        <p:attrNameLst>
                                          <p:attrName>style.visibility</p:attrName>
                                        </p:attrNameLst>
                                      </p:cBhvr>
                                      <p:to>
                                        <p:strVal val="visible"/>
                                      </p:to>
                                    </p:set>
                                    <p:anim calcmode="lin" valueType="num">
                                      <p:cBhvr additive="base">
                                        <p:cTn id="70" dur="3000" fill="hold"/>
                                        <p:tgtEl>
                                          <p:spTgt spid="21"/>
                                        </p:tgtEl>
                                        <p:attrNameLst>
                                          <p:attrName>ppt_x</p:attrName>
                                        </p:attrNameLst>
                                      </p:cBhvr>
                                      <p:tavLst>
                                        <p:tav tm="0">
                                          <p:val>
                                            <p:strVal val="0-#ppt_w/2"/>
                                          </p:val>
                                        </p:tav>
                                        <p:tav tm="100000">
                                          <p:val>
                                            <p:strVal val="#ppt_x"/>
                                          </p:val>
                                        </p:tav>
                                      </p:tavLst>
                                    </p:anim>
                                    <p:anim calcmode="lin" valueType="num">
                                      <p:cBhvr additive="base">
                                        <p:cTn id="71" dur="3000" fill="hold"/>
                                        <p:tgtEl>
                                          <p:spTgt spid="21"/>
                                        </p:tgtEl>
                                        <p:attrNameLst>
                                          <p:attrName>ppt_y</p:attrName>
                                        </p:attrNameLst>
                                      </p:cBhvr>
                                      <p:tavLst>
                                        <p:tav tm="0">
                                          <p:val>
                                            <p:strVal val="#ppt_y"/>
                                          </p:val>
                                        </p:tav>
                                        <p:tav tm="100000">
                                          <p:val>
                                            <p:strVal val="#ppt_y"/>
                                          </p:val>
                                        </p:tav>
                                      </p:tavLst>
                                    </p:anim>
                                  </p:childTnLst>
                                </p:cTn>
                              </p:par>
                              <p:par>
                                <p:cTn id="72" presetID="48" presetClass="entr" presetSubtype="0" accel="50000" fill="hold" grpId="1" nodeType="withEffect">
                                  <p:stCondLst>
                                    <p:cond delay="0"/>
                                  </p:stCondLst>
                                  <p:childTnLst>
                                    <p:set>
                                      <p:cBhvr>
                                        <p:cTn id="73" dur="1" fill="hold">
                                          <p:stCondLst>
                                            <p:cond delay="0"/>
                                          </p:stCondLst>
                                        </p:cTn>
                                        <p:tgtEl>
                                          <p:spTgt spid="6"/>
                                        </p:tgtEl>
                                        <p:attrNameLst>
                                          <p:attrName>style.visibility</p:attrName>
                                        </p:attrNameLst>
                                      </p:cBhvr>
                                      <p:to>
                                        <p:strVal val="visible"/>
                                      </p:to>
                                    </p:set>
                                    <p:anim calcmode="lin" valueType="num">
                                      <p:cBhvr>
                                        <p:cTn id="74" dur="3000" fill="hold"/>
                                        <p:tgtEl>
                                          <p:spTgt spid="6"/>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75" dur="3000" fill="hold"/>
                                        <p:tgtEl>
                                          <p:spTgt spid="6"/>
                                        </p:tgtEl>
                                        <p:attrNameLst>
                                          <p:attrName>ppt_x</p:attrName>
                                        </p:attrNameLst>
                                      </p:cBhvr>
                                      <p:tavLst>
                                        <p:tav tm="0">
                                          <p:val>
                                            <p:fltVal val="-1"/>
                                          </p:val>
                                        </p:tav>
                                        <p:tav tm="50000">
                                          <p:val>
                                            <p:fltVal val="0.95"/>
                                          </p:val>
                                        </p:tav>
                                        <p:tav tm="100000">
                                          <p:val>
                                            <p:strVal val="#ppt_x"/>
                                          </p:val>
                                        </p:tav>
                                      </p:tavLst>
                                    </p:anim>
                                    <p:anim calcmode="lin" valueType="num">
                                      <p:cBhvr>
                                        <p:cTn id="76" dur="3000" fill="hold"/>
                                        <p:tgtEl>
                                          <p:spTgt spid="6"/>
                                        </p:tgtEl>
                                        <p:attrNameLst>
                                          <p:attrName>ppt_y</p:attrName>
                                        </p:attrNameLst>
                                      </p:cBhvr>
                                      <p:tavLst>
                                        <p:tav tm="0">
                                          <p:val>
                                            <p:strVal val="#ppt_y"/>
                                          </p:val>
                                        </p:tav>
                                        <p:tav tm="100000">
                                          <p:val>
                                            <p:strVal val="#ppt_y"/>
                                          </p:val>
                                        </p:tav>
                                      </p:tavLst>
                                    </p:anim>
                                    <p:animEffect transition="in" filter="fade">
                                      <p:cBhvr>
                                        <p:cTn id="77" dur="3000"/>
                                        <p:tgtEl>
                                          <p:spTgt spid="6"/>
                                        </p:tgtEl>
                                      </p:cBhvr>
                                    </p:animEffect>
                                  </p:childTnLst>
                                </p:cTn>
                              </p:par>
                              <p:par>
                                <p:cTn id="78" presetID="48" presetClass="entr" presetSubtype="0" accel="50000" fill="hold" grpId="1" nodeType="withEffect">
                                  <p:stCondLst>
                                    <p:cond delay="0"/>
                                  </p:stCondLst>
                                  <p:childTnLst>
                                    <p:set>
                                      <p:cBhvr>
                                        <p:cTn id="79" dur="1" fill="hold">
                                          <p:stCondLst>
                                            <p:cond delay="0"/>
                                          </p:stCondLst>
                                        </p:cTn>
                                        <p:tgtEl>
                                          <p:spTgt spid="7"/>
                                        </p:tgtEl>
                                        <p:attrNameLst>
                                          <p:attrName>style.visibility</p:attrName>
                                        </p:attrNameLst>
                                      </p:cBhvr>
                                      <p:to>
                                        <p:strVal val="visible"/>
                                      </p:to>
                                    </p:set>
                                    <p:anim calcmode="lin" valueType="num">
                                      <p:cBhvr>
                                        <p:cTn id="80" dur="3000" fill="hold"/>
                                        <p:tgtEl>
                                          <p:spTgt spid="7"/>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81" dur="3000" fill="hold"/>
                                        <p:tgtEl>
                                          <p:spTgt spid="7"/>
                                        </p:tgtEl>
                                        <p:attrNameLst>
                                          <p:attrName>ppt_x</p:attrName>
                                        </p:attrNameLst>
                                      </p:cBhvr>
                                      <p:tavLst>
                                        <p:tav tm="0">
                                          <p:val>
                                            <p:fltVal val="-1"/>
                                          </p:val>
                                        </p:tav>
                                        <p:tav tm="50000">
                                          <p:val>
                                            <p:fltVal val="0.95"/>
                                          </p:val>
                                        </p:tav>
                                        <p:tav tm="100000">
                                          <p:val>
                                            <p:strVal val="#ppt_x"/>
                                          </p:val>
                                        </p:tav>
                                      </p:tavLst>
                                    </p:anim>
                                    <p:anim calcmode="lin" valueType="num">
                                      <p:cBhvr>
                                        <p:cTn id="82" dur="3000" fill="hold"/>
                                        <p:tgtEl>
                                          <p:spTgt spid="7"/>
                                        </p:tgtEl>
                                        <p:attrNameLst>
                                          <p:attrName>ppt_y</p:attrName>
                                        </p:attrNameLst>
                                      </p:cBhvr>
                                      <p:tavLst>
                                        <p:tav tm="0">
                                          <p:val>
                                            <p:strVal val="#ppt_y"/>
                                          </p:val>
                                        </p:tav>
                                        <p:tav tm="100000">
                                          <p:val>
                                            <p:strVal val="#ppt_y"/>
                                          </p:val>
                                        </p:tav>
                                      </p:tavLst>
                                    </p:anim>
                                    <p:animEffect transition="in" filter="fade">
                                      <p:cBhvr>
                                        <p:cTn id="83" dur="3000"/>
                                        <p:tgtEl>
                                          <p:spTgt spid="7"/>
                                        </p:tgtEl>
                                      </p:cBhvr>
                                    </p:animEffect>
                                  </p:childTnLst>
                                </p:cTn>
                              </p:par>
                              <p:par>
                                <p:cTn id="84" presetID="48" presetClass="entr" presetSubtype="0" accel="50000" fill="hold" grpId="1" nodeType="withEffect">
                                  <p:stCondLst>
                                    <p:cond delay="0"/>
                                  </p:stCondLst>
                                  <p:childTnLst>
                                    <p:set>
                                      <p:cBhvr>
                                        <p:cTn id="85" dur="1" fill="hold">
                                          <p:stCondLst>
                                            <p:cond delay="0"/>
                                          </p:stCondLst>
                                        </p:cTn>
                                        <p:tgtEl>
                                          <p:spTgt spid="8"/>
                                        </p:tgtEl>
                                        <p:attrNameLst>
                                          <p:attrName>style.visibility</p:attrName>
                                        </p:attrNameLst>
                                      </p:cBhvr>
                                      <p:to>
                                        <p:strVal val="visible"/>
                                      </p:to>
                                    </p:set>
                                    <p:anim calcmode="lin" valueType="num">
                                      <p:cBhvr>
                                        <p:cTn id="86" dur="3000" fill="hold"/>
                                        <p:tgtEl>
                                          <p:spTgt spid="8"/>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87" dur="3000" fill="hold"/>
                                        <p:tgtEl>
                                          <p:spTgt spid="8"/>
                                        </p:tgtEl>
                                        <p:attrNameLst>
                                          <p:attrName>ppt_x</p:attrName>
                                        </p:attrNameLst>
                                      </p:cBhvr>
                                      <p:tavLst>
                                        <p:tav tm="0">
                                          <p:val>
                                            <p:fltVal val="-1"/>
                                          </p:val>
                                        </p:tav>
                                        <p:tav tm="50000">
                                          <p:val>
                                            <p:fltVal val="0.95"/>
                                          </p:val>
                                        </p:tav>
                                        <p:tav tm="100000">
                                          <p:val>
                                            <p:strVal val="#ppt_x"/>
                                          </p:val>
                                        </p:tav>
                                      </p:tavLst>
                                    </p:anim>
                                    <p:anim calcmode="lin" valueType="num">
                                      <p:cBhvr>
                                        <p:cTn id="88" dur="3000" fill="hold"/>
                                        <p:tgtEl>
                                          <p:spTgt spid="8"/>
                                        </p:tgtEl>
                                        <p:attrNameLst>
                                          <p:attrName>ppt_y</p:attrName>
                                        </p:attrNameLst>
                                      </p:cBhvr>
                                      <p:tavLst>
                                        <p:tav tm="0">
                                          <p:val>
                                            <p:strVal val="#ppt_y"/>
                                          </p:val>
                                        </p:tav>
                                        <p:tav tm="100000">
                                          <p:val>
                                            <p:strVal val="#ppt_y"/>
                                          </p:val>
                                        </p:tav>
                                      </p:tavLst>
                                    </p:anim>
                                    <p:animEffect transition="in" filter="fade">
                                      <p:cBhvr>
                                        <p:cTn id="89" dur="3000"/>
                                        <p:tgtEl>
                                          <p:spTgt spid="8"/>
                                        </p:tgtEl>
                                      </p:cBhvr>
                                    </p:animEffect>
                                  </p:childTnLst>
                                </p:cTn>
                              </p:par>
                              <p:par>
                                <p:cTn id="90" presetID="48" presetClass="entr" presetSubtype="0" accel="50000" fill="hold" grpId="1" nodeType="withEffect">
                                  <p:stCondLst>
                                    <p:cond delay="0"/>
                                  </p:stCondLst>
                                  <p:childTnLst>
                                    <p:set>
                                      <p:cBhvr>
                                        <p:cTn id="91" dur="1" fill="hold">
                                          <p:stCondLst>
                                            <p:cond delay="0"/>
                                          </p:stCondLst>
                                        </p:cTn>
                                        <p:tgtEl>
                                          <p:spTgt spid="9"/>
                                        </p:tgtEl>
                                        <p:attrNameLst>
                                          <p:attrName>style.visibility</p:attrName>
                                        </p:attrNameLst>
                                      </p:cBhvr>
                                      <p:to>
                                        <p:strVal val="visible"/>
                                      </p:to>
                                    </p:set>
                                    <p:anim calcmode="lin" valueType="num">
                                      <p:cBhvr>
                                        <p:cTn id="92" dur="3000" fill="hold"/>
                                        <p:tgtEl>
                                          <p:spTgt spid="9"/>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93" dur="3000" fill="hold"/>
                                        <p:tgtEl>
                                          <p:spTgt spid="9"/>
                                        </p:tgtEl>
                                        <p:attrNameLst>
                                          <p:attrName>ppt_x</p:attrName>
                                        </p:attrNameLst>
                                      </p:cBhvr>
                                      <p:tavLst>
                                        <p:tav tm="0">
                                          <p:val>
                                            <p:fltVal val="-1"/>
                                          </p:val>
                                        </p:tav>
                                        <p:tav tm="50000">
                                          <p:val>
                                            <p:fltVal val="0.95"/>
                                          </p:val>
                                        </p:tav>
                                        <p:tav tm="100000">
                                          <p:val>
                                            <p:strVal val="#ppt_x"/>
                                          </p:val>
                                        </p:tav>
                                      </p:tavLst>
                                    </p:anim>
                                    <p:anim calcmode="lin" valueType="num">
                                      <p:cBhvr>
                                        <p:cTn id="94" dur="3000" fill="hold"/>
                                        <p:tgtEl>
                                          <p:spTgt spid="9"/>
                                        </p:tgtEl>
                                        <p:attrNameLst>
                                          <p:attrName>ppt_y</p:attrName>
                                        </p:attrNameLst>
                                      </p:cBhvr>
                                      <p:tavLst>
                                        <p:tav tm="0">
                                          <p:val>
                                            <p:strVal val="#ppt_y"/>
                                          </p:val>
                                        </p:tav>
                                        <p:tav tm="100000">
                                          <p:val>
                                            <p:strVal val="#ppt_y"/>
                                          </p:val>
                                        </p:tav>
                                      </p:tavLst>
                                    </p:anim>
                                    <p:animEffect transition="in" filter="fade">
                                      <p:cBhvr>
                                        <p:cTn id="95" dur="3000"/>
                                        <p:tgtEl>
                                          <p:spTgt spid="9"/>
                                        </p:tgtEl>
                                      </p:cBhvr>
                                    </p:animEffect>
                                  </p:childTnLst>
                                </p:cTn>
                              </p:par>
                              <p:par>
                                <p:cTn id="96" presetID="48" presetClass="entr" presetSubtype="0" accel="50000" fill="hold" grpId="1" nodeType="withEffect">
                                  <p:stCondLst>
                                    <p:cond delay="0"/>
                                  </p:stCondLst>
                                  <p:childTnLst>
                                    <p:set>
                                      <p:cBhvr>
                                        <p:cTn id="97" dur="1" fill="hold">
                                          <p:stCondLst>
                                            <p:cond delay="0"/>
                                          </p:stCondLst>
                                        </p:cTn>
                                        <p:tgtEl>
                                          <p:spTgt spid="10"/>
                                        </p:tgtEl>
                                        <p:attrNameLst>
                                          <p:attrName>style.visibility</p:attrName>
                                        </p:attrNameLst>
                                      </p:cBhvr>
                                      <p:to>
                                        <p:strVal val="visible"/>
                                      </p:to>
                                    </p:set>
                                    <p:anim calcmode="lin" valueType="num">
                                      <p:cBhvr>
                                        <p:cTn id="98" dur="3000" fill="hold"/>
                                        <p:tgtEl>
                                          <p:spTgt spid="10"/>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99" dur="3000" fill="hold"/>
                                        <p:tgtEl>
                                          <p:spTgt spid="10"/>
                                        </p:tgtEl>
                                        <p:attrNameLst>
                                          <p:attrName>ppt_x</p:attrName>
                                        </p:attrNameLst>
                                      </p:cBhvr>
                                      <p:tavLst>
                                        <p:tav tm="0">
                                          <p:val>
                                            <p:fltVal val="-1"/>
                                          </p:val>
                                        </p:tav>
                                        <p:tav tm="50000">
                                          <p:val>
                                            <p:fltVal val="0.95"/>
                                          </p:val>
                                        </p:tav>
                                        <p:tav tm="100000">
                                          <p:val>
                                            <p:strVal val="#ppt_x"/>
                                          </p:val>
                                        </p:tav>
                                      </p:tavLst>
                                    </p:anim>
                                    <p:anim calcmode="lin" valueType="num">
                                      <p:cBhvr>
                                        <p:cTn id="100" dur="3000" fill="hold"/>
                                        <p:tgtEl>
                                          <p:spTgt spid="10"/>
                                        </p:tgtEl>
                                        <p:attrNameLst>
                                          <p:attrName>ppt_y</p:attrName>
                                        </p:attrNameLst>
                                      </p:cBhvr>
                                      <p:tavLst>
                                        <p:tav tm="0">
                                          <p:val>
                                            <p:strVal val="#ppt_y"/>
                                          </p:val>
                                        </p:tav>
                                        <p:tav tm="100000">
                                          <p:val>
                                            <p:strVal val="#ppt_y"/>
                                          </p:val>
                                        </p:tav>
                                      </p:tavLst>
                                    </p:anim>
                                    <p:animEffect transition="in" filter="fade">
                                      <p:cBhvr>
                                        <p:cTn id="101" dur="3000"/>
                                        <p:tgtEl>
                                          <p:spTgt spid="10"/>
                                        </p:tgtEl>
                                      </p:cBhvr>
                                    </p:animEffect>
                                  </p:childTnLst>
                                </p:cTn>
                              </p:par>
                              <p:par>
                                <p:cTn id="102" presetID="48" presetClass="entr" presetSubtype="0" accel="50000" fill="hold" grpId="1" nodeType="withEffect">
                                  <p:stCondLst>
                                    <p:cond delay="0"/>
                                  </p:stCondLst>
                                  <p:childTnLst>
                                    <p:set>
                                      <p:cBhvr>
                                        <p:cTn id="103" dur="1" fill="hold">
                                          <p:stCondLst>
                                            <p:cond delay="0"/>
                                          </p:stCondLst>
                                        </p:cTn>
                                        <p:tgtEl>
                                          <p:spTgt spid="11"/>
                                        </p:tgtEl>
                                        <p:attrNameLst>
                                          <p:attrName>style.visibility</p:attrName>
                                        </p:attrNameLst>
                                      </p:cBhvr>
                                      <p:to>
                                        <p:strVal val="visible"/>
                                      </p:to>
                                    </p:set>
                                    <p:anim calcmode="lin" valueType="num">
                                      <p:cBhvr>
                                        <p:cTn id="104" dur="3000" fill="hold"/>
                                        <p:tgtEl>
                                          <p:spTgt spid="11"/>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05" dur="3000" fill="hold"/>
                                        <p:tgtEl>
                                          <p:spTgt spid="11"/>
                                        </p:tgtEl>
                                        <p:attrNameLst>
                                          <p:attrName>ppt_x</p:attrName>
                                        </p:attrNameLst>
                                      </p:cBhvr>
                                      <p:tavLst>
                                        <p:tav tm="0">
                                          <p:val>
                                            <p:fltVal val="-1"/>
                                          </p:val>
                                        </p:tav>
                                        <p:tav tm="50000">
                                          <p:val>
                                            <p:fltVal val="0.95"/>
                                          </p:val>
                                        </p:tav>
                                        <p:tav tm="100000">
                                          <p:val>
                                            <p:strVal val="#ppt_x"/>
                                          </p:val>
                                        </p:tav>
                                      </p:tavLst>
                                    </p:anim>
                                    <p:anim calcmode="lin" valueType="num">
                                      <p:cBhvr>
                                        <p:cTn id="106" dur="3000" fill="hold"/>
                                        <p:tgtEl>
                                          <p:spTgt spid="11"/>
                                        </p:tgtEl>
                                        <p:attrNameLst>
                                          <p:attrName>ppt_y</p:attrName>
                                        </p:attrNameLst>
                                      </p:cBhvr>
                                      <p:tavLst>
                                        <p:tav tm="0">
                                          <p:val>
                                            <p:strVal val="#ppt_y"/>
                                          </p:val>
                                        </p:tav>
                                        <p:tav tm="100000">
                                          <p:val>
                                            <p:strVal val="#ppt_y"/>
                                          </p:val>
                                        </p:tav>
                                      </p:tavLst>
                                    </p:anim>
                                    <p:animEffect transition="in" filter="fade">
                                      <p:cBhvr>
                                        <p:cTn id="107" dur="3000"/>
                                        <p:tgtEl>
                                          <p:spTgt spid="11"/>
                                        </p:tgtEl>
                                      </p:cBhvr>
                                    </p:animEffect>
                                  </p:childTnLst>
                                </p:cTn>
                              </p:par>
                              <p:par>
                                <p:cTn id="108" presetID="48" presetClass="entr" presetSubtype="0" accel="50000" fill="hold" grpId="1" nodeType="withEffect">
                                  <p:stCondLst>
                                    <p:cond delay="0"/>
                                  </p:stCondLst>
                                  <p:childTnLst>
                                    <p:set>
                                      <p:cBhvr>
                                        <p:cTn id="109" dur="1" fill="hold">
                                          <p:stCondLst>
                                            <p:cond delay="0"/>
                                          </p:stCondLst>
                                        </p:cTn>
                                        <p:tgtEl>
                                          <p:spTgt spid="12"/>
                                        </p:tgtEl>
                                        <p:attrNameLst>
                                          <p:attrName>style.visibility</p:attrName>
                                        </p:attrNameLst>
                                      </p:cBhvr>
                                      <p:to>
                                        <p:strVal val="visible"/>
                                      </p:to>
                                    </p:set>
                                    <p:anim calcmode="lin" valueType="num">
                                      <p:cBhvr>
                                        <p:cTn id="110" dur="3000" fill="hold"/>
                                        <p:tgtEl>
                                          <p:spTgt spid="12"/>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11" dur="3000" fill="hold"/>
                                        <p:tgtEl>
                                          <p:spTgt spid="12"/>
                                        </p:tgtEl>
                                        <p:attrNameLst>
                                          <p:attrName>ppt_x</p:attrName>
                                        </p:attrNameLst>
                                      </p:cBhvr>
                                      <p:tavLst>
                                        <p:tav tm="0">
                                          <p:val>
                                            <p:fltVal val="-1"/>
                                          </p:val>
                                        </p:tav>
                                        <p:tav tm="50000">
                                          <p:val>
                                            <p:fltVal val="0.95"/>
                                          </p:val>
                                        </p:tav>
                                        <p:tav tm="100000">
                                          <p:val>
                                            <p:strVal val="#ppt_x"/>
                                          </p:val>
                                        </p:tav>
                                      </p:tavLst>
                                    </p:anim>
                                    <p:anim calcmode="lin" valueType="num">
                                      <p:cBhvr>
                                        <p:cTn id="112" dur="3000" fill="hold"/>
                                        <p:tgtEl>
                                          <p:spTgt spid="12"/>
                                        </p:tgtEl>
                                        <p:attrNameLst>
                                          <p:attrName>ppt_y</p:attrName>
                                        </p:attrNameLst>
                                      </p:cBhvr>
                                      <p:tavLst>
                                        <p:tav tm="0">
                                          <p:val>
                                            <p:strVal val="#ppt_y"/>
                                          </p:val>
                                        </p:tav>
                                        <p:tav tm="100000">
                                          <p:val>
                                            <p:strVal val="#ppt_y"/>
                                          </p:val>
                                        </p:tav>
                                      </p:tavLst>
                                    </p:anim>
                                    <p:animEffect transition="in" filter="fade">
                                      <p:cBhvr>
                                        <p:cTn id="113" dur="3000"/>
                                        <p:tgtEl>
                                          <p:spTgt spid="12"/>
                                        </p:tgtEl>
                                      </p:cBhvr>
                                    </p:animEffect>
                                  </p:childTnLst>
                                </p:cTn>
                              </p:par>
                              <p:par>
                                <p:cTn id="114" presetID="48" presetClass="entr" presetSubtype="0" accel="50000" fill="hold" grpId="1" nodeType="withEffect">
                                  <p:stCondLst>
                                    <p:cond delay="0"/>
                                  </p:stCondLst>
                                  <p:childTnLst>
                                    <p:set>
                                      <p:cBhvr>
                                        <p:cTn id="115" dur="1" fill="hold">
                                          <p:stCondLst>
                                            <p:cond delay="0"/>
                                          </p:stCondLst>
                                        </p:cTn>
                                        <p:tgtEl>
                                          <p:spTgt spid="13"/>
                                        </p:tgtEl>
                                        <p:attrNameLst>
                                          <p:attrName>style.visibility</p:attrName>
                                        </p:attrNameLst>
                                      </p:cBhvr>
                                      <p:to>
                                        <p:strVal val="visible"/>
                                      </p:to>
                                    </p:set>
                                    <p:anim calcmode="lin" valueType="num">
                                      <p:cBhvr>
                                        <p:cTn id="116" dur="3000" fill="hold"/>
                                        <p:tgtEl>
                                          <p:spTgt spid="13"/>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17" dur="3000" fill="hold"/>
                                        <p:tgtEl>
                                          <p:spTgt spid="13"/>
                                        </p:tgtEl>
                                        <p:attrNameLst>
                                          <p:attrName>ppt_x</p:attrName>
                                        </p:attrNameLst>
                                      </p:cBhvr>
                                      <p:tavLst>
                                        <p:tav tm="0">
                                          <p:val>
                                            <p:fltVal val="-1"/>
                                          </p:val>
                                        </p:tav>
                                        <p:tav tm="50000">
                                          <p:val>
                                            <p:fltVal val="0.95"/>
                                          </p:val>
                                        </p:tav>
                                        <p:tav tm="100000">
                                          <p:val>
                                            <p:strVal val="#ppt_x"/>
                                          </p:val>
                                        </p:tav>
                                      </p:tavLst>
                                    </p:anim>
                                    <p:anim calcmode="lin" valueType="num">
                                      <p:cBhvr>
                                        <p:cTn id="118" dur="3000" fill="hold"/>
                                        <p:tgtEl>
                                          <p:spTgt spid="13"/>
                                        </p:tgtEl>
                                        <p:attrNameLst>
                                          <p:attrName>ppt_y</p:attrName>
                                        </p:attrNameLst>
                                      </p:cBhvr>
                                      <p:tavLst>
                                        <p:tav tm="0">
                                          <p:val>
                                            <p:strVal val="#ppt_y"/>
                                          </p:val>
                                        </p:tav>
                                        <p:tav tm="100000">
                                          <p:val>
                                            <p:strVal val="#ppt_y"/>
                                          </p:val>
                                        </p:tav>
                                      </p:tavLst>
                                    </p:anim>
                                    <p:animEffect transition="in" filter="fade">
                                      <p:cBhvr>
                                        <p:cTn id="119" dur="3000"/>
                                        <p:tgtEl>
                                          <p:spTgt spid="13"/>
                                        </p:tgtEl>
                                      </p:cBhvr>
                                    </p:animEffect>
                                  </p:childTnLst>
                                </p:cTn>
                              </p:par>
                              <p:par>
                                <p:cTn id="120" presetID="48" presetClass="entr" presetSubtype="0" accel="50000" fill="hold" grpId="1" nodeType="withEffect">
                                  <p:stCondLst>
                                    <p:cond delay="0"/>
                                  </p:stCondLst>
                                  <p:childTnLst>
                                    <p:set>
                                      <p:cBhvr>
                                        <p:cTn id="121" dur="1" fill="hold">
                                          <p:stCondLst>
                                            <p:cond delay="0"/>
                                          </p:stCondLst>
                                        </p:cTn>
                                        <p:tgtEl>
                                          <p:spTgt spid="14"/>
                                        </p:tgtEl>
                                        <p:attrNameLst>
                                          <p:attrName>style.visibility</p:attrName>
                                        </p:attrNameLst>
                                      </p:cBhvr>
                                      <p:to>
                                        <p:strVal val="visible"/>
                                      </p:to>
                                    </p:set>
                                    <p:anim calcmode="lin" valueType="num">
                                      <p:cBhvr>
                                        <p:cTn id="122" dur="3000" fill="hold"/>
                                        <p:tgtEl>
                                          <p:spTgt spid="14"/>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23" dur="3000" fill="hold"/>
                                        <p:tgtEl>
                                          <p:spTgt spid="14"/>
                                        </p:tgtEl>
                                        <p:attrNameLst>
                                          <p:attrName>ppt_x</p:attrName>
                                        </p:attrNameLst>
                                      </p:cBhvr>
                                      <p:tavLst>
                                        <p:tav tm="0">
                                          <p:val>
                                            <p:fltVal val="-1"/>
                                          </p:val>
                                        </p:tav>
                                        <p:tav tm="50000">
                                          <p:val>
                                            <p:fltVal val="0.95"/>
                                          </p:val>
                                        </p:tav>
                                        <p:tav tm="100000">
                                          <p:val>
                                            <p:strVal val="#ppt_x"/>
                                          </p:val>
                                        </p:tav>
                                      </p:tavLst>
                                    </p:anim>
                                    <p:anim calcmode="lin" valueType="num">
                                      <p:cBhvr>
                                        <p:cTn id="124" dur="3000" fill="hold"/>
                                        <p:tgtEl>
                                          <p:spTgt spid="14"/>
                                        </p:tgtEl>
                                        <p:attrNameLst>
                                          <p:attrName>ppt_y</p:attrName>
                                        </p:attrNameLst>
                                      </p:cBhvr>
                                      <p:tavLst>
                                        <p:tav tm="0">
                                          <p:val>
                                            <p:strVal val="#ppt_y"/>
                                          </p:val>
                                        </p:tav>
                                        <p:tav tm="100000">
                                          <p:val>
                                            <p:strVal val="#ppt_y"/>
                                          </p:val>
                                        </p:tav>
                                      </p:tavLst>
                                    </p:anim>
                                    <p:animEffect transition="in" filter="fade">
                                      <p:cBhvr>
                                        <p:cTn id="125" dur="3000"/>
                                        <p:tgtEl>
                                          <p:spTgt spid="14"/>
                                        </p:tgtEl>
                                      </p:cBhvr>
                                    </p:animEffect>
                                  </p:childTnLst>
                                </p:cTn>
                              </p:par>
                              <p:par>
                                <p:cTn id="126" presetID="48" presetClass="entr" presetSubtype="0" accel="50000" fill="hold" grpId="1" nodeType="withEffect">
                                  <p:stCondLst>
                                    <p:cond delay="0"/>
                                  </p:stCondLst>
                                  <p:childTnLst>
                                    <p:set>
                                      <p:cBhvr>
                                        <p:cTn id="127" dur="1" fill="hold">
                                          <p:stCondLst>
                                            <p:cond delay="0"/>
                                          </p:stCondLst>
                                        </p:cTn>
                                        <p:tgtEl>
                                          <p:spTgt spid="15"/>
                                        </p:tgtEl>
                                        <p:attrNameLst>
                                          <p:attrName>style.visibility</p:attrName>
                                        </p:attrNameLst>
                                      </p:cBhvr>
                                      <p:to>
                                        <p:strVal val="visible"/>
                                      </p:to>
                                    </p:set>
                                    <p:anim calcmode="lin" valueType="num">
                                      <p:cBhvr>
                                        <p:cTn id="128" dur="3000" fill="hold"/>
                                        <p:tgtEl>
                                          <p:spTgt spid="15"/>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29" dur="3000" fill="hold"/>
                                        <p:tgtEl>
                                          <p:spTgt spid="15"/>
                                        </p:tgtEl>
                                        <p:attrNameLst>
                                          <p:attrName>ppt_x</p:attrName>
                                        </p:attrNameLst>
                                      </p:cBhvr>
                                      <p:tavLst>
                                        <p:tav tm="0">
                                          <p:val>
                                            <p:fltVal val="-1"/>
                                          </p:val>
                                        </p:tav>
                                        <p:tav tm="50000">
                                          <p:val>
                                            <p:fltVal val="0.95"/>
                                          </p:val>
                                        </p:tav>
                                        <p:tav tm="100000">
                                          <p:val>
                                            <p:strVal val="#ppt_x"/>
                                          </p:val>
                                        </p:tav>
                                      </p:tavLst>
                                    </p:anim>
                                    <p:anim calcmode="lin" valueType="num">
                                      <p:cBhvr>
                                        <p:cTn id="130" dur="3000" fill="hold"/>
                                        <p:tgtEl>
                                          <p:spTgt spid="15"/>
                                        </p:tgtEl>
                                        <p:attrNameLst>
                                          <p:attrName>ppt_y</p:attrName>
                                        </p:attrNameLst>
                                      </p:cBhvr>
                                      <p:tavLst>
                                        <p:tav tm="0">
                                          <p:val>
                                            <p:strVal val="#ppt_y"/>
                                          </p:val>
                                        </p:tav>
                                        <p:tav tm="100000">
                                          <p:val>
                                            <p:strVal val="#ppt_y"/>
                                          </p:val>
                                        </p:tav>
                                      </p:tavLst>
                                    </p:anim>
                                    <p:animEffect transition="in" filter="fade">
                                      <p:cBhvr>
                                        <p:cTn id="131" dur="3000"/>
                                        <p:tgtEl>
                                          <p:spTgt spid="15"/>
                                        </p:tgtEl>
                                      </p:cBhvr>
                                    </p:animEffect>
                                  </p:childTnLst>
                                </p:cTn>
                              </p:par>
                              <p:par>
                                <p:cTn id="132" presetID="48" presetClass="entr" presetSubtype="0" accel="50000" fill="hold" grpId="1" nodeType="withEffect">
                                  <p:stCondLst>
                                    <p:cond delay="0"/>
                                  </p:stCondLst>
                                  <p:childTnLst>
                                    <p:set>
                                      <p:cBhvr>
                                        <p:cTn id="133" dur="1" fill="hold">
                                          <p:stCondLst>
                                            <p:cond delay="0"/>
                                          </p:stCondLst>
                                        </p:cTn>
                                        <p:tgtEl>
                                          <p:spTgt spid="16"/>
                                        </p:tgtEl>
                                        <p:attrNameLst>
                                          <p:attrName>style.visibility</p:attrName>
                                        </p:attrNameLst>
                                      </p:cBhvr>
                                      <p:to>
                                        <p:strVal val="visible"/>
                                      </p:to>
                                    </p:set>
                                    <p:anim calcmode="lin" valueType="num">
                                      <p:cBhvr>
                                        <p:cTn id="134" dur="3000" fill="hold"/>
                                        <p:tgtEl>
                                          <p:spTgt spid="16"/>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35" dur="3000" fill="hold"/>
                                        <p:tgtEl>
                                          <p:spTgt spid="16"/>
                                        </p:tgtEl>
                                        <p:attrNameLst>
                                          <p:attrName>ppt_x</p:attrName>
                                        </p:attrNameLst>
                                      </p:cBhvr>
                                      <p:tavLst>
                                        <p:tav tm="0">
                                          <p:val>
                                            <p:fltVal val="-1"/>
                                          </p:val>
                                        </p:tav>
                                        <p:tav tm="50000">
                                          <p:val>
                                            <p:fltVal val="0.95"/>
                                          </p:val>
                                        </p:tav>
                                        <p:tav tm="100000">
                                          <p:val>
                                            <p:strVal val="#ppt_x"/>
                                          </p:val>
                                        </p:tav>
                                      </p:tavLst>
                                    </p:anim>
                                    <p:anim calcmode="lin" valueType="num">
                                      <p:cBhvr>
                                        <p:cTn id="136" dur="3000" fill="hold"/>
                                        <p:tgtEl>
                                          <p:spTgt spid="16"/>
                                        </p:tgtEl>
                                        <p:attrNameLst>
                                          <p:attrName>ppt_y</p:attrName>
                                        </p:attrNameLst>
                                      </p:cBhvr>
                                      <p:tavLst>
                                        <p:tav tm="0">
                                          <p:val>
                                            <p:strVal val="#ppt_y"/>
                                          </p:val>
                                        </p:tav>
                                        <p:tav tm="100000">
                                          <p:val>
                                            <p:strVal val="#ppt_y"/>
                                          </p:val>
                                        </p:tav>
                                      </p:tavLst>
                                    </p:anim>
                                    <p:animEffect transition="in" filter="fade">
                                      <p:cBhvr>
                                        <p:cTn id="137" dur="3000"/>
                                        <p:tgtEl>
                                          <p:spTgt spid="16"/>
                                        </p:tgtEl>
                                      </p:cBhvr>
                                    </p:animEffect>
                                  </p:childTnLst>
                                </p:cTn>
                              </p:par>
                              <p:par>
                                <p:cTn id="138" presetID="48" presetClass="entr" presetSubtype="0" accel="50000" fill="hold" grpId="1" nodeType="withEffect">
                                  <p:stCondLst>
                                    <p:cond delay="0"/>
                                  </p:stCondLst>
                                  <p:childTnLst>
                                    <p:set>
                                      <p:cBhvr>
                                        <p:cTn id="139" dur="1" fill="hold">
                                          <p:stCondLst>
                                            <p:cond delay="0"/>
                                          </p:stCondLst>
                                        </p:cTn>
                                        <p:tgtEl>
                                          <p:spTgt spid="17"/>
                                        </p:tgtEl>
                                        <p:attrNameLst>
                                          <p:attrName>style.visibility</p:attrName>
                                        </p:attrNameLst>
                                      </p:cBhvr>
                                      <p:to>
                                        <p:strVal val="visible"/>
                                      </p:to>
                                    </p:set>
                                    <p:anim calcmode="lin" valueType="num">
                                      <p:cBhvr>
                                        <p:cTn id="140" dur="3000" fill="hold"/>
                                        <p:tgtEl>
                                          <p:spTgt spid="17"/>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41" dur="3000" fill="hold"/>
                                        <p:tgtEl>
                                          <p:spTgt spid="17"/>
                                        </p:tgtEl>
                                        <p:attrNameLst>
                                          <p:attrName>ppt_x</p:attrName>
                                        </p:attrNameLst>
                                      </p:cBhvr>
                                      <p:tavLst>
                                        <p:tav tm="0">
                                          <p:val>
                                            <p:fltVal val="-1"/>
                                          </p:val>
                                        </p:tav>
                                        <p:tav tm="50000">
                                          <p:val>
                                            <p:fltVal val="0.95"/>
                                          </p:val>
                                        </p:tav>
                                        <p:tav tm="100000">
                                          <p:val>
                                            <p:strVal val="#ppt_x"/>
                                          </p:val>
                                        </p:tav>
                                      </p:tavLst>
                                    </p:anim>
                                    <p:anim calcmode="lin" valueType="num">
                                      <p:cBhvr>
                                        <p:cTn id="142" dur="3000" fill="hold"/>
                                        <p:tgtEl>
                                          <p:spTgt spid="17"/>
                                        </p:tgtEl>
                                        <p:attrNameLst>
                                          <p:attrName>ppt_y</p:attrName>
                                        </p:attrNameLst>
                                      </p:cBhvr>
                                      <p:tavLst>
                                        <p:tav tm="0">
                                          <p:val>
                                            <p:strVal val="#ppt_y"/>
                                          </p:val>
                                        </p:tav>
                                        <p:tav tm="100000">
                                          <p:val>
                                            <p:strVal val="#ppt_y"/>
                                          </p:val>
                                        </p:tav>
                                      </p:tavLst>
                                    </p:anim>
                                    <p:animEffect transition="in" filter="fade">
                                      <p:cBhvr>
                                        <p:cTn id="143" dur="3000"/>
                                        <p:tgtEl>
                                          <p:spTgt spid="17"/>
                                        </p:tgtEl>
                                      </p:cBhvr>
                                    </p:animEffect>
                                  </p:childTnLst>
                                </p:cTn>
                              </p:par>
                              <p:par>
                                <p:cTn id="144" presetID="48" presetClass="entr" presetSubtype="0" accel="50000" fill="hold" grpId="1" nodeType="withEffect">
                                  <p:stCondLst>
                                    <p:cond delay="0"/>
                                  </p:stCondLst>
                                  <p:childTnLst>
                                    <p:set>
                                      <p:cBhvr>
                                        <p:cTn id="145" dur="1" fill="hold">
                                          <p:stCondLst>
                                            <p:cond delay="0"/>
                                          </p:stCondLst>
                                        </p:cTn>
                                        <p:tgtEl>
                                          <p:spTgt spid="18"/>
                                        </p:tgtEl>
                                        <p:attrNameLst>
                                          <p:attrName>style.visibility</p:attrName>
                                        </p:attrNameLst>
                                      </p:cBhvr>
                                      <p:to>
                                        <p:strVal val="visible"/>
                                      </p:to>
                                    </p:set>
                                    <p:anim calcmode="lin" valueType="num">
                                      <p:cBhvr>
                                        <p:cTn id="146" dur="3000" fill="hold"/>
                                        <p:tgtEl>
                                          <p:spTgt spid="18"/>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47" dur="3000" fill="hold"/>
                                        <p:tgtEl>
                                          <p:spTgt spid="18"/>
                                        </p:tgtEl>
                                        <p:attrNameLst>
                                          <p:attrName>ppt_x</p:attrName>
                                        </p:attrNameLst>
                                      </p:cBhvr>
                                      <p:tavLst>
                                        <p:tav tm="0">
                                          <p:val>
                                            <p:fltVal val="-1"/>
                                          </p:val>
                                        </p:tav>
                                        <p:tav tm="50000">
                                          <p:val>
                                            <p:fltVal val="0.95"/>
                                          </p:val>
                                        </p:tav>
                                        <p:tav tm="100000">
                                          <p:val>
                                            <p:strVal val="#ppt_x"/>
                                          </p:val>
                                        </p:tav>
                                      </p:tavLst>
                                    </p:anim>
                                    <p:anim calcmode="lin" valueType="num">
                                      <p:cBhvr>
                                        <p:cTn id="148" dur="3000" fill="hold"/>
                                        <p:tgtEl>
                                          <p:spTgt spid="18"/>
                                        </p:tgtEl>
                                        <p:attrNameLst>
                                          <p:attrName>ppt_y</p:attrName>
                                        </p:attrNameLst>
                                      </p:cBhvr>
                                      <p:tavLst>
                                        <p:tav tm="0">
                                          <p:val>
                                            <p:strVal val="#ppt_y"/>
                                          </p:val>
                                        </p:tav>
                                        <p:tav tm="100000">
                                          <p:val>
                                            <p:strVal val="#ppt_y"/>
                                          </p:val>
                                        </p:tav>
                                      </p:tavLst>
                                    </p:anim>
                                    <p:animEffect transition="in" filter="fade">
                                      <p:cBhvr>
                                        <p:cTn id="149" dur="3000"/>
                                        <p:tgtEl>
                                          <p:spTgt spid="18"/>
                                        </p:tgtEl>
                                      </p:cBhvr>
                                    </p:animEffect>
                                  </p:childTnLst>
                                </p:cTn>
                              </p:par>
                              <p:par>
                                <p:cTn id="150" presetID="48" presetClass="entr" presetSubtype="0" accel="50000" fill="hold" grpId="1" nodeType="withEffect">
                                  <p:stCondLst>
                                    <p:cond delay="0"/>
                                  </p:stCondLst>
                                  <p:childTnLst>
                                    <p:set>
                                      <p:cBhvr>
                                        <p:cTn id="151" dur="1" fill="hold">
                                          <p:stCondLst>
                                            <p:cond delay="0"/>
                                          </p:stCondLst>
                                        </p:cTn>
                                        <p:tgtEl>
                                          <p:spTgt spid="19"/>
                                        </p:tgtEl>
                                        <p:attrNameLst>
                                          <p:attrName>style.visibility</p:attrName>
                                        </p:attrNameLst>
                                      </p:cBhvr>
                                      <p:to>
                                        <p:strVal val="visible"/>
                                      </p:to>
                                    </p:set>
                                    <p:anim calcmode="lin" valueType="num">
                                      <p:cBhvr>
                                        <p:cTn id="152" dur="3000" fill="hold"/>
                                        <p:tgtEl>
                                          <p:spTgt spid="19"/>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53" dur="3000" fill="hold"/>
                                        <p:tgtEl>
                                          <p:spTgt spid="19"/>
                                        </p:tgtEl>
                                        <p:attrNameLst>
                                          <p:attrName>ppt_x</p:attrName>
                                        </p:attrNameLst>
                                      </p:cBhvr>
                                      <p:tavLst>
                                        <p:tav tm="0">
                                          <p:val>
                                            <p:fltVal val="-1"/>
                                          </p:val>
                                        </p:tav>
                                        <p:tav tm="50000">
                                          <p:val>
                                            <p:fltVal val="0.95"/>
                                          </p:val>
                                        </p:tav>
                                        <p:tav tm="100000">
                                          <p:val>
                                            <p:strVal val="#ppt_x"/>
                                          </p:val>
                                        </p:tav>
                                      </p:tavLst>
                                    </p:anim>
                                    <p:anim calcmode="lin" valueType="num">
                                      <p:cBhvr>
                                        <p:cTn id="154" dur="3000" fill="hold"/>
                                        <p:tgtEl>
                                          <p:spTgt spid="19"/>
                                        </p:tgtEl>
                                        <p:attrNameLst>
                                          <p:attrName>ppt_y</p:attrName>
                                        </p:attrNameLst>
                                      </p:cBhvr>
                                      <p:tavLst>
                                        <p:tav tm="0">
                                          <p:val>
                                            <p:strVal val="#ppt_y"/>
                                          </p:val>
                                        </p:tav>
                                        <p:tav tm="100000">
                                          <p:val>
                                            <p:strVal val="#ppt_y"/>
                                          </p:val>
                                        </p:tav>
                                      </p:tavLst>
                                    </p:anim>
                                    <p:animEffect transition="in" filter="fade">
                                      <p:cBhvr>
                                        <p:cTn id="155" dur="3000"/>
                                        <p:tgtEl>
                                          <p:spTgt spid="19"/>
                                        </p:tgtEl>
                                      </p:cBhvr>
                                    </p:animEffect>
                                  </p:childTnLst>
                                </p:cTn>
                              </p:par>
                              <p:par>
                                <p:cTn id="156" presetID="48" presetClass="entr" presetSubtype="0" accel="50000" fill="hold" grpId="1" nodeType="withEffect">
                                  <p:stCondLst>
                                    <p:cond delay="0"/>
                                  </p:stCondLst>
                                  <p:childTnLst>
                                    <p:set>
                                      <p:cBhvr>
                                        <p:cTn id="157" dur="1" fill="hold">
                                          <p:stCondLst>
                                            <p:cond delay="0"/>
                                          </p:stCondLst>
                                        </p:cTn>
                                        <p:tgtEl>
                                          <p:spTgt spid="20"/>
                                        </p:tgtEl>
                                        <p:attrNameLst>
                                          <p:attrName>style.visibility</p:attrName>
                                        </p:attrNameLst>
                                      </p:cBhvr>
                                      <p:to>
                                        <p:strVal val="visible"/>
                                      </p:to>
                                    </p:set>
                                    <p:anim calcmode="lin" valueType="num">
                                      <p:cBhvr>
                                        <p:cTn id="158" dur="3000" fill="hold"/>
                                        <p:tgtEl>
                                          <p:spTgt spid="20"/>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59" dur="3000" fill="hold"/>
                                        <p:tgtEl>
                                          <p:spTgt spid="20"/>
                                        </p:tgtEl>
                                        <p:attrNameLst>
                                          <p:attrName>ppt_x</p:attrName>
                                        </p:attrNameLst>
                                      </p:cBhvr>
                                      <p:tavLst>
                                        <p:tav tm="0">
                                          <p:val>
                                            <p:fltVal val="-1"/>
                                          </p:val>
                                        </p:tav>
                                        <p:tav tm="50000">
                                          <p:val>
                                            <p:fltVal val="0.95"/>
                                          </p:val>
                                        </p:tav>
                                        <p:tav tm="100000">
                                          <p:val>
                                            <p:strVal val="#ppt_x"/>
                                          </p:val>
                                        </p:tav>
                                      </p:tavLst>
                                    </p:anim>
                                    <p:anim calcmode="lin" valueType="num">
                                      <p:cBhvr>
                                        <p:cTn id="160" dur="3000" fill="hold"/>
                                        <p:tgtEl>
                                          <p:spTgt spid="20"/>
                                        </p:tgtEl>
                                        <p:attrNameLst>
                                          <p:attrName>ppt_y</p:attrName>
                                        </p:attrNameLst>
                                      </p:cBhvr>
                                      <p:tavLst>
                                        <p:tav tm="0">
                                          <p:val>
                                            <p:strVal val="#ppt_y"/>
                                          </p:val>
                                        </p:tav>
                                        <p:tav tm="100000">
                                          <p:val>
                                            <p:strVal val="#ppt_y"/>
                                          </p:val>
                                        </p:tav>
                                      </p:tavLst>
                                    </p:anim>
                                    <p:animEffect transition="in" filter="fade">
                                      <p:cBhvr>
                                        <p:cTn id="161" dur="3000"/>
                                        <p:tgtEl>
                                          <p:spTgt spid="20"/>
                                        </p:tgtEl>
                                      </p:cBhvr>
                                    </p:animEffect>
                                  </p:childTnLst>
                                </p:cTn>
                              </p:par>
                              <p:par>
                                <p:cTn id="162" presetID="48" presetClass="entr" presetSubtype="0" accel="50000" fill="hold" grpId="1" nodeType="withEffect">
                                  <p:stCondLst>
                                    <p:cond delay="0"/>
                                  </p:stCondLst>
                                  <p:childTnLst>
                                    <p:set>
                                      <p:cBhvr>
                                        <p:cTn id="163" dur="1" fill="hold">
                                          <p:stCondLst>
                                            <p:cond delay="0"/>
                                          </p:stCondLst>
                                        </p:cTn>
                                        <p:tgtEl>
                                          <p:spTgt spid="21"/>
                                        </p:tgtEl>
                                        <p:attrNameLst>
                                          <p:attrName>style.visibility</p:attrName>
                                        </p:attrNameLst>
                                      </p:cBhvr>
                                      <p:to>
                                        <p:strVal val="visible"/>
                                      </p:to>
                                    </p:set>
                                    <p:anim calcmode="lin" valueType="num">
                                      <p:cBhvr>
                                        <p:cTn id="164" dur="3000" fill="hold"/>
                                        <p:tgtEl>
                                          <p:spTgt spid="21"/>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65" dur="3000" fill="hold"/>
                                        <p:tgtEl>
                                          <p:spTgt spid="21"/>
                                        </p:tgtEl>
                                        <p:attrNameLst>
                                          <p:attrName>ppt_x</p:attrName>
                                        </p:attrNameLst>
                                      </p:cBhvr>
                                      <p:tavLst>
                                        <p:tav tm="0">
                                          <p:val>
                                            <p:fltVal val="-1"/>
                                          </p:val>
                                        </p:tav>
                                        <p:tav tm="50000">
                                          <p:val>
                                            <p:fltVal val="0.95"/>
                                          </p:val>
                                        </p:tav>
                                        <p:tav tm="100000">
                                          <p:val>
                                            <p:strVal val="#ppt_x"/>
                                          </p:val>
                                        </p:tav>
                                      </p:tavLst>
                                    </p:anim>
                                    <p:anim calcmode="lin" valueType="num">
                                      <p:cBhvr>
                                        <p:cTn id="166" dur="3000" fill="hold"/>
                                        <p:tgtEl>
                                          <p:spTgt spid="21"/>
                                        </p:tgtEl>
                                        <p:attrNameLst>
                                          <p:attrName>ppt_y</p:attrName>
                                        </p:attrNameLst>
                                      </p:cBhvr>
                                      <p:tavLst>
                                        <p:tav tm="0">
                                          <p:val>
                                            <p:strVal val="#ppt_y"/>
                                          </p:val>
                                        </p:tav>
                                        <p:tav tm="100000">
                                          <p:val>
                                            <p:strVal val="#ppt_y"/>
                                          </p:val>
                                        </p:tav>
                                      </p:tavLst>
                                    </p:anim>
                                    <p:animEffect transition="in" filter="fade">
                                      <p:cBhvr>
                                        <p:cTn id="167" dur="3000"/>
                                        <p:tgtEl>
                                          <p:spTgt spid="21"/>
                                        </p:tgtEl>
                                      </p:cBhvr>
                                    </p:animEffect>
                                  </p:childTnLst>
                                </p:cTn>
                              </p:par>
                            </p:childTnLst>
                          </p:cTn>
                        </p:par>
                        <p:par>
                          <p:cTn id="168" fill="hold">
                            <p:stCondLst>
                              <p:cond delay="3000"/>
                            </p:stCondLst>
                            <p:childTnLst>
                              <p:par>
                                <p:cTn id="169" presetID="2" presetClass="exit" presetSubtype="8" fill="hold" grpId="2" nodeType="afterEffect">
                                  <p:stCondLst>
                                    <p:cond delay="0"/>
                                  </p:stCondLst>
                                  <p:childTnLst>
                                    <p:anim calcmode="lin" valueType="num">
                                      <p:cBhvr additive="base">
                                        <p:cTn id="170" dur="3000"/>
                                        <p:tgtEl>
                                          <p:spTgt spid="6"/>
                                        </p:tgtEl>
                                        <p:attrNameLst>
                                          <p:attrName>ppt_x</p:attrName>
                                        </p:attrNameLst>
                                      </p:cBhvr>
                                      <p:tavLst>
                                        <p:tav tm="0">
                                          <p:val>
                                            <p:strVal val="ppt_x"/>
                                          </p:val>
                                        </p:tav>
                                        <p:tav tm="100000">
                                          <p:val>
                                            <p:strVal val="0-ppt_w/2"/>
                                          </p:val>
                                        </p:tav>
                                      </p:tavLst>
                                    </p:anim>
                                    <p:anim calcmode="lin" valueType="num">
                                      <p:cBhvr additive="base">
                                        <p:cTn id="171" dur="3000"/>
                                        <p:tgtEl>
                                          <p:spTgt spid="6"/>
                                        </p:tgtEl>
                                        <p:attrNameLst>
                                          <p:attrName>ppt_y</p:attrName>
                                        </p:attrNameLst>
                                      </p:cBhvr>
                                      <p:tavLst>
                                        <p:tav tm="0">
                                          <p:val>
                                            <p:strVal val="ppt_y"/>
                                          </p:val>
                                        </p:tav>
                                        <p:tav tm="100000">
                                          <p:val>
                                            <p:strVal val="ppt_y"/>
                                          </p:val>
                                        </p:tav>
                                      </p:tavLst>
                                    </p:anim>
                                    <p:set>
                                      <p:cBhvr>
                                        <p:cTn id="172" dur="1" fill="hold">
                                          <p:stCondLst>
                                            <p:cond delay="2999"/>
                                          </p:stCondLst>
                                        </p:cTn>
                                        <p:tgtEl>
                                          <p:spTgt spid="6"/>
                                        </p:tgtEl>
                                        <p:attrNameLst>
                                          <p:attrName>style.visibility</p:attrName>
                                        </p:attrNameLst>
                                      </p:cBhvr>
                                      <p:to>
                                        <p:strVal val="hidden"/>
                                      </p:to>
                                    </p:set>
                                  </p:childTnLst>
                                </p:cTn>
                              </p:par>
                              <p:par>
                                <p:cTn id="173" presetID="2" presetClass="exit" presetSubtype="2" fill="hold" grpId="2" nodeType="withEffect">
                                  <p:stCondLst>
                                    <p:cond delay="0"/>
                                  </p:stCondLst>
                                  <p:childTnLst>
                                    <p:anim calcmode="lin" valueType="num">
                                      <p:cBhvr additive="base">
                                        <p:cTn id="174" dur="3000"/>
                                        <p:tgtEl>
                                          <p:spTgt spid="7"/>
                                        </p:tgtEl>
                                        <p:attrNameLst>
                                          <p:attrName>ppt_x</p:attrName>
                                        </p:attrNameLst>
                                      </p:cBhvr>
                                      <p:tavLst>
                                        <p:tav tm="0">
                                          <p:val>
                                            <p:strVal val="ppt_x"/>
                                          </p:val>
                                        </p:tav>
                                        <p:tav tm="100000">
                                          <p:val>
                                            <p:strVal val="1+ppt_w/2"/>
                                          </p:val>
                                        </p:tav>
                                      </p:tavLst>
                                    </p:anim>
                                    <p:anim calcmode="lin" valueType="num">
                                      <p:cBhvr additive="base">
                                        <p:cTn id="175" dur="3000"/>
                                        <p:tgtEl>
                                          <p:spTgt spid="7"/>
                                        </p:tgtEl>
                                        <p:attrNameLst>
                                          <p:attrName>ppt_y</p:attrName>
                                        </p:attrNameLst>
                                      </p:cBhvr>
                                      <p:tavLst>
                                        <p:tav tm="0">
                                          <p:val>
                                            <p:strVal val="ppt_y"/>
                                          </p:val>
                                        </p:tav>
                                        <p:tav tm="100000">
                                          <p:val>
                                            <p:strVal val="ppt_y"/>
                                          </p:val>
                                        </p:tav>
                                      </p:tavLst>
                                    </p:anim>
                                    <p:set>
                                      <p:cBhvr>
                                        <p:cTn id="176" dur="1" fill="hold">
                                          <p:stCondLst>
                                            <p:cond delay="2999"/>
                                          </p:stCondLst>
                                        </p:cTn>
                                        <p:tgtEl>
                                          <p:spTgt spid="7"/>
                                        </p:tgtEl>
                                        <p:attrNameLst>
                                          <p:attrName>style.visibility</p:attrName>
                                        </p:attrNameLst>
                                      </p:cBhvr>
                                      <p:to>
                                        <p:strVal val="hidden"/>
                                      </p:to>
                                    </p:set>
                                  </p:childTnLst>
                                </p:cTn>
                              </p:par>
                              <p:par>
                                <p:cTn id="177" presetID="2" presetClass="exit" presetSubtype="8" fill="hold" grpId="2" nodeType="withEffect">
                                  <p:stCondLst>
                                    <p:cond delay="0"/>
                                  </p:stCondLst>
                                  <p:childTnLst>
                                    <p:anim calcmode="lin" valueType="num">
                                      <p:cBhvr additive="base">
                                        <p:cTn id="178" dur="3000"/>
                                        <p:tgtEl>
                                          <p:spTgt spid="8"/>
                                        </p:tgtEl>
                                        <p:attrNameLst>
                                          <p:attrName>ppt_x</p:attrName>
                                        </p:attrNameLst>
                                      </p:cBhvr>
                                      <p:tavLst>
                                        <p:tav tm="0">
                                          <p:val>
                                            <p:strVal val="ppt_x"/>
                                          </p:val>
                                        </p:tav>
                                        <p:tav tm="100000">
                                          <p:val>
                                            <p:strVal val="0-ppt_w/2"/>
                                          </p:val>
                                        </p:tav>
                                      </p:tavLst>
                                    </p:anim>
                                    <p:anim calcmode="lin" valueType="num">
                                      <p:cBhvr additive="base">
                                        <p:cTn id="179" dur="3000"/>
                                        <p:tgtEl>
                                          <p:spTgt spid="8"/>
                                        </p:tgtEl>
                                        <p:attrNameLst>
                                          <p:attrName>ppt_y</p:attrName>
                                        </p:attrNameLst>
                                      </p:cBhvr>
                                      <p:tavLst>
                                        <p:tav tm="0">
                                          <p:val>
                                            <p:strVal val="ppt_y"/>
                                          </p:val>
                                        </p:tav>
                                        <p:tav tm="100000">
                                          <p:val>
                                            <p:strVal val="ppt_y"/>
                                          </p:val>
                                        </p:tav>
                                      </p:tavLst>
                                    </p:anim>
                                    <p:set>
                                      <p:cBhvr>
                                        <p:cTn id="180" dur="1" fill="hold">
                                          <p:stCondLst>
                                            <p:cond delay="2999"/>
                                          </p:stCondLst>
                                        </p:cTn>
                                        <p:tgtEl>
                                          <p:spTgt spid="8"/>
                                        </p:tgtEl>
                                        <p:attrNameLst>
                                          <p:attrName>style.visibility</p:attrName>
                                        </p:attrNameLst>
                                      </p:cBhvr>
                                      <p:to>
                                        <p:strVal val="hidden"/>
                                      </p:to>
                                    </p:set>
                                  </p:childTnLst>
                                </p:cTn>
                              </p:par>
                              <p:par>
                                <p:cTn id="181" presetID="2" presetClass="exit" presetSubtype="2" fill="hold" grpId="2" nodeType="withEffect">
                                  <p:stCondLst>
                                    <p:cond delay="0"/>
                                  </p:stCondLst>
                                  <p:childTnLst>
                                    <p:anim calcmode="lin" valueType="num">
                                      <p:cBhvr additive="base">
                                        <p:cTn id="182" dur="3000"/>
                                        <p:tgtEl>
                                          <p:spTgt spid="9"/>
                                        </p:tgtEl>
                                        <p:attrNameLst>
                                          <p:attrName>ppt_x</p:attrName>
                                        </p:attrNameLst>
                                      </p:cBhvr>
                                      <p:tavLst>
                                        <p:tav tm="0">
                                          <p:val>
                                            <p:strVal val="ppt_x"/>
                                          </p:val>
                                        </p:tav>
                                        <p:tav tm="100000">
                                          <p:val>
                                            <p:strVal val="1+ppt_w/2"/>
                                          </p:val>
                                        </p:tav>
                                      </p:tavLst>
                                    </p:anim>
                                    <p:anim calcmode="lin" valueType="num">
                                      <p:cBhvr additive="base">
                                        <p:cTn id="183" dur="3000"/>
                                        <p:tgtEl>
                                          <p:spTgt spid="9"/>
                                        </p:tgtEl>
                                        <p:attrNameLst>
                                          <p:attrName>ppt_y</p:attrName>
                                        </p:attrNameLst>
                                      </p:cBhvr>
                                      <p:tavLst>
                                        <p:tav tm="0">
                                          <p:val>
                                            <p:strVal val="ppt_y"/>
                                          </p:val>
                                        </p:tav>
                                        <p:tav tm="100000">
                                          <p:val>
                                            <p:strVal val="ppt_y"/>
                                          </p:val>
                                        </p:tav>
                                      </p:tavLst>
                                    </p:anim>
                                    <p:set>
                                      <p:cBhvr>
                                        <p:cTn id="184" dur="1" fill="hold">
                                          <p:stCondLst>
                                            <p:cond delay="2999"/>
                                          </p:stCondLst>
                                        </p:cTn>
                                        <p:tgtEl>
                                          <p:spTgt spid="9"/>
                                        </p:tgtEl>
                                        <p:attrNameLst>
                                          <p:attrName>style.visibility</p:attrName>
                                        </p:attrNameLst>
                                      </p:cBhvr>
                                      <p:to>
                                        <p:strVal val="hidden"/>
                                      </p:to>
                                    </p:set>
                                  </p:childTnLst>
                                </p:cTn>
                              </p:par>
                              <p:par>
                                <p:cTn id="185" presetID="2" presetClass="exit" presetSubtype="8" fill="hold" grpId="2" nodeType="withEffect">
                                  <p:stCondLst>
                                    <p:cond delay="0"/>
                                  </p:stCondLst>
                                  <p:childTnLst>
                                    <p:anim calcmode="lin" valueType="num">
                                      <p:cBhvr additive="base">
                                        <p:cTn id="186" dur="3000"/>
                                        <p:tgtEl>
                                          <p:spTgt spid="10"/>
                                        </p:tgtEl>
                                        <p:attrNameLst>
                                          <p:attrName>ppt_x</p:attrName>
                                        </p:attrNameLst>
                                      </p:cBhvr>
                                      <p:tavLst>
                                        <p:tav tm="0">
                                          <p:val>
                                            <p:strVal val="ppt_x"/>
                                          </p:val>
                                        </p:tav>
                                        <p:tav tm="100000">
                                          <p:val>
                                            <p:strVal val="0-ppt_w/2"/>
                                          </p:val>
                                        </p:tav>
                                      </p:tavLst>
                                    </p:anim>
                                    <p:anim calcmode="lin" valueType="num">
                                      <p:cBhvr additive="base">
                                        <p:cTn id="187" dur="3000"/>
                                        <p:tgtEl>
                                          <p:spTgt spid="10"/>
                                        </p:tgtEl>
                                        <p:attrNameLst>
                                          <p:attrName>ppt_y</p:attrName>
                                        </p:attrNameLst>
                                      </p:cBhvr>
                                      <p:tavLst>
                                        <p:tav tm="0">
                                          <p:val>
                                            <p:strVal val="ppt_y"/>
                                          </p:val>
                                        </p:tav>
                                        <p:tav tm="100000">
                                          <p:val>
                                            <p:strVal val="ppt_y"/>
                                          </p:val>
                                        </p:tav>
                                      </p:tavLst>
                                    </p:anim>
                                    <p:set>
                                      <p:cBhvr>
                                        <p:cTn id="188" dur="1" fill="hold">
                                          <p:stCondLst>
                                            <p:cond delay="2999"/>
                                          </p:stCondLst>
                                        </p:cTn>
                                        <p:tgtEl>
                                          <p:spTgt spid="10"/>
                                        </p:tgtEl>
                                        <p:attrNameLst>
                                          <p:attrName>style.visibility</p:attrName>
                                        </p:attrNameLst>
                                      </p:cBhvr>
                                      <p:to>
                                        <p:strVal val="hidden"/>
                                      </p:to>
                                    </p:set>
                                  </p:childTnLst>
                                </p:cTn>
                              </p:par>
                              <p:par>
                                <p:cTn id="189" presetID="2" presetClass="exit" presetSubtype="2" fill="hold" grpId="2" nodeType="withEffect">
                                  <p:stCondLst>
                                    <p:cond delay="0"/>
                                  </p:stCondLst>
                                  <p:childTnLst>
                                    <p:anim calcmode="lin" valueType="num">
                                      <p:cBhvr additive="base">
                                        <p:cTn id="190" dur="3000"/>
                                        <p:tgtEl>
                                          <p:spTgt spid="11"/>
                                        </p:tgtEl>
                                        <p:attrNameLst>
                                          <p:attrName>ppt_x</p:attrName>
                                        </p:attrNameLst>
                                      </p:cBhvr>
                                      <p:tavLst>
                                        <p:tav tm="0">
                                          <p:val>
                                            <p:strVal val="ppt_x"/>
                                          </p:val>
                                        </p:tav>
                                        <p:tav tm="100000">
                                          <p:val>
                                            <p:strVal val="1+ppt_w/2"/>
                                          </p:val>
                                        </p:tav>
                                      </p:tavLst>
                                    </p:anim>
                                    <p:anim calcmode="lin" valueType="num">
                                      <p:cBhvr additive="base">
                                        <p:cTn id="191" dur="3000"/>
                                        <p:tgtEl>
                                          <p:spTgt spid="11"/>
                                        </p:tgtEl>
                                        <p:attrNameLst>
                                          <p:attrName>ppt_y</p:attrName>
                                        </p:attrNameLst>
                                      </p:cBhvr>
                                      <p:tavLst>
                                        <p:tav tm="0">
                                          <p:val>
                                            <p:strVal val="ppt_y"/>
                                          </p:val>
                                        </p:tav>
                                        <p:tav tm="100000">
                                          <p:val>
                                            <p:strVal val="ppt_y"/>
                                          </p:val>
                                        </p:tav>
                                      </p:tavLst>
                                    </p:anim>
                                    <p:set>
                                      <p:cBhvr>
                                        <p:cTn id="192" dur="1" fill="hold">
                                          <p:stCondLst>
                                            <p:cond delay="2999"/>
                                          </p:stCondLst>
                                        </p:cTn>
                                        <p:tgtEl>
                                          <p:spTgt spid="11"/>
                                        </p:tgtEl>
                                        <p:attrNameLst>
                                          <p:attrName>style.visibility</p:attrName>
                                        </p:attrNameLst>
                                      </p:cBhvr>
                                      <p:to>
                                        <p:strVal val="hidden"/>
                                      </p:to>
                                    </p:set>
                                  </p:childTnLst>
                                </p:cTn>
                              </p:par>
                              <p:par>
                                <p:cTn id="193" presetID="2" presetClass="exit" presetSubtype="8" fill="hold" grpId="2" nodeType="withEffect">
                                  <p:stCondLst>
                                    <p:cond delay="0"/>
                                  </p:stCondLst>
                                  <p:childTnLst>
                                    <p:anim calcmode="lin" valueType="num">
                                      <p:cBhvr additive="base">
                                        <p:cTn id="194" dur="3000"/>
                                        <p:tgtEl>
                                          <p:spTgt spid="12"/>
                                        </p:tgtEl>
                                        <p:attrNameLst>
                                          <p:attrName>ppt_x</p:attrName>
                                        </p:attrNameLst>
                                      </p:cBhvr>
                                      <p:tavLst>
                                        <p:tav tm="0">
                                          <p:val>
                                            <p:strVal val="ppt_x"/>
                                          </p:val>
                                        </p:tav>
                                        <p:tav tm="100000">
                                          <p:val>
                                            <p:strVal val="0-ppt_w/2"/>
                                          </p:val>
                                        </p:tav>
                                      </p:tavLst>
                                    </p:anim>
                                    <p:anim calcmode="lin" valueType="num">
                                      <p:cBhvr additive="base">
                                        <p:cTn id="195" dur="3000"/>
                                        <p:tgtEl>
                                          <p:spTgt spid="12"/>
                                        </p:tgtEl>
                                        <p:attrNameLst>
                                          <p:attrName>ppt_y</p:attrName>
                                        </p:attrNameLst>
                                      </p:cBhvr>
                                      <p:tavLst>
                                        <p:tav tm="0">
                                          <p:val>
                                            <p:strVal val="ppt_y"/>
                                          </p:val>
                                        </p:tav>
                                        <p:tav tm="100000">
                                          <p:val>
                                            <p:strVal val="ppt_y"/>
                                          </p:val>
                                        </p:tav>
                                      </p:tavLst>
                                    </p:anim>
                                    <p:set>
                                      <p:cBhvr>
                                        <p:cTn id="196" dur="1" fill="hold">
                                          <p:stCondLst>
                                            <p:cond delay="2999"/>
                                          </p:stCondLst>
                                        </p:cTn>
                                        <p:tgtEl>
                                          <p:spTgt spid="12"/>
                                        </p:tgtEl>
                                        <p:attrNameLst>
                                          <p:attrName>style.visibility</p:attrName>
                                        </p:attrNameLst>
                                      </p:cBhvr>
                                      <p:to>
                                        <p:strVal val="hidden"/>
                                      </p:to>
                                    </p:set>
                                  </p:childTnLst>
                                </p:cTn>
                              </p:par>
                              <p:par>
                                <p:cTn id="197" presetID="2" presetClass="exit" presetSubtype="2" fill="hold" grpId="2" nodeType="withEffect">
                                  <p:stCondLst>
                                    <p:cond delay="0"/>
                                  </p:stCondLst>
                                  <p:childTnLst>
                                    <p:anim calcmode="lin" valueType="num">
                                      <p:cBhvr additive="base">
                                        <p:cTn id="198" dur="3000"/>
                                        <p:tgtEl>
                                          <p:spTgt spid="13"/>
                                        </p:tgtEl>
                                        <p:attrNameLst>
                                          <p:attrName>ppt_x</p:attrName>
                                        </p:attrNameLst>
                                      </p:cBhvr>
                                      <p:tavLst>
                                        <p:tav tm="0">
                                          <p:val>
                                            <p:strVal val="ppt_x"/>
                                          </p:val>
                                        </p:tav>
                                        <p:tav tm="100000">
                                          <p:val>
                                            <p:strVal val="1+ppt_w/2"/>
                                          </p:val>
                                        </p:tav>
                                      </p:tavLst>
                                    </p:anim>
                                    <p:anim calcmode="lin" valueType="num">
                                      <p:cBhvr additive="base">
                                        <p:cTn id="199" dur="3000"/>
                                        <p:tgtEl>
                                          <p:spTgt spid="13"/>
                                        </p:tgtEl>
                                        <p:attrNameLst>
                                          <p:attrName>ppt_y</p:attrName>
                                        </p:attrNameLst>
                                      </p:cBhvr>
                                      <p:tavLst>
                                        <p:tav tm="0">
                                          <p:val>
                                            <p:strVal val="ppt_y"/>
                                          </p:val>
                                        </p:tav>
                                        <p:tav tm="100000">
                                          <p:val>
                                            <p:strVal val="ppt_y"/>
                                          </p:val>
                                        </p:tav>
                                      </p:tavLst>
                                    </p:anim>
                                    <p:set>
                                      <p:cBhvr>
                                        <p:cTn id="200" dur="1" fill="hold">
                                          <p:stCondLst>
                                            <p:cond delay="2999"/>
                                          </p:stCondLst>
                                        </p:cTn>
                                        <p:tgtEl>
                                          <p:spTgt spid="13"/>
                                        </p:tgtEl>
                                        <p:attrNameLst>
                                          <p:attrName>style.visibility</p:attrName>
                                        </p:attrNameLst>
                                      </p:cBhvr>
                                      <p:to>
                                        <p:strVal val="hidden"/>
                                      </p:to>
                                    </p:set>
                                  </p:childTnLst>
                                </p:cTn>
                              </p:par>
                              <p:par>
                                <p:cTn id="201" presetID="2" presetClass="exit" presetSubtype="8" fill="hold" grpId="2" nodeType="withEffect">
                                  <p:stCondLst>
                                    <p:cond delay="0"/>
                                  </p:stCondLst>
                                  <p:childTnLst>
                                    <p:anim calcmode="lin" valueType="num">
                                      <p:cBhvr additive="base">
                                        <p:cTn id="202" dur="3000"/>
                                        <p:tgtEl>
                                          <p:spTgt spid="14"/>
                                        </p:tgtEl>
                                        <p:attrNameLst>
                                          <p:attrName>ppt_x</p:attrName>
                                        </p:attrNameLst>
                                      </p:cBhvr>
                                      <p:tavLst>
                                        <p:tav tm="0">
                                          <p:val>
                                            <p:strVal val="ppt_x"/>
                                          </p:val>
                                        </p:tav>
                                        <p:tav tm="100000">
                                          <p:val>
                                            <p:strVal val="0-ppt_w/2"/>
                                          </p:val>
                                        </p:tav>
                                      </p:tavLst>
                                    </p:anim>
                                    <p:anim calcmode="lin" valueType="num">
                                      <p:cBhvr additive="base">
                                        <p:cTn id="203" dur="3000"/>
                                        <p:tgtEl>
                                          <p:spTgt spid="14"/>
                                        </p:tgtEl>
                                        <p:attrNameLst>
                                          <p:attrName>ppt_y</p:attrName>
                                        </p:attrNameLst>
                                      </p:cBhvr>
                                      <p:tavLst>
                                        <p:tav tm="0">
                                          <p:val>
                                            <p:strVal val="ppt_y"/>
                                          </p:val>
                                        </p:tav>
                                        <p:tav tm="100000">
                                          <p:val>
                                            <p:strVal val="ppt_y"/>
                                          </p:val>
                                        </p:tav>
                                      </p:tavLst>
                                    </p:anim>
                                    <p:set>
                                      <p:cBhvr>
                                        <p:cTn id="204" dur="1" fill="hold">
                                          <p:stCondLst>
                                            <p:cond delay="2999"/>
                                          </p:stCondLst>
                                        </p:cTn>
                                        <p:tgtEl>
                                          <p:spTgt spid="14"/>
                                        </p:tgtEl>
                                        <p:attrNameLst>
                                          <p:attrName>style.visibility</p:attrName>
                                        </p:attrNameLst>
                                      </p:cBhvr>
                                      <p:to>
                                        <p:strVal val="hidden"/>
                                      </p:to>
                                    </p:set>
                                  </p:childTnLst>
                                </p:cTn>
                              </p:par>
                              <p:par>
                                <p:cTn id="205" presetID="2" presetClass="exit" presetSubtype="2" fill="hold" grpId="2" nodeType="withEffect">
                                  <p:stCondLst>
                                    <p:cond delay="0"/>
                                  </p:stCondLst>
                                  <p:childTnLst>
                                    <p:anim calcmode="lin" valueType="num">
                                      <p:cBhvr additive="base">
                                        <p:cTn id="206" dur="3000"/>
                                        <p:tgtEl>
                                          <p:spTgt spid="15"/>
                                        </p:tgtEl>
                                        <p:attrNameLst>
                                          <p:attrName>ppt_x</p:attrName>
                                        </p:attrNameLst>
                                      </p:cBhvr>
                                      <p:tavLst>
                                        <p:tav tm="0">
                                          <p:val>
                                            <p:strVal val="ppt_x"/>
                                          </p:val>
                                        </p:tav>
                                        <p:tav tm="100000">
                                          <p:val>
                                            <p:strVal val="1+ppt_w/2"/>
                                          </p:val>
                                        </p:tav>
                                      </p:tavLst>
                                    </p:anim>
                                    <p:anim calcmode="lin" valueType="num">
                                      <p:cBhvr additive="base">
                                        <p:cTn id="207" dur="3000"/>
                                        <p:tgtEl>
                                          <p:spTgt spid="15"/>
                                        </p:tgtEl>
                                        <p:attrNameLst>
                                          <p:attrName>ppt_y</p:attrName>
                                        </p:attrNameLst>
                                      </p:cBhvr>
                                      <p:tavLst>
                                        <p:tav tm="0">
                                          <p:val>
                                            <p:strVal val="ppt_y"/>
                                          </p:val>
                                        </p:tav>
                                        <p:tav tm="100000">
                                          <p:val>
                                            <p:strVal val="ppt_y"/>
                                          </p:val>
                                        </p:tav>
                                      </p:tavLst>
                                    </p:anim>
                                    <p:set>
                                      <p:cBhvr>
                                        <p:cTn id="208" dur="1" fill="hold">
                                          <p:stCondLst>
                                            <p:cond delay="2999"/>
                                          </p:stCondLst>
                                        </p:cTn>
                                        <p:tgtEl>
                                          <p:spTgt spid="15"/>
                                        </p:tgtEl>
                                        <p:attrNameLst>
                                          <p:attrName>style.visibility</p:attrName>
                                        </p:attrNameLst>
                                      </p:cBhvr>
                                      <p:to>
                                        <p:strVal val="hidden"/>
                                      </p:to>
                                    </p:set>
                                  </p:childTnLst>
                                </p:cTn>
                              </p:par>
                              <p:par>
                                <p:cTn id="209" presetID="2" presetClass="exit" presetSubtype="8" fill="hold" grpId="2" nodeType="withEffect">
                                  <p:stCondLst>
                                    <p:cond delay="0"/>
                                  </p:stCondLst>
                                  <p:childTnLst>
                                    <p:anim calcmode="lin" valueType="num">
                                      <p:cBhvr additive="base">
                                        <p:cTn id="210" dur="3000"/>
                                        <p:tgtEl>
                                          <p:spTgt spid="16"/>
                                        </p:tgtEl>
                                        <p:attrNameLst>
                                          <p:attrName>ppt_x</p:attrName>
                                        </p:attrNameLst>
                                      </p:cBhvr>
                                      <p:tavLst>
                                        <p:tav tm="0">
                                          <p:val>
                                            <p:strVal val="ppt_x"/>
                                          </p:val>
                                        </p:tav>
                                        <p:tav tm="100000">
                                          <p:val>
                                            <p:strVal val="0-ppt_w/2"/>
                                          </p:val>
                                        </p:tav>
                                      </p:tavLst>
                                    </p:anim>
                                    <p:anim calcmode="lin" valueType="num">
                                      <p:cBhvr additive="base">
                                        <p:cTn id="211" dur="3000"/>
                                        <p:tgtEl>
                                          <p:spTgt spid="16"/>
                                        </p:tgtEl>
                                        <p:attrNameLst>
                                          <p:attrName>ppt_y</p:attrName>
                                        </p:attrNameLst>
                                      </p:cBhvr>
                                      <p:tavLst>
                                        <p:tav tm="0">
                                          <p:val>
                                            <p:strVal val="ppt_y"/>
                                          </p:val>
                                        </p:tav>
                                        <p:tav tm="100000">
                                          <p:val>
                                            <p:strVal val="ppt_y"/>
                                          </p:val>
                                        </p:tav>
                                      </p:tavLst>
                                    </p:anim>
                                    <p:set>
                                      <p:cBhvr>
                                        <p:cTn id="212" dur="1" fill="hold">
                                          <p:stCondLst>
                                            <p:cond delay="2999"/>
                                          </p:stCondLst>
                                        </p:cTn>
                                        <p:tgtEl>
                                          <p:spTgt spid="16"/>
                                        </p:tgtEl>
                                        <p:attrNameLst>
                                          <p:attrName>style.visibility</p:attrName>
                                        </p:attrNameLst>
                                      </p:cBhvr>
                                      <p:to>
                                        <p:strVal val="hidden"/>
                                      </p:to>
                                    </p:set>
                                  </p:childTnLst>
                                </p:cTn>
                              </p:par>
                              <p:par>
                                <p:cTn id="213" presetID="2" presetClass="exit" presetSubtype="2" fill="hold" grpId="2" nodeType="withEffect">
                                  <p:stCondLst>
                                    <p:cond delay="0"/>
                                  </p:stCondLst>
                                  <p:childTnLst>
                                    <p:anim calcmode="lin" valueType="num">
                                      <p:cBhvr additive="base">
                                        <p:cTn id="214" dur="3000"/>
                                        <p:tgtEl>
                                          <p:spTgt spid="17"/>
                                        </p:tgtEl>
                                        <p:attrNameLst>
                                          <p:attrName>ppt_x</p:attrName>
                                        </p:attrNameLst>
                                      </p:cBhvr>
                                      <p:tavLst>
                                        <p:tav tm="0">
                                          <p:val>
                                            <p:strVal val="ppt_x"/>
                                          </p:val>
                                        </p:tav>
                                        <p:tav tm="100000">
                                          <p:val>
                                            <p:strVal val="1+ppt_w/2"/>
                                          </p:val>
                                        </p:tav>
                                      </p:tavLst>
                                    </p:anim>
                                    <p:anim calcmode="lin" valueType="num">
                                      <p:cBhvr additive="base">
                                        <p:cTn id="215" dur="3000"/>
                                        <p:tgtEl>
                                          <p:spTgt spid="17"/>
                                        </p:tgtEl>
                                        <p:attrNameLst>
                                          <p:attrName>ppt_y</p:attrName>
                                        </p:attrNameLst>
                                      </p:cBhvr>
                                      <p:tavLst>
                                        <p:tav tm="0">
                                          <p:val>
                                            <p:strVal val="ppt_y"/>
                                          </p:val>
                                        </p:tav>
                                        <p:tav tm="100000">
                                          <p:val>
                                            <p:strVal val="ppt_y"/>
                                          </p:val>
                                        </p:tav>
                                      </p:tavLst>
                                    </p:anim>
                                    <p:set>
                                      <p:cBhvr>
                                        <p:cTn id="216" dur="1" fill="hold">
                                          <p:stCondLst>
                                            <p:cond delay="2999"/>
                                          </p:stCondLst>
                                        </p:cTn>
                                        <p:tgtEl>
                                          <p:spTgt spid="17"/>
                                        </p:tgtEl>
                                        <p:attrNameLst>
                                          <p:attrName>style.visibility</p:attrName>
                                        </p:attrNameLst>
                                      </p:cBhvr>
                                      <p:to>
                                        <p:strVal val="hidden"/>
                                      </p:to>
                                    </p:set>
                                  </p:childTnLst>
                                </p:cTn>
                              </p:par>
                              <p:par>
                                <p:cTn id="217" presetID="2" presetClass="exit" presetSubtype="8" fill="hold" grpId="2" nodeType="withEffect">
                                  <p:stCondLst>
                                    <p:cond delay="0"/>
                                  </p:stCondLst>
                                  <p:childTnLst>
                                    <p:anim calcmode="lin" valueType="num">
                                      <p:cBhvr additive="base">
                                        <p:cTn id="218" dur="3000"/>
                                        <p:tgtEl>
                                          <p:spTgt spid="18"/>
                                        </p:tgtEl>
                                        <p:attrNameLst>
                                          <p:attrName>ppt_x</p:attrName>
                                        </p:attrNameLst>
                                      </p:cBhvr>
                                      <p:tavLst>
                                        <p:tav tm="0">
                                          <p:val>
                                            <p:strVal val="ppt_x"/>
                                          </p:val>
                                        </p:tav>
                                        <p:tav tm="100000">
                                          <p:val>
                                            <p:strVal val="0-ppt_w/2"/>
                                          </p:val>
                                        </p:tav>
                                      </p:tavLst>
                                    </p:anim>
                                    <p:anim calcmode="lin" valueType="num">
                                      <p:cBhvr additive="base">
                                        <p:cTn id="219" dur="3000"/>
                                        <p:tgtEl>
                                          <p:spTgt spid="18"/>
                                        </p:tgtEl>
                                        <p:attrNameLst>
                                          <p:attrName>ppt_y</p:attrName>
                                        </p:attrNameLst>
                                      </p:cBhvr>
                                      <p:tavLst>
                                        <p:tav tm="0">
                                          <p:val>
                                            <p:strVal val="ppt_y"/>
                                          </p:val>
                                        </p:tav>
                                        <p:tav tm="100000">
                                          <p:val>
                                            <p:strVal val="ppt_y"/>
                                          </p:val>
                                        </p:tav>
                                      </p:tavLst>
                                    </p:anim>
                                    <p:set>
                                      <p:cBhvr>
                                        <p:cTn id="220" dur="1" fill="hold">
                                          <p:stCondLst>
                                            <p:cond delay="2999"/>
                                          </p:stCondLst>
                                        </p:cTn>
                                        <p:tgtEl>
                                          <p:spTgt spid="18"/>
                                        </p:tgtEl>
                                        <p:attrNameLst>
                                          <p:attrName>style.visibility</p:attrName>
                                        </p:attrNameLst>
                                      </p:cBhvr>
                                      <p:to>
                                        <p:strVal val="hidden"/>
                                      </p:to>
                                    </p:set>
                                  </p:childTnLst>
                                </p:cTn>
                              </p:par>
                              <p:par>
                                <p:cTn id="221" presetID="2" presetClass="exit" presetSubtype="2" fill="hold" grpId="2" nodeType="withEffect">
                                  <p:stCondLst>
                                    <p:cond delay="0"/>
                                  </p:stCondLst>
                                  <p:childTnLst>
                                    <p:anim calcmode="lin" valueType="num">
                                      <p:cBhvr additive="base">
                                        <p:cTn id="222" dur="3000"/>
                                        <p:tgtEl>
                                          <p:spTgt spid="19"/>
                                        </p:tgtEl>
                                        <p:attrNameLst>
                                          <p:attrName>ppt_x</p:attrName>
                                        </p:attrNameLst>
                                      </p:cBhvr>
                                      <p:tavLst>
                                        <p:tav tm="0">
                                          <p:val>
                                            <p:strVal val="ppt_x"/>
                                          </p:val>
                                        </p:tav>
                                        <p:tav tm="100000">
                                          <p:val>
                                            <p:strVal val="1+ppt_w/2"/>
                                          </p:val>
                                        </p:tav>
                                      </p:tavLst>
                                    </p:anim>
                                    <p:anim calcmode="lin" valueType="num">
                                      <p:cBhvr additive="base">
                                        <p:cTn id="223" dur="3000"/>
                                        <p:tgtEl>
                                          <p:spTgt spid="19"/>
                                        </p:tgtEl>
                                        <p:attrNameLst>
                                          <p:attrName>ppt_y</p:attrName>
                                        </p:attrNameLst>
                                      </p:cBhvr>
                                      <p:tavLst>
                                        <p:tav tm="0">
                                          <p:val>
                                            <p:strVal val="ppt_y"/>
                                          </p:val>
                                        </p:tav>
                                        <p:tav tm="100000">
                                          <p:val>
                                            <p:strVal val="ppt_y"/>
                                          </p:val>
                                        </p:tav>
                                      </p:tavLst>
                                    </p:anim>
                                    <p:set>
                                      <p:cBhvr>
                                        <p:cTn id="224" dur="1" fill="hold">
                                          <p:stCondLst>
                                            <p:cond delay="2999"/>
                                          </p:stCondLst>
                                        </p:cTn>
                                        <p:tgtEl>
                                          <p:spTgt spid="19"/>
                                        </p:tgtEl>
                                        <p:attrNameLst>
                                          <p:attrName>style.visibility</p:attrName>
                                        </p:attrNameLst>
                                      </p:cBhvr>
                                      <p:to>
                                        <p:strVal val="hidden"/>
                                      </p:to>
                                    </p:set>
                                  </p:childTnLst>
                                </p:cTn>
                              </p:par>
                              <p:par>
                                <p:cTn id="225" presetID="2" presetClass="exit" presetSubtype="8" fill="hold" grpId="2" nodeType="withEffect">
                                  <p:stCondLst>
                                    <p:cond delay="0"/>
                                  </p:stCondLst>
                                  <p:childTnLst>
                                    <p:anim calcmode="lin" valueType="num">
                                      <p:cBhvr additive="base">
                                        <p:cTn id="226" dur="3000"/>
                                        <p:tgtEl>
                                          <p:spTgt spid="20"/>
                                        </p:tgtEl>
                                        <p:attrNameLst>
                                          <p:attrName>ppt_x</p:attrName>
                                        </p:attrNameLst>
                                      </p:cBhvr>
                                      <p:tavLst>
                                        <p:tav tm="0">
                                          <p:val>
                                            <p:strVal val="ppt_x"/>
                                          </p:val>
                                        </p:tav>
                                        <p:tav tm="100000">
                                          <p:val>
                                            <p:strVal val="0-ppt_w/2"/>
                                          </p:val>
                                        </p:tav>
                                      </p:tavLst>
                                    </p:anim>
                                    <p:anim calcmode="lin" valueType="num">
                                      <p:cBhvr additive="base">
                                        <p:cTn id="227" dur="3000"/>
                                        <p:tgtEl>
                                          <p:spTgt spid="20"/>
                                        </p:tgtEl>
                                        <p:attrNameLst>
                                          <p:attrName>ppt_y</p:attrName>
                                        </p:attrNameLst>
                                      </p:cBhvr>
                                      <p:tavLst>
                                        <p:tav tm="0">
                                          <p:val>
                                            <p:strVal val="ppt_y"/>
                                          </p:val>
                                        </p:tav>
                                        <p:tav tm="100000">
                                          <p:val>
                                            <p:strVal val="ppt_y"/>
                                          </p:val>
                                        </p:tav>
                                      </p:tavLst>
                                    </p:anim>
                                    <p:set>
                                      <p:cBhvr>
                                        <p:cTn id="228" dur="1" fill="hold">
                                          <p:stCondLst>
                                            <p:cond delay="2999"/>
                                          </p:stCondLst>
                                        </p:cTn>
                                        <p:tgtEl>
                                          <p:spTgt spid="20"/>
                                        </p:tgtEl>
                                        <p:attrNameLst>
                                          <p:attrName>style.visibility</p:attrName>
                                        </p:attrNameLst>
                                      </p:cBhvr>
                                      <p:to>
                                        <p:strVal val="hidden"/>
                                      </p:to>
                                    </p:set>
                                  </p:childTnLst>
                                </p:cTn>
                              </p:par>
                              <p:par>
                                <p:cTn id="229" presetID="2" presetClass="exit" presetSubtype="2" fill="hold" grpId="2" nodeType="withEffect">
                                  <p:stCondLst>
                                    <p:cond delay="0"/>
                                  </p:stCondLst>
                                  <p:childTnLst>
                                    <p:anim calcmode="lin" valueType="num">
                                      <p:cBhvr additive="base">
                                        <p:cTn id="230" dur="3000"/>
                                        <p:tgtEl>
                                          <p:spTgt spid="21"/>
                                        </p:tgtEl>
                                        <p:attrNameLst>
                                          <p:attrName>ppt_x</p:attrName>
                                        </p:attrNameLst>
                                      </p:cBhvr>
                                      <p:tavLst>
                                        <p:tav tm="0">
                                          <p:val>
                                            <p:strVal val="ppt_x"/>
                                          </p:val>
                                        </p:tav>
                                        <p:tav tm="100000">
                                          <p:val>
                                            <p:strVal val="1+ppt_w/2"/>
                                          </p:val>
                                        </p:tav>
                                      </p:tavLst>
                                    </p:anim>
                                    <p:anim calcmode="lin" valueType="num">
                                      <p:cBhvr additive="base">
                                        <p:cTn id="231" dur="3000"/>
                                        <p:tgtEl>
                                          <p:spTgt spid="21"/>
                                        </p:tgtEl>
                                        <p:attrNameLst>
                                          <p:attrName>ppt_y</p:attrName>
                                        </p:attrNameLst>
                                      </p:cBhvr>
                                      <p:tavLst>
                                        <p:tav tm="0">
                                          <p:val>
                                            <p:strVal val="ppt_y"/>
                                          </p:val>
                                        </p:tav>
                                        <p:tav tm="100000">
                                          <p:val>
                                            <p:strVal val="ppt_y"/>
                                          </p:val>
                                        </p:tav>
                                      </p:tavLst>
                                    </p:anim>
                                    <p:set>
                                      <p:cBhvr>
                                        <p:cTn id="232" dur="1" fill="hold">
                                          <p:stCondLst>
                                            <p:cond delay="2999"/>
                                          </p:stCondLst>
                                        </p:cTn>
                                        <p:tgtEl>
                                          <p:spTgt spid="21"/>
                                        </p:tgtEl>
                                        <p:attrNameLst>
                                          <p:attrName>style.visibility</p:attrName>
                                        </p:attrNameLst>
                                      </p:cBhvr>
                                      <p:to>
                                        <p:strVal val="hidden"/>
                                      </p:to>
                                    </p:set>
                                  </p:childTnLst>
                                </p:cTn>
                              </p:par>
                              <p:par>
                                <p:cTn id="233" presetID="23" presetClass="entr" presetSubtype="272" fill="hold" nodeType="withEffect">
                                  <p:stCondLst>
                                    <p:cond delay="0"/>
                                  </p:stCondLst>
                                  <p:childTnLst>
                                    <p:set>
                                      <p:cBhvr>
                                        <p:cTn id="234" dur="1" fill="hold">
                                          <p:stCondLst>
                                            <p:cond delay="0"/>
                                          </p:stCondLst>
                                        </p:cTn>
                                        <p:tgtEl>
                                          <p:spTgt spid="5"/>
                                        </p:tgtEl>
                                        <p:attrNameLst>
                                          <p:attrName>style.visibility</p:attrName>
                                        </p:attrNameLst>
                                      </p:cBhvr>
                                      <p:to>
                                        <p:strVal val="visible"/>
                                      </p:to>
                                    </p:set>
                                    <p:anim calcmode="lin" valueType="num">
                                      <p:cBhvr>
                                        <p:cTn id="235" dur="3000" fill="hold"/>
                                        <p:tgtEl>
                                          <p:spTgt spid="5"/>
                                        </p:tgtEl>
                                        <p:attrNameLst>
                                          <p:attrName>ppt_w</p:attrName>
                                        </p:attrNameLst>
                                      </p:cBhvr>
                                      <p:tavLst>
                                        <p:tav tm="0">
                                          <p:val>
                                            <p:strVal val="2/3*#ppt_w"/>
                                          </p:val>
                                        </p:tav>
                                        <p:tav tm="100000">
                                          <p:val>
                                            <p:strVal val="#ppt_w"/>
                                          </p:val>
                                        </p:tav>
                                      </p:tavLst>
                                    </p:anim>
                                    <p:anim calcmode="lin" valueType="num">
                                      <p:cBhvr>
                                        <p:cTn id="236" dur="3000" fill="hold"/>
                                        <p:tgtEl>
                                          <p:spTgt spid="5"/>
                                        </p:tgtEl>
                                        <p:attrNameLst>
                                          <p:attrName>ppt_h</p:attrName>
                                        </p:attrNameLst>
                                      </p:cBhvr>
                                      <p:tavLst>
                                        <p:tav tm="0">
                                          <p:val>
                                            <p:strVal val="2/3*#ppt_h"/>
                                          </p:val>
                                        </p:tav>
                                        <p:tav tm="100000">
                                          <p:val>
                                            <p:strVal val="#ppt_h"/>
                                          </p:val>
                                        </p:tav>
                                      </p:tavLst>
                                    </p:anim>
                                  </p:childTnLst>
                                </p:cTn>
                              </p:par>
                              <p:par>
                                <p:cTn id="237" presetID="16" presetClass="entr" presetSubtype="37" fill="hold" nodeType="withEffect">
                                  <p:stCondLst>
                                    <p:cond delay="0"/>
                                  </p:stCondLst>
                                  <p:childTnLst>
                                    <p:set>
                                      <p:cBhvr>
                                        <p:cTn id="238" dur="1" fill="hold">
                                          <p:stCondLst>
                                            <p:cond delay="0"/>
                                          </p:stCondLst>
                                        </p:cTn>
                                        <p:tgtEl>
                                          <p:spTgt spid="5"/>
                                        </p:tgtEl>
                                        <p:attrNameLst>
                                          <p:attrName>style.visibility</p:attrName>
                                        </p:attrNameLst>
                                      </p:cBhvr>
                                      <p:to>
                                        <p:strVal val="visible"/>
                                      </p:to>
                                    </p:set>
                                    <p:animEffect transition="in" filter="barn(outVertical)">
                                      <p:cBhvr>
                                        <p:cTn id="239" dur="3000"/>
                                        <p:tgtEl>
                                          <p:spTgt spid="5"/>
                                        </p:tgtEl>
                                      </p:cBhvr>
                                    </p:animEffect>
                                  </p:childTnLst>
                                </p:cTn>
                              </p:par>
                            </p:childTnLst>
                          </p:cTn>
                        </p:par>
                        <p:par>
                          <p:cTn id="240" fill="hold">
                            <p:stCondLst>
                              <p:cond delay="6000"/>
                            </p:stCondLst>
                            <p:childTnLst>
                              <p:par>
                                <p:cTn id="241" presetID="2" presetClass="entr" presetSubtype="2" fill="hold" grpId="0" nodeType="afterEffect">
                                  <p:stCondLst>
                                    <p:cond delay="0"/>
                                  </p:stCondLst>
                                  <p:childTnLst>
                                    <p:set>
                                      <p:cBhvr>
                                        <p:cTn id="242" dur="1" fill="hold">
                                          <p:stCondLst>
                                            <p:cond delay="0"/>
                                          </p:stCondLst>
                                        </p:cTn>
                                        <p:tgtEl>
                                          <p:spTgt spid="22"/>
                                        </p:tgtEl>
                                        <p:attrNameLst>
                                          <p:attrName>style.visibility</p:attrName>
                                        </p:attrNameLst>
                                      </p:cBhvr>
                                      <p:to>
                                        <p:strVal val="visible"/>
                                      </p:to>
                                    </p:set>
                                    <p:anim calcmode="lin" valueType="num">
                                      <p:cBhvr additive="base">
                                        <p:cTn id="243" dur="2000" fill="hold"/>
                                        <p:tgtEl>
                                          <p:spTgt spid="22"/>
                                        </p:tgtEl>
                                        <p:attrNameLst>
                                          <p:attrName>ppt_x</p:attrName>
                                        </p:attrNameLst>
                                      </p:cBhvr>
                                      <p:tavLst>
                                        <p:tav tm="0">
                                          <p:val>
                                            <p:strVal val="1+#ppt_w/2"/>
                                          </p:val>
                                        </p:tav>
                                        <p:tav tm="100000">
                                          <p:val>
                                            <p:strVal val="#ppt_x"/>
                                          </p:val>
                                        </p:tav>
                                      </p:tavLst>
                                    </p:anim>
                                    <p:anim calcmode="lin" valueType="num">
                                      <p:cBhvr additive="base">
                                        <p:cTn id="244" dur="2000" fill="hold"/>
                                        <p:tgtEl>
                                          <p:spTgt spid="2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p:bldP spid="23"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h.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4000496" y="0"/>
            <a:ext cx="571504" cy="1500174"/>
          </a:xfrm>
          <a:prstGeom prst="rect">
            <a:avLst/>
          </a:prstGeom>
          <a:gradFill flip="none" rotWithShape="1">
            <a:gsLst>
              <a:gs pos="29000">
                <a:schemeClr val="tx2">
                  <a:lumMod val="10000"/>
                </a:schemeClr>
              </a:gs>
              <a:gs pos="13000">
                <a:srgbClr val="BD922A"/>
              </a:gs>
              <a:gs pos="21001">
                <a:srgbClr val="BD922A"/>
              </a:gs>
              <a:gs pos="63000">
                <a:srgbClr val="FBE4AE"/>
              </a:gs>
              <a:gs pos="67000">
                <a:srgbClr val="BD922A"/>
              </a:gs>
              <a:gs pos="69000">
                <a:srgbClr val="835E17"/>
              </a:gs>
              <a:gs pos="82001">
                <a:srgbClr val="A28949"/>
              </a:gs>
              <a:gs pos="100000">
                <a:srgbClr val="FAE3B7"/>
              </a:gs>
            </a:gsLst>
            <a:lin ang="27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4572000" y="0"/>
            <a:ext cx="571536" cy="1500174"/>
          </a:xfrm>
          <a:prstGeom prst="rect">
            <a:avLst/>
          </a:prstGeom>
          <a:gradFill flip="none" rotWithShape="1">
            <a:gsLst>
              <a:gs pos="29000">
                <a:schemeClr val="tx2">
                  <a:lumMod val="10000"/>
                </a:schemeClr>
              </a:gs>
              <a:gs pos="13000">
                <a:srgbClr val="BD922A"/>
              </a:gs>
              <a:gs pos="21001">
                <a:srgbClr val="BD922A"/>
              </a:gs>
              <a:gs pos="63000">
                <a:srgbClr val="FBE4AE"/>
              </a:gs>
              <a:gs pos="67000">
                <a:srgbClr val="BD922A"/>
              </a:gs>
              <a:gs pos="69000">
                <a:srgbClr val="835E17"/>
              </a:gs>
              <a:gs pos="82001">
                <a:srgbClr val="A28949"/>
              </a:gs>
              <a:gs pos="100000">
                <a:srgbClr val="FAE3B7"/>
              </a:gs>
            </a:gsLst>
            <a:lin ang="27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3357554" y="714356"/>
            <a:ext cx="642942" cy="1500174"/>
          </a:xfrm>
          <a:prstGeom prst="rect">
            <a:avLst/>
          </a:prstGeom>
          <a:gradFill flip="none" rotWithShape="1">
            <a:gsLst>
              <a:gs pos="29000">
                <a:schemeClr val="tx2">
                  <a:lumMod val="10000"/>
                </a:schemeClr>
              </a:gs>
              <a:gs pos="13000">
                <a:srgbClr val="BD922A"/>
              </a:gs>
              <a:gs pos="21001">
                <a:srgbClr val="BD922A"/>
              </a:gs>
              <a:gs pos="63000">
                <a:srgbClr val="FBE4AE"/>
              </a:gs>
              <a:gs pos="67000">
                <a:srgbClr val="BD922A"/>
              </a:gs>
              <a:gs pos="69000">
                <a:srgbClr val="835E17"/>
              </a:gs>
              <a:gs pos="82001">
                <a:srgbClr val="A28949"/>
              </a:gs>
              <a:gs pos="100000">
                <a:srgbClr val="FAE3B7"/>
              </a:gs>
            </a:gsLst>
            <a:lin ang="27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5143536" y="714356"/>
            <a:ext cx="642942" cy="1500174"/>
          </a:xfrm>
          <a:prstGeom prst="rect">
            <a:avLst/>
          </a:prstGeom>
          <a:gradFill flip="none" rotWithShape="1">
            <a:gsLst>
              <a:gs pos="29000">
                <a:schemeClr val="tx2">
                  <a:lumMod val="10000"/>
                </a:schemeClr>
              </a:gs>
              <a:gs pos="13000">
                <a:srgbClr val="BD922A"/>
              </a:gs>
              <a:gs pos="21001">
                <a:srgbClr val="BD922A"/>
              </a:gs>
              <a:gs pos="63000">
                <a:srgbClr val="FBE4AE"/>
              </a:gs>
              <a:gs pos="67000">
                <a:srgbClr val="BD922A"/>
              </a:gs>
              <a:gs pos="69000">
                <a:srgbClr val="835E17"/>
              </a:gs>
              <a:gs pos="82001">
                <a:srgbClr val="A28949"/>
              </a:gs>
              <a:gs pos="100000">
                <a:srgbClr val="FAE3B7"/>
              </a:gs>
            </a:gsLst>
            <a:lin ang="27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2714612" y="1714512"/>
            <a:ext cx="642942" cy="1500174"/>
          </a:xfrm>
          <a:prstGeom prst="rect">
            <a:avLst/>
          </a:prstGeom>
          <a:gradFill flip="none" rotWithShape="1">
            <a:gsLst>
              <a:gs pos="29000">
                <a:schemeClr val="tx2">
                  <a:lumMod val="10000"/>
                </a:schemeClr>
              </a:gs>
              <a:gs pos="13000">
                <a:srgbClr val="BD922A"/>
              </a:gs>
              <a:gs pos="21001">
                <a:srgbClr val="BD922A"/>
              </a:gs>
              <a:gs pos="63000">
                <a:srgbClr val="FBE4AE"/>
              </a:gs>
              <a:gs pos="67000">
                <a:srgbClr val="BD922A"/>
              </a:gs>
              <a:gs pos="69000">
                <a:srgbClr val="835E17"/>
              </a:gs>
              <a:gs pos="82001">
                <a:srgbClr val="A28949"/>
              </a:gs>
              <a:gs pos="100000">
                <a:srgbClr val="FAE3B7"/>
              </a:gs>
            </a:gsLst>
            <a:lin ang="27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2071670" y="2428868"/>
            <a:ext cx="642942" cy="1500174"/>
          </a:xfrm>
          <a:prstGeom prst="rect">
            <a:avLst/>
          </a:prstGeom>
          <a:gradFill flip="none" rotWithShape="1">
            <a:gsLst>
              <a:gs pos="29000">
                <a:schemeClr val="tx2">
                  <a:lumMod val="10000"/>
                </a:schemeClr>
              </a:gs>
              <a:gs pos="13000">
                <a:srgbClr val="BD922A"/>
              </a:gs>
              <a:gs pos="21001">
                <a:srgbClr val="BD922A"/>
              </a:gs>
              <a:gs pos="63000">
                <a:srgbClr val="FBE4AE"/>
              </a:gs>
              <a:gs pos="67000">
                <a:srgbClr val="BD922A"/>
              </a:gs>
              <a:gs pos="69000">
                <a:srgbClr val="835E17"/>
              </a:gs>
              <a:gs pos="82001">
                <a:srgbClr val="A28949"/>
              </a:gs>
              <a:gs pos="100000">
                <a:srgbClr val="FAE3B7"/>
              </a:gs>
            </a:gsLst>
            <a:lin ang="27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5786478" y="1643074"/>
            <a:ext cx="642942" cy="1500174"/>
          </a:xfrm>
          <a:prstGeom prst="rect">
            <a:avLst/>
          </a:prstGeom>
          <a:gradFill flip="none" rotWithShape="1">
            <a:gsLst>
              <a:gs pos="29000">
                <a:schemeClr val="tx2">
                  <a:lumMod val="10000"/>
                </a:schemeClr>
              </a:gs>
              <a:gs pos="13000">
                <a:srgbClr val="BD922A"/>
              </a:gs>
              <a:gs pos="21001">
                <a:srgbClr val="BD922A"/>
              </a:gs>
              <a:gs pos="63000">
                <a:srgbClr val="FBE4AE"/>
              </a:gs>
              <a:gs pos="67000">
                <a:srgbClr val="BD922A"/>
              </a:gs>
              <a:gs pos="69000">
                <a:srgbClr val="835E17"/>
              </a:gs>
              <a:gs pos="82001">
                <a:srgbClr val="A28949"/>
              </a:gs>
              <a:gs pos="100000">
                <a:srgbClr val="FAE3B7"/>
              </a:gs>
            </a:gsLst>
            <a:lin ang="27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6429420" y="2357430"/>
            <a:ext cx="642942" cy="1500174"/>
          </a:xfrm>
          <a:prstGeom prst="rect">
            <a:avLst/>
          </a:prstGeom>
          <a:gradFill flip="none" rotWithShape="1">
            <a:gsLst>
              <a:gs pos="29000">
                <a:schemeClr val="tx2">
                  <a:lumMod val="10000"/>
                </a:schemeClr>
              </a:gs>
              <a:gs pos="13000">
                <a:srgbClr val="BD922A"/>
              </a:gs>
              <a:gs pos="21001">
                <a:srgbClr val="BD922A"/>
              </a:gs>
              <a:gs pos="63000">
                <a:srgbClr val="FBE4AE"/>
              </a:gs>
              <a:gs pos="67000">
                <a:srgbClr val="BD922A"/>
              </a:gs>
              <a:gs pos="69000">
                <a:srgbClr val="835E17"/>
              </a:gs>
              <a:gs pos="82001">
                <a:srgbClr val="A28949"/>
              </a:gs>
              <a:gs pos="100000">
                <a:srgbClr val="FAE3B7"/>
              </a:gs>
            </a:gsLst>
            <a:lin ang="27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1428728" y="3357562"/>
            <a:ext cx="642942" cy="1500174"/>
          </a:xfrm>
          <a:prstGeom prst="rect">
            <a:avLst/>
          </a:prstGeom>
          <a:gradFill flip="none" rotWithShape="1">
            <a:gsLst>
              <a:gs pos="29000">
                <a:schemeClr val="tx2">
                  <a:lumMod val="10000"/>
                </a:schemeClr>
              </a:gs>
              <a:gs pos="13000">
                <a:srgbClr val="BD922A"/>
              </a:gs>
              <a:gs pos="21001">
                <a:srgbClr val="BD922A"/>
              </a:gs>
              <a:gs pos="63000">
                <a:srgbClr val="FBE4AE"/>
              </a:gs>
              <a:gs pos="67000">
                <a:srgbClr val="BD922A"/>
              </a:gs>
              <a:gs pos="69000">
                <a:srgbClr val="835E17"/>
              </a:gs>
              <a:gs pos="82001">
                <a:srgbClr val="A28949"/>
              </a:gs>
              <a:gs pos="100000">
                <a:srgbClr val="FAE3B7"/>
              </a:gs>
            </a:gsLst>
            <a:lin ang="27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785786" y="4071918"/>
            <a:ext cx="642942" cy="1500174"/>
          </a:xfrm>
          <a:prstGeom prst="rect">
            <a:avLst/>
          </a:prstGeom>
          <a:gradFill flip="none" rotWithShape="1">
            <a:gsLst>
              <a:gs pos="29000">
                <a:schemeClr val="tx2">
                  <a:lumMod val="10000"/>
                </a:schemeClr>
              </a:gs>
              <a:gs pos="13000">
                <a:srgbClr val="BD922A"/>
              </a:gs>
              <a:gs pos="21001">
                <a:srgbClr val="BD922A"/>
              </a:gs>
              <a:gs pos="63000">
                <a:srgbClr val="FBE4AE"/>
              </a:gs>
              <a:gs pos="67000">
                <a:srgbClr val="BD922A"/>
              </a:gs>
              <a:gs pos="69000">
                <a:srgbClr val="835E17"/>
              </a:gs>
              <a:gs pos="82001">
                <a:srgbClr val="A28949"/>
              </a:gs>
              <a:gs pos="100000">
                <a:srgbClr val="FAE3B7"/>
              </a:gs>
            </a:gsLst>
            <a:lin ang="27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285720" y="5072074"/>
            <a:ext cx="500066" cy="1500174"/>
          </a:xfrm>
          <a:prstGeom prst="rect">
            <a:avLst/>
          </a:prstGeom>
          <a:gradFill flip="none" rotWithShape="1">
            <a:gsLst>
              <a:gs pos="29000">
                <a:schemeClr val="tx2">
                  <a:lumMod val="10000"/>
                </a:schemeClr>
              </a:gs>
              <a:gs pos="13000">
                <a:srgbClr val="BD922A"/>
              </a:gs>
              <a:gs pos="21001">
                <a:srgbClr val="BD922A"/>
              </a:gs>
              <a:gs pos="63000">
                <a:srgbClr val="FBE4AE"/>
              </a:gs>
              <a:gs pos="67000">
                <a:srgbClr val="BD922A"/>
              </a:gs>
              <a:gs pos="69000">
                <a:srgbClr val="835E17"/>
              </a:gs>
              <a:gs pos="82001">
                <a:srgbClr val="A28949"/>
              </a:gs>
              <a:gs pos="100000">
                <a:srgbClr val="FAE3B7"/>
              </a:gs>
            </a:gsLst>
            <a:lin ang="27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7072362" y="3286124"/>
            <a:ext cx="642942" cy="1500174"/>
          </a:xfrm>
          <a:prstGeom prst="rect">
            <a:avLst/>
          </a:prstGeom>
          <a:gradFill flip="none" rotWithShape="1">
            <a:gsLst>
              <a:gs pos="29000">
                <a:schemeClr val="tx2">
                  <a:lumMod val="10000"/>
                </a:schemeClr>
              </a:gs>
              <a:gs pos="13000">
                <a:srgbClr val="BD922A"/>
              </a:gs>
              <a:gs pos="21001">
                <a:srgbClr val="BD922A"/>
              </a:gs>
              <a:gs pos="63000">
                <a:srgbClr val="FBE4AE"/>
              </a:gs>
              <a:gs pos="67000">
                <a:srgbClr val="BD922A"/>
              </a:gs>
              <a:gs pos="69000">
                <a:srgbClr val="835E17"/>
              </a:gs>
              <a:gs pos="82001">
                <a:srgbClr val="A28949"/>
              </a:gs>
              <a:gs pos="100000">
                <a:srgbClr val="FAE3B7"/>
              </a:gs>
            </a:gsLst>
            <a:lin ang="27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7715304" y="4143380"/>
            <a:ext cx="642942" cy="1500174"/>
          </a:xfrm>
          <a:prstGeom prst="rect">
            <a:avLst/>
          </a:prstGeom>
          <a:gradFill flip="none" rotWithShape="1">
            <a:gsLst>
              <a:gs pos="29000">
                <a:schemeClr val="tx2">
                  <a:lumMod val="10000"/>
                </a:schemeClr>
              </a:gs>
              <a:gs pos="13000">
                <a:srgbClr val="BD922A"/>
              </a:gs>
              <a:gs pos="21001">
                <a:srgbClr val="BD922A"/>
              </a:gs>
              <a:gs pos="63000">
                <a:srgbClr val="FBE4AE"/>
              </a:gs>
              <a:gs pos="67000">
                <a:srgbClr val="BD922A"/>
              </a:gs>
              <a:gs pos="69000">
                <a:srgbClr val="835E17"/>
              </a:gs>
              <a:gs pos="82001">
                <a:srgbClr val="A28949"/>
              </a:gs>
              <a:gs pos="100000">
                <a:srgbClr val="FAE3B7"/>
              </a:gs>
            </a:gsLst>
            <a:lin ang="27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8358214" y="5072074"/>
            <a:ext cx="500066" cy="1500174"/>
          </a:xfrm>
          <a:prstGeom prst="rect">
            <a:avLst/>
          </a:prstGeom>
          <a:gradFill flip="none" rotWithShape="1">
            <a:gsLst>
              <a:gs pos="29000">
                <a:schemeClr val="tx2">
                  <a:lumMod val="10000"/>
                </a:schemeClr>
              </a:gs>
              <a:gs pos="13000">
                <a:srgbClr val="BD922A"/>
              </a:gs>
              <a:gs pos="21001">
                <a:srgbClr val="BD922A"/>
              </a:gs>
              <a:gs pos="63000">
                <a:srgbClr val="FBE4AE"/>
              </a:gs>
              <a:gs pos="67000">
                <a:srgbClr val="BD922A"/>
              </a:gs>
              <a:gs pos="69000">
                <a:srgbClr val="835E17"/>
              </a:gs>
              <a:gs pos="82001">
                <a:srgbClr val="A28949"/>
              </a:gs>
              <a:gs pos="100000">
                <a:srgbClr val="FAE3B7"/>
              </a:gs>
            </a:gsLst>
            <a:lin ang="27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CuadroTexto"/>
          <p:cNvSpPr txBox="1"/>
          <p:nvPr/>
        </p:nvSpPr>
        <p:spPr>
          <a:xfrm>
            <a:off x="4929190" y="3429000"/>
            <a:ext cx="4214810" cy="923330"/>
          </a:xfrm>
          <a:prstGeom prst="rect">
            <a:avLst/>
          </a:prstGeom>
          <a:noFill/>
        </p:spPr>
        <p:txBody>
          <a:bodyPr wrap="square" rtlCol="0">
            <a:spAutoFit/>
          </a:bodyPr>
          <a:lstStyle/>
          <a:p>
            <a:pPr algn="ctr"/>
            <a:endParaRPr lang="es-ES" dirty="0" smtClean="0">
              <a:solidFill>
                <a:srgbClr val="FFC000"/>
              </a:solidFill>
              <a:effectLst>
                <a:outerShdw blurRad="38100" dist="38100" dir="2700000" algn="tl">
                  <a:srgbClr val="000000">
                    <a:alpha val="43137"/>
                  </a:srgbClr>
                </a:outerShdw>
              </a:effectLst>
              <a:latin typeface="Agency FB" pitchFamily="34" charset="0"/>
            </a:endParaRPr>
          </a:p>
          <a:p>
            <a:r>
              <a:rPr lang="es-ES" dirty="0" smtClean="0"/>
              <a:t> </a:t>
            </a:r>
          </a:p>
          <a:p>
            <a:endParaRPr lang="es-ES" dirty="0"/>
          </a:p>
        </p:txBody>
      </p:sp>
      <p:sp>
        <p:nvSpPr>
          <p:cNvPr id="21" name="20 Rectángulo"/>
          <p:cNvSpPr/>
          <p:nvPr/>
        </p:nvSpPr>
        <p:spPr>
          <a:xfrm>
            <a:off x="0" y="0"/>
            <a:ext cx="9144000" cy="6858000"/>
          </a:xfrm>
          <a:prstGeom prst="rect">
            <a:avLst/>
          </a:prstGeom>
          <a:gradFill>
            <a:gsLst>
              <a:gs pos="0">
                <a:srgbClr val="D6B19C"/>
              </a:gs>
              <a:gs pos="30000">
                <a:srgbClr val="D49E6C"/>
              </a:gs>
              <a:gs pos="70000">
                <a:srgbClr val="A65528"/>
              </a:gs>
              <a:gs pos="100000">
                <a:srgbClr val="663012"/>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0-#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0-#ppt_w/2"/>
                                          </p:val>
                                        </p:tav>
                                        <p:tav tm="100000">
                                          <p:val>
                                            <p:strVal val="#ppt_x"/>
                                          </p:val>
                                        </p:tav>
                                      </p:tavLst>
                                    </p:anim>
                                    <p:anim calcmode="lin" valueType="num">
                                      <p:cBhvr additive="base">
                                        <p:cTn id="15" dur="3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3000" fill="hold"/>
                                        <p:tgtEl>
                                          <p:spTgt spid="10"/>
                                        </p:tgtEl>
                                        <p:attrNameLst>
                                          <p:attrName>ppt_x</p:attrName>
                                        </p:attrNameLst>
                                      </p:cBhvr>
                                      <p:tavLst>
                                        <p:tav tm="0">
                                          <p:val>
                                            <p:strVal val="0-#ppt_w/2"/>
                                          </p:val>
                                        </p:tav>
                                        <p:tav tm="100000">
                                          <p:val>
                                            <p:strVal val="#ppt_x"/>
                                          </p:val>
                                        </p:tav>
                                      </p:tavLst>
                                    </p:anim>
                                    <p:anim calcmode="lin" valueType="num">
                                      <p:cBhvr additive="base">
                                        <p:cTn id="19" dur="3000" fill="hold"/>
                                        <p:tgtEl>
                                          <p:spTgt spid="10"/>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0-#ppt_w/2"/>
                                          </p:val>
                                        </p:tav>
                                        <p:tav tm="100000">
                                          <p:val>
                                            <p:strVal val="#ppt_x"/>
                                          </p:val>
                                        </p:tav>
                                      </p:tavLst>
                                    </p:anim>
                                    <p:anim calcmode="lin" valueType="num">
                                      <p:cBhvr additive="base">
                                        <p:cTn id="23" dur="3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3000" fill="hold"/>
                                        <p:tgtEl>
                                          <p:spTgt spid="14"/>
                                        </p:tgtEl>
                                        <p:attrNameLst>
                                          <p:attrName>ppt_x</p:attrName>
                                        </p:attrNameLst>
                                      </p:cBhvr>
                                      <p:tavLst>
                                        <p:tav tm="0">
                                          <p:val>
                                            <p:strVal val="0-#ppt_w/2"/>
                                          </p:val>
                                        </p:tav>
                                        <p:tav tm="100000">
                                          <p:val>
                                            <p:strVal val="#ppt_x"/>
                                          </p:val>
                                        </p:tav>
                                      </p:tavLst>
                                    </p:anim>
                                    <p:anim calcmode="lin" valueType="num">
                                      <p:cBhvr additive="base">
                                        <p:cTn id="27" dur="3000" fill="hold"/>
                                        <p:tgtEl>
                                          <p:spTgt spid="14"/>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3000" fill="hold"/>
                                        <p:tgtEl>
                                          <p:spTgt spid="15"/>
                                        </p:tgtEl>
                                        <p:attrNameLst>
                                          <p:attrName>ppt_x</p:attrName>
                                        </p:attrNameLst>
                                      </p:cBhvr>
                                      <p:tavLst>
                                        <p:tav tm="0">
                                          <p:val>
                                            <p:strVal val="0-#ppt_w/2"/>
                                          </p:val>
                                        </p:tav>
                                        <p:tav tm="100000">
                                          <p:val>
                                            <p:strVal val="#ppt_x"/>
                                          </p:val>
                                        </p:tav>
                                      </p:tavLst>
                                    </p:anim>
                                    <p:anim calcmode="lin" valueType="num">
                                      <p:cBhvr additive="base">
                                        <p:cTn id="31" dur="3000" fill="hold"/>
                                        <p:tgtEl>
                                          <p:spTgt spid="15"/>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6"/>
                                        </p:tgtEl>
                                        <p:attrNameLst>
                                          <p:attrName>style.visibility</p:attrName>
                                        </p:attrNameLst>
                                      </p:cBhvr>
                                      <p:to>
                                        <p:strVal val="visible"/>
                                      </p:to>
                                    </p:set>
                                    <p:anim calcmode="lin" valueType="num">
                                      <p:cBhvr additive="base">
                                        <p:cTn id="34" dur="3000" fill="hold"/>
                                        <p:tgtEl>
                                          <p:spTgt spid="16"/>
                                        </p:tgtEl>
                                        <p:attrNameLst>
                                          <p:attrName>ppt_x</p:attrName>
                                        </p:attrNameLst>
                                      </p:cBhvr>
                                      <p:tavLst>
                                        <p:tav tm="0">
                                          <p:val>
                                            <p:strVal val="0-#ppt_w/2"/>
                                          </p:val>
                                        </p:tav>
                                        <p:tav tm="100000">
                                          <p:val>
                                            <p:strVal val="#ppt_x"/>
                                          </p:val>
                                        </p:tav>
                                      </p:tavLst>
                                    </p:anim>
                                    <p:anim calcmode="lin" valueType="num">
                                      <p:cBhvr additive="base">
                                        <p:cTn id="35" dur="3000" fill="hold"/>
                                        <p:tgtEl>
                                          <p:spTgt spid="16"/>
                                        </p:tgtEl>
                                        <p:attrNameLst>
                                          <p:attrName>ppt_y</p:attrName>
                                        </p:attrNameLst>
                                      </p:cBhvr>
                                      <p:tavLst>
                                        <p:tav tm="0">
                                          <p:val>
                                            <p:strVal val="1+#ppt_h/2"/>
                                          </p:val>
                                        </p:tav>
                                        <p:tav tm="100000">
                                          <p:val>
                                            <p:strVal val="#ppt_y"/>
                                          </p:val>
                                        </p:tav>
                                      </p:tavLst>
                                    </p:anim>
                                  </p:childTnLst>
                                </p:cTn>
                              </p:par>
                              <p:par>
                                <p:cTn id="36" presetID="2" presetClass="entr" presetSubtype="6" fill="hold" grpId="0" nodeType="with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additive="base">
                                        <p:cTn id="38" dur="3000" fill="hold"/>
                                        <p:tgtEl>
                                          <p:spTgt spid="7"/>
                                        </p:tgtEl>
                                        <p:attrNameLst>
                                          <p:attrName>ppt_x</p:attrName>
                                        </p:attrNameLst>
                                      </p:cBhvr>
                                      <p:tavLst>
                                        <p:tav tm="0">
                                          <p:val>
                                            <p:strVal val="1+#ppt_w/2"/>
                                          </p:val>
                                        </p:tav>
                                        <p:tav tm="100000">
                                          <p:val>
                                            <p:strVal val="#ppt_x"/>
                                          </p:val>
                                        </p:tav>
                                      </p:tavLst>
                                    </p:anim>
                                    <p:anim calcmode="lin" valueType="num">
                                      <p:cBhvr additive="base">
                                        <p:cTn id="39" dur="3000" fill="hold"/>
                                        <p:tgtEl>
                                          <p:spTgt spid="7"/>
                                        </p:tgtEl>
                                        <p:attrNameLst>
                                          <p:attrName>ppt_y</p:attrName>
                                        </p:attrNameLst>
                                      </p:cBhvr>
                                      <p:tavLst>
                                        <p:tav tm="0">
                                          <p:val>
                                            <p:strVal val="1+#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additive="base">
                                        <p:cTn id="42" dur="3000" fill="hold"/>
                                        <p:tgtEl>
                                          <p:spTgt spid="9"/>
                                        </p:tgtEl>
                                        <p:attrNameLst>
                                          <p:attrName>ppt_x</p:attrName>
                                        </p:attrNameLst>
                                      </p:cBhvr>
                                      <p:tavLst>
                                        <p:tav tm="0">
                                          <p:val>
                                            <p:strVal val="1+#ppt_w/2"/>
                                          </p:val>
                                        </p:tav>
                                        <p:tav tm="100000">
                                          <p:val>
                                            <p:strVal val="#ppt_x"/>
                                          </p:val>
                                        </p:tav>
                                      </p:tavLst>
                                    </p:anim>
                                    <p:anim calcmode="lin" valueType="num">
                                      <p:cBhvr additive="base">
                                        <p:cTn id="43" dur="3000" fill="hold"/>
                                        <p:tgtEl>
                                          <p:spTgt spid="9"/>
                                        </p:tgtEl>
                                        <p:attrNameLst>
                                          <p:attrName>ppt_y</p:attrName>
                                        </p:attrNameLst>
                                      </p:cBhvr>
                                      <p:tavLst>
                                        <p:tav tm="0">
                                          <p:val>
                                            <p:strVal val="1+#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1+#ppt_w/2"/>
                                          </p:val>
                                        </p:tav>
                                        <p:tav tm="100000">
                                          <p:val>
                                            <p:strVal val="#ppt_x"/>
                                          </p:val>
                                        </p:tav>
                                      </p:tavLst>
                                    </p:anim>
                                    <p:anim calcmode="lin" valueType="num">
                                      <p:cBhvr additive="base">
                                        <p:cTn id="47" dur="3000" fill="hold"/>
                                        <p:tgtEl>
                                          <p:spTgt spid="12"/>
                                        </p:tgtEl>
                                        <p:attrNameLst>
                                          <p:attrName>ppt_y</p:attrName>
                                        </p:attrNameLst>
                                      </p:cBhvr>
                                      <p:tavLst>
                                        <p:tav tm="0">
                                          <p:val>
                                            <p:strVal val="1+#ppt_h/2"/>
                                          </p:val>
                                        </p:tav>
                                        <p:tav tm="100000">
                                          <p:val>
                                            <p:strVal val="#ppt_y"/>
                                          </p:val>
                                        </p:tav>
                                      </p:tavLst>
                                    </p:anim>
                                  </p:childTnLst>
                                </p:cTn>
                              </p:par>
                              <p:par>
                                <p:cTn id="48" presetID="2" presetClass="entr" presetSubtype="6"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3000" fill="hold"/>
                                        <p:tgtEl>
                                          <p:spTgt spid="13"/>
                                        </p:tgtEl>
                                        <p:attrNameLst>
                                          <p:attrName>ppt_x</p:attrName>
                                        </p:attrNameLst>
                                      </p:cBhvr>
                                      <p:tavLst>
                                        <p:tav tm="0">
                                          <p:val>
                                            <p:strVal val="1+#ppt_w/2"/>
                                          </p:val>
                                        </p:tav>
                                        <p:tav tm="100000">
                                          <p:val>
                                            <p:strVal val="#ppt_x"/>
                                          </p:val>
                                        </p:tav>
                                      </p:tavLst>
                                    </p:anim>
                                    <p:anim calcmode="lin" valueType="num">
                                      <p:cBhvr additive="base">
                                        <p:cTn id="51" dur="3000" fill="hold"/>
                                        <p:tgtEl>
                                          <p:spTgt spid="13"/>
                                        </p:tgtEl>
                                        <p:attrNameLst>
                                          <p:attrName>ppt_y</p:attrName>
                                        </p:attrNameLst>
                                      </p:cBhvr>
                                      <p:tavLst>
                                        <p:tav tm="0">
                                          <p:val>
                                            <p:strVal val="1+#ppt_h/2"/>
                                          </p:val>
                                        </p:tav>
                                        <p:tav tm="100000">
                                          <p:val>
                                            <p:strVal val="#ppt_y"/>
                                          </p:val>
                                        </p:tav>
                                      </p:tavLst>
                                    </p:anim>
                                  </p:childTnLst>
                                </p:cTn>
                              </p:par>
                              <p:par>
                                <p:cTn id="52" presetID="2" presetClass="entr" presetSubtype="6"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3000" fill="hold"/>
                                        <p:tgtEl>
                                          <p:spTgt spid="17"/>
                                        </p:tgtEl>
                                        <p:attrNameLst>
                                          <p:attrName>ppt_x</p:attrName>
                                        </p:attrNameLst>
                                      </p:cBhvr>
                                      <p:tavLst>
                                        <p:tav tm="0">
                                          <p:val>
                                            <p:strVal val="1+#ppt_w/2"/>
                                          </p:val>
                                        </p:tav>
                                        <p:tav tm="100000">
                                          <p:val>
                                            <p:strVal val="#ppt_x"/>
                                          </p:val>
                                        </p:tav>
                                      </p:tavLst>
                                    </p:anim>
                                    <p:anim calcmode="lin" valueType="num">
                                      <p:cBhvr additive="base">
                                        <p:cTn id="55" dur="3000" fill="hold"/>
                                        <p:tgtEl>
                                          <p:spTgt spid="17"/>
                                        </p:tgtEl>
                                        <p:attrNameLst>
                                          <p:attrName>ppt_y</p:attrName>
                                        </p:attrNameLst>
                                      </p:cBhvr>
                                      <p:tavLst>
                                        <p:tav tm="0">
                                          <p:val>
                                            <p:strVal val="1+#ppt_h/2"/>
                                          </p:val>
                                        </p:tav>
                                        <p:tav tm="100000">
                                          <p:val>
                                            <p:strVal val="#ppt_y"/>
                                          </p:val>
                                        </p:tav>
                                      </p:tavLst>
                                    </p:anim>
                                  </p:childTnLst>
                                </p:cTn>
                              </p:par>
                              <p:par>
                                <p:cTn id="56" presetID="2" presetClass="entr" presetSubtype="6" fill="hold" grpId="0" nodeType="withEffect">
                                  <p:stCondLst>
                                    <p:cond delay="0"/>
                                  </p:stCondLst>
                                  <p:childTnLst>
                                    <p:set>
                                      <p:cBhvr>
                                        <p:cTn id="57" dur="1" fill="hold">
                                          <p:stCondLst>
                                            <p:cond delay="0"/>
                                          </p:stCondLst>
                                        </p:cTn>
                                        <p:tgtEl>
                                          <p:spTgt spid="18"/>
                                        </p:tgtEl>
                                        <p:attrNameLst>
                                          <p:attrName>style.visibility</p:attrName>
                                        </p:attrNameLst>
                                      </p:cBhvr>
                                      <p:to>
                                        <p:strVal val="visible"/>
                                      </p:to>
                                    </p:set>
                                    <p:anim calcmode="lin" valueType="num">
                                      <p:cBhvr additive="base">
                                        <p:cTn id="58" dur="3000" fill="hold"/>
                                        <p:tgtEl>
                                          <p:spTgt spid="18"/>
                                        </p:tgtEl>
                                        <p:attrNameLst>
                                          <p:attrName>ppt_x</p:attrName>
                                        </p:attrNameLst>
                                      </p:cBhvr>
                                      <p:tavLst>
                                        <p:tav tm="0">
                                          <p:val>
                                            <p:strVal val="1+#ppt_w/2"/>
                                          </p:val>
                                        </p:tav>
                                        <p:tav tm="100000">
                                          <p:val>
                                            <p:strVal val="#ppt_x"/>
                                          </p:val>
                                        </p:tav>
                                      </p:tavLst>
                                    </p:anim>
                                    <p:anim calcmode="lin" valueType="num">
                                      <p:cBhvr additive="base">
                                        <p:cTn id="59" dur="3000" fill="hold"/>
                                        <p:tgtEl>
                                          <p:spTgt spid="18"/>
                                        </p:tgtEl>
                                        <p:attrNameLst>
                                          <p:attrName>ppt_y</p:attrName>
                                        </p:attrNameLst>
                                      </p:cBhvr>
                                      <p:tavLst>
                                        <p:tav tm="0">
                                          <p:val>
                                            <p:strVal val="1+#ppt_h/2"/>
                                          </p:val>
                                        </p:tav>
                                        <p:tav tm="100000">
                                          <p:val>
                                            <p:strVal val="#ppt_y"/>
                                          </p:val>
                                        </p:tav>
                                      </p:tavLst>
                                    </p:anim>
                                  </p:childTnLst>
                                </p:cTn>
                              </p:par>
                              <p:par>
                                <p:cTn id="60" presetID="2" presetClass="entr" presetSubtype="6"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additive="base">
                                        <p:cTn id="62" dur="3000" fill="hold"/>
                                        <p:tgtEl>
                                          <p:spTgt spid="19"/>
                                        </p:tgtEl>
                                        <p:attrNameLst>
                                          <p:attrName>ppt_x</p:attrName>
                                        </p:attrNameLst>
                                      </p:cBhvr>
                                      <p:tavLst>
                                        <p:tav tm="0">
                                          <p:val>
                                            <p:strVal val="1+#ppt_w/2"/>
                                          </p:val>
                                        </p:tav>
                                        <p:tav tm="100000">
                                          <p:val>
                                            <p:strVal val="#ppt_x"/>
                                          </p:val>
                                        </p:tav>
                                      </p:tavLst>
                                    </p:anim>
                                    <p:anim calcmode="lin" valueType="num">
                                      <p:cBhvr additive="base">
                                        <p:cTn id="63" dur="3000" fill="hold"/>
                                        <p:tgtEl>
                                          <p:spTgt spid="19"/>
                                        </p:tgtEl>
                                        <p:attrNameLst>
                                          <p:attrName>ppt_y</p:attrName>
                                        </p:attrNameLst>
                                      </p:cBhvr>
                                      <p:tavLst>
                                        <p:tav tm="0">
                                          <p:val>
                                            <p:strVal val="1+#ppt_h/2"/>
                                          </p:val>
                                        </p:tav>
                                        <p:tav tm="100000">
                                          <p:val>
                                            <p:strVal val="#ppt_y"/>
                                          </p:val>
                                        </p:tav>
                                      </p:tavLst>
                                    </p:anim>
                                  </p:childTnLst>
                                </p:cTn>
                              </p:par>
                              <p:par>
                                <p:cTn id="64" presetID="8" presetClass="emph" presetSubtype="0" fill="hold" grpId="1" nodeType="withEffect">
                                  <p:stCondLst>
                                    <p:cond delay="0"/>
                                  </p:stCondLst>
                                  <p:childTnLst>
                                    <p:animRot by="21600000">
                                      <p:cBhvr>
                                        <p:cTn id="65" dur="3000" fill="hold"/>
                                        <p:tgtEl>
                                          <p:spTgt spid="6"/>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8"/>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10"/>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11"/>
                                        </p:tgtEl>
                                        <p:attrNameLst>
                                          <p:attrName>r</p:attrName>
                                        </p:attrNameLst>
                                      </p:cBhvr>
                                    </p:animRot>
                                  </p:childTnLst>
                                </p:cTn>
                              </p:par>
                              <p:par>
                                <p:cTn id="72" presetID="8" presetClass="emph" presetSubtype="0" fill="hold" grpId="1" nodeType="withEffect">
                                  <p:stCondLst>
                                    <p:cond delay="0"/>
                                  </p:stCondLst>
                                  <p:childTnLst>
                                    <p:animRot by="21600000">
                                      <p:cBhvr>
                                        <p:cTn id="73" dur="3000" fill="hold"/>
                                        <p:tgtEl>
                                          <p:spTgt spid="14"/>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15"/>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16"/>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7"/>
                                        </p:tgtEl>
                                        <p:attrNameLst>
                                          <p:attrName>r</p:attrName>
                                        </p:attrNameLst>
                                      </p:cBhvr>
                                    </p:animRot>
                                  </p:childTnLst>
                                </p:cTn>
                              </p:par>
                              <p:par>
                                <p:cTn id="80" presetID="8" presetClass="emph" presetSubtype="0" fill="hold" grpId="1" nodeType="withEffect">
                                  <p:stCondLst>
                                    <p:cond delay="0"/>
                                  </p:stCondLst>
                                  <p:childTnLst>
                                    <p:animRot by="-21600000">
                                      <p:cBhvr>
                                        <p:cTn id="81" dur="3000" fill="hold"/>
                                        <p:tgtEl>
                                          <p:spTgt spid="9"/>
                                        </p:tgtEl>
                                        <p:attrNameLst>
                                          <p:attrName>r</p:attrName>
                                        </p:attrNameLst>
                                      </p:cBhvr>
                                    </p:animRot>
                                  </p:childTnLst>
                                </p:cTn>
                              </p:par>
                              <p:par>
                                <p:cTn id="82" presetID="8" presetClass="emph" presetSubtype="0" fill="hold" grpId="1" nodeType="withEffect">
                                  <p:stCondLst>
                                    <p:cond delay="0"/>
                                  </p:stCondLst>
                                  <p:childTnLst>
                                    <p:animRot by="-21600000">
                                      <p:cBhvr>
                                        <p:cTn id="83" dur="3000" fill="hold"/>
                                        <p:tgtEl>
                                          <p:spTgt spid="12"/>
                                        </p:tgtEl>
                                        <p:attrNameLst>
                                          <p:attrName>r</p:attrName>
                                        </p:attrNameLst>
                                      </p:cBhvr>
                                    </p:animRot>
                                  </p:childTnLst>
                                </p:cTn>
                              </p:par>
                              <p:par>
                                <p:cTn id="84" presetID="8" presetClass="emph" presetSubtype="0" fill="hold" grpId="1" nodeType="withEffect">
                                  <p:stCondLst>
                                    <p:cond delay="0"/>
                                  </p:stCondLst>
                                  <p:childTnLst>
                                    <p:animRot by="-21600000">
                                      <p:cBhvr>
                                        <p:cTn id="85" dur="3000" fill="hold"/>
                                        <p:tgtEl>
                                          <p:spTgt spid="13"/>
                                        </p:tgtEl>
                                        <p:attrNameLst>
                                          <p:attrName>r</p:attrName>
                                        </p:attrNameLst>
                                      </p:cBhvr>
                                    </p:animRot>
                                  </p:childTnLst>
                                </p:cTn>
                              </p:par>
                              <p:par>
                                <p:cTn id="86" presetID="8" presetClass="emph" presetSubtype="0" fill="hold" grpId="1" nodeType="withEffect">
                                  <p:stCondLst>
                                    <p:cond delay="0"/>
                                  </p:stCondLst>
                                  <p:childTnLst>
                                    <p:animRot by="-21600000">
                                      <p:cBhvr>
                                        <p:cTn id="87" dur="3000" fill="hold"/>
                                        <p:tgtEl>
                                          <p:spTgt spid="17"/>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18"/>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19"/>
                                        </p:tgtEl>
                                        <p:attrNameLst>
                                          <p:attrName>r</p:attrName>
                                        </p:attrNameLst>
                                      </p:cBhvr>
                                    </p:animRot>
                                  </p:childTnLst>
                                </p:cTn>
                              </p:par>
                              <p:par>
                                <p:cTn id="92" presetID="3" presetClass="entr" presetSubtype="10" fill="hold" grpId="2" nodeType="withEffect">
                                  <p:stCondLst>
                                    <p:cond delay="0"/>
                                  </p:stCondLst>
                                  <p:childTnLst>
                                    <p:set>
                                      <p:cBhvr>
                                        <p:cTn id="93" dur="1" fill="hold">
                                          <p:stCondLst>
                                            <p:cond delay="0"/>
                                          </p:stCondLst>
                                        </p:cTn>
                                        <p:tgtEl>
                                          <p:spTgt spid="6"/>
                                        </p:tgtEl>
                                        <p:attrNameLst>
                                          <p:attrName>style.visibility</p:attrName>
                                        </p:attrNameLst>
                                      </p:cBhvr>
                                      <p:to>
                                        <p:strVal val="visible"/>
                                      </p:to>
                                    </p:set>
                                    <p:animEffect transition="in" filter="blinds(horizontal)">
                                      <p:cBhvr>
                                        <p:cTn id="94" dur="3000"/>
                                        <p:tgtEl>
                                          <p:spTgt spid="6"/>
                                        </p:tgtEl>
                                      </p:cBhvr>
                                    </p:animEffect>
                                  </p:childTnLst>
                                </p:cTn>
                              </p:par>
                              <p:par>
                                <p:cTn id="95" presetID="3" presetClass="entr" presetSubtype="10" fill="hold" grpId="2" nodeType="withEffect">
                                  <p:stCondLst>
                                    <p:cond delay="0"/>
                                  </p:stCondLst>
                                  <p:childTnLst>
                                    <p:set>
                                      <p:cBhvr>
                                        <p:cTn id="96" dur="1" fill="hold">
                                          <p:stCondLst>
                                            <p:cond delay="0"/>
                                          </p:stCondLst>
                                        </p:cTn>
                                        <p:tgtEl>
                                          <p:spTgt spid="8"/>
                                        </p:tgtEl>
                                        <p:attrNameLst>
                                          <p:attrName>style.visibility</p:attrName>
                                        </p:attrNameLst>
                                      </p:cBhvr>
                                      <p:to>
                                        <p:strVal val="visible"/>
                                      </p:to>
                                    </p:set>
                                    <p:animEffect transition="in" filter="blinds(horizontal)">
                                      <p:cBhvr>
                                        <p:cTn id="97" dur="3000"/>
                                        <p:tgtEl>
                                          <p:spTgt spid="8"/>
                                        </p:tgtEl>
                                      </p:cBhvr>
                                    </p:animEffect>
                                  </p:childTnLst>
                                </p:cTn>
                              </p:par>
                              <p:par>
                                <p:cTn id="98" presetID="3" presetClass="entr" presetSubtype="10" fill="hold" grpId="2" nodeType="withEffect">
                                  <p:stCondLst>
                                    <p:cond delay="0"/>
                                  </p:stCondLst>
                                  <p:childTnLst>
                                    <p:set>
                                      <p:cBhvr>
                                        <p:cTn id="99" dur="1" fill="hold">
                                          <p:stCondLst>
                                            <p:cond delay="0"/>
                                          </p:stCondLst>
                                        </p:cTn>
                                        <p:tgtEl>
                                          <p:spTgt spid="10"/>
                                        </p:tgtEl>
                                        <p:attrNameLst>
                                          <p:attrName>style.visibility</p:attrName>
                                        </p:attrNameLst>
                                      </p:cBhvr>
                                      <p:to>
                                        <p:strVal val="visible"/>
                                      </p:to>
                                    </p:set>
                                    <p:animEffect transition="in" filter="blinds(horizontal)">
                                      <p:cBhvr>
                                        <p:cTn id="100" dur="3000"/>
                                        <p:tgtEl>
                                          <p:spTgt spid="10"/>
                                        </p:tgtEl>
                                      </p:cBhvr>
                                    </p:animEffect>
                                  </p:childTnLst>
                                </p:cTn>
                              </p:par>
                              <p:par>
                                <p:cTn id="101" presetID="3" presetClass="entr" presetSubtype="10" fill="hold" grpId="2" nodeType="withEffect">
                                  <p:stCondLst>
                                    <p:cond delay="0"/>
                                  </p:stCondLst>
                                  <p:childTnLst>
                                    <p:set>
                                      <p:cBhvr>
                                        <p:cTn id="102" dur="1" fill="hold">
                                          <p:stCondLst>
                                            <p:cond delay="0"/>
                                          </p:stCondLst>
                                        </p:cTn>
                                        <p:tgtEl>
                                          <p:spTgt spid="11"/>
                                        </p:tgtEl>
                                        <p:attrNameLst>
                                          <p:attrName>style.visibility</p:attrName>
                                        </p:attrNameLst>
                                      </p:cBhvr>
                                      <p:to>
                                        <p:strVal val="visible"/>
                                      </p:to>
                                    </p:set>
                                    <p:animEffect transition="in" filter="blinds(horizontal)">
                                      <p:cBhvr>
                                        <p:cTn id="103" dur="3000"/>
                                        <p:tgtEl>
                                          <p:spTgt spid="11"/>
                                        </p:tgtEl>
                                      </p:cBhvr>
                                    </p:animEffect>
                                  </p:childTnLst>
                                </p:cTn>
                              </p:par>
                              <p:par>
                                <p:cTn id="104" presetID="3" presetClass="entr" presetSubtype="10" fill="hold" grpId="2" nodeType="withEffect">
                                  <p:stCondLst>
                                    <p:cond delay="0"/>
                                  </p:stCondLst>
                                  <p:childTnLst>
                                    <p:set>
                                      <p:cBhvr>
                                        <p:cTn id="105" dur="1" fill="hold">
                                          <p:stCondLst>
                                            <p:cond delay="0"/>
                                          </p:stCondLst>
                                        </p:cTn>
                                        <p:tgtEl>
                                          <p:spTgt spid="14"/>
                                        </p:tgtEl>
                                        <p:attrNameLst>
                                          <p:attrName>style.visibility</p:attrName>
                                        </p:attrNameLst>
                                      </p:cBhvr>
                                      <p:to>
                                        <p:strVal val="visible"/>
                                      </p:to>
                                    </p:set>
                                    <p:animEffect transition="in" filter="blinds(horizontal)">
                                      <p:cBhvr>
                                        <p:cTn id="106" dur="3000"/>
                                        <p:tgtEl>
                                          <p:spTgt spid="14"/>
                                        </p:tgtEl>
                                      </p:cBhvr>
                                    </p:animEffect>
                                  </p:childTnLst>
                                </p:cTn>
                              </p:par>
                              <p:par>
                                <p:cTn id="107" presetID="3" presetClass="entr" presetSubtype="10" fill="hold" grpId="2" nodeType="withEffect">
                                  <p:stCondLst>
                                    <p:cond delay="0"/>
                                  </p:stCondLst>
                                  <p:childTnLst>
                                    <p:set>
                                      <p:cBhvr>
                                        <p:cTn id="108" dur="1" fill="hold">
                                          <p:stCondLst>
                                            <p:cond delay="0"/>
                                          </p:stCondLst>
                                        </p:cTn>
                                        <p:tgtEl>
                                          <p:spTgt spid="15"/>
                                        </p:tgtEl>
                                        <p:attrNameLst>
                                          <p:attrName>style.visibility</p:attrName>
                                        </p:attrNameLst>
                                      </p:cBhvr>
                                      <p:to>
                                        <p:strVal val="visible"/>
                                      </p:to>
                                    </p:set>
                                    <p:animEffect transition="in" filter="blinds(horizontal)">
                                      <p:cBhvr>
                                        <p:cTn id="109" dur="3000"/>
                                        <p:tgtEl>
                                          <p:spTgt spid="15"/>
                                        </p:tgtEl>
                                      </p:cBhvr>
                                    </p:animEffect>
                                  </p:childTnLst>
                                </p:cTn>
                              </p:par>
                              <p:par>
                                <p:cTn id="110" presetID="3" presetClass="entr" presetSubtype="10" fill="hold" grpId="2" nodeType="withEffect">
                                  <p:stCondLst>
                                    <p:cond delay="0"/>
                                  </p:stCondLst>
                                  <p:childTnLst>
                                    <p:set>
                                      <p:cBhvr>
                                        <p:cTn id="111" dur="1" fill="hold">
                                          <p:stCondLst>
                                            <p:cond delay="0"/>
                                          </p:stCondLst>
                                        </p:cTn>
                                        <p:tgtEl>
                                          <p:spTgt spid="16"/>
                                        </p:tgtEl>
                                        <p:attrNameLst>
                                          <p:attrName>style.visibility</p:attrName>
                                        </p:attrNameLst>
                                      </p:cBhvr>
                                      <p:to>
                                        <p:strVal val="visible"/>
                                      </p:to>
                                    </p:set>
                                    <p:animEffect transition="in" filter="blinds(horizontal)">
                                      <p:cBhvr>
                                        <p:cTn id="112" dur="3000"/>
                                        <p:tgtEl>
                                          <p:spTgt spid="16"/>
                                        </p:tgtEl>
                                      </p:cBhvr>
                                    </p:animEffect>
                                  </p:childTnLst>
                                </p:cTn>
                              </p:par>
                              <p:par>
                                <p:cTn id="113" presetID="3" presetClass="entr" presetSubtype="10" fill="hold" grpId="2" nodeType="withEffect">
                                  <p:stCondLst>
                                    <p:cond delay="0"/>
                                  </p:stCondLst>
                                  <p:childTnLst>
                                    <p:set>
                                      <p:cBhvr>
                                        <p:cTn id="114" dur="1" fill="hold">
                                          <p:stCondLst>
                                            <p:cond delay="0"/>
                                          </p:stCondLst>
                                        </p:cTn>
                                        <p:tgtEl>
                                          <p:spTgt spid="7"/>
                                        </p:tgtEl>
                                        <p:attrNameLst>
                                          <p:attrName>style.visibility</p:attrName>
                                        </p:attrNameLst>
                                      </p:cBhvr>
                                      <p:to>
                                        <p:strVal val="visible"/>
                                      </p:to>
                                    </p:set>
                                    <p:animEffect transition="in" filter="blinds(horizontal)">
                                      <p:cBhvr>
                                        <p:cTn id="115" dur="3000"/>
                                        <p:tgtEl>
                                          <p:spTgt spid="7"/>
                                        </p:tgtEl>
                                      </p:cBhvr>
                                    </p:animEffect>
                                  </p:childTnLst>
                                </p:cTn>
                              </p:par>
                              <p:par>
                                <p:cTn id="116" presetID="3" presetClass="entr" presetSubtype="10" fill="hold" grpId="2" nodeType="withEffect">
                                  <p:stCondLst>
                                    <p:cond delay="0"/>
                                  </p:stCondLst>
                                  <p:childTnLst>
                                    <p:set>
                                      <p:cBhvr>
                                        <p:cTn id="117" dur="1" fill="hold">
                                          <p:stCondLst>
                                            <p:cond delay="0"/>
                                          </p:stCondLst>
                                        </p:cTn>
                                        <p:tgtEl>
                                          <p:spTgt spid="9"/>
                                        </p:tgtEl>
                                        <p:attrNameLst>
                                          <p:attrName>style.visibility</p:attrName>
                                        </p:attrNameLst>
                                      </p:cBhvr>
                                      <p:to>
                                        <p:strVal val="visible"/>
                                      </p:to>
                                    </p:set>
                                    <p:animEffect transition="in" filter="blinds(horizontal)">
                                      <p:cBhvr>
                                        <p:cTn id="118" dur="3000"/>
                                        <p:tgtEl>
                                          <p:spTgt spid="9"/>
                                        </p:tgtEl>
                                      </p:cBhvr>
                                    </p:animEffect>
                                  </p:childTnLst>
                                </p:cTn>
                              </p:par>
                              <p:par>
                                <p:cTn id="119" presetID="3" presetClass="entr" presetSubtype="10" fill="hold" grpId="2" nodeType="withEffect">
                                  <p:stCondLst>
                                    <p:cond delay="0"/>
                                  </p:stCondLst>
                                  <p:childTnLst>
                                    <p:set>
                                      <p:cBhvr>
                                        <p:cTn id="120" dur="1" fill="hold">
                                          <p:stCondLst>
                                            <p:cond delay="0"/>
                                          </p:stCondLst>
                                        </p:cTn>
                                        <p:tgtEl>
                                          <p:spTgt spid="12"/>
                                        </p:tgtEl>
                                        <p:attrNameLst>
                                          <p:attrName>style.visibility</p:attrName>
                                        </p:attrNameLst>
                                      </p:cBhvr>
                                      <p:to>
                                        <p:strVal val="visible"/>
                                      </p:to>
                                    </p:set>
                                    <p:animEffect transition="in" filter="blinds(horizontal)">
                                      <p:cBhvr>
                                        <p:cTn id="121" dur="3000"/>
                                        <p:tgtEl>
                                          <p:spTgt spid="12"/>
                                        </p:tgtEl>
                                      </p:cBhvr>
                                    </p:animEffect>
                                  </p:childTnLst>
                                </p:cTn>
                              </p:par>
                              <p:par>
                                <p:cTn id="122" presetID="3" presetClass="entr" presetSubtype="10" fill="hold" grpId="2" nodeType="withEffect">
                                  <p:stCondLst>
                                    <p:cond delay="0"/>
                                  </p:stCondLst>
                                  <p:childTnLst>
                                    <p:set>
                                      <p:cBhvr>
                                        <p:cTn id="123" dur="1" fill="hold">
                                          <p:stCondLst>
                                            <p:cond delay="0"/>
                                          </p:stCondLst>
                                        </p:cTn>
                                        <p:tgtEl>
                                          <p:spTgt spid="13"/>
                                        </p:tgtEl>
                                        <p:attrNameLst>
                                          <p:attrName>style.visibility</p:attrName>
                                        </p:attrNameLst>
                                      </p:cBhvr>
                                      <p:to>
                                        <p:strVal val="visible"/>
                                      </p:to>
                                    </p:set>
                                    <p:animEffect transition="in" filter="blinds(horizontal)">
                                      <p:cBhvr>
                                        <p:cTn id="124" dur="3000"/>
                                        <p:tgtEl>
                                          <p:spTgt spid="13"/>
                                        </p:tgtEl>
                                      </p:cBhvr>
                                    </p:animEffect>
                                  </p:childTnLst>
                                </p:cTn>
                              </p:par>
                              <p:par>
                                <p:cTn id="125" presetID="3" presetClass="entr" presetSubtype="10" fill="hold" grpId="2" nodeType="withEffect">
                                  <p:stCondLst>
                                    <p:cond delay="0"/>
                                  </p:stCondLst>
                                  <p:childTnLst>
                                    <p:set>
                                      <p:cBhvr>
                                        <p:cTn id="126" dur="1" fill="hold">
                                          <p:stCondLst>
                                            <p:cond delay="0"/>
                                          </p:stCondLst>
                                        </p:cTn>
                                        <p:tgtEl>
                                          <p:spTgt spid="17"/>
                                        </p:tgtEl>
                                        <p:attrNameLst>
                                          <p:attrName>style.visibility</p:attrName>
                                        </p:attrNameLst>
                                      </p:cBhvr>
                                      <p:to>
                                        <p:strVal val="visible"/>
                                      </p:to>
                                    </p:set>
                                    <p:animEffect transition="in" filter="blinds(horizontal)">
                                      <p:cBhvr>
                                        <p:cTn id="127" dur="3000"/>
                                        <p:tgtEl>
                                          <p:spTgt spid="17"/>
                                        </p:tgtEl>
                                      </p:cBhvr>
                                    </p:animEffect>
                                  </p:childTnLst>
                                </p:cTn>
                              </p:par>
                              <p:par>
                                <p:cTn id="128" presetID="3" presetClass="entr" presetSubtype="10" fill="hold" grpId="2" nodeType="withEffect">
                                  <p:stCondLst>
                                    <p:cond delay="0"/>
                                  </p:stCondLst>
                                  <p:childTnLst>
                                    <p:set>
                                      <p:cBhvr>
                                        <p:cTn id="129" dur="1" fill="hold">
                                          <p:stCondLst>
                                            <p:cond delay="0"/>
                                          </p:stCondLst>
                                        </p:cTn>
                                        <p:tgtEl>
                                          <p:spTgt spid="18"/>
                                        </p:tgtEl>
                                        <p:attrNameLst>
                                          <p:attrName>style.visibility</p:attrName>
                                        </p:attrNameLst>
                                      </p:cBhvr>
                                      <p:to>
                                        <p:strVal val="visible"/>
                                      </p:to>
                                    </p:set>
                                    <p:animEffect transition="in" filter="blinds(horizontal)">
                                      <p:cBhvr>
                                        <p:cTn id="130" dur="3000"/>
                                        <p:tgtEl>
                                          <p:spTgt spid="18"/>
                                        </p:tgtEl>
                                      </p:cBhvr>
                                    </p:animEffect>
                                  </p:childTnLst>
                                </p:cTn>
                              </p:par>
                              <p:par>
                                <p:cTn id="131" presetID="3" presetClass="entr" presetSubtype="10" fill="hold" grpId="2" nodeType="withEffect">
                                  <p:stCondLst>
                                    <p:cond delay="0"/>
                                  </p:stCondLst>
                                  <p:childTnLst>
                                    <p:set>
                                      <p:cBhvr>
                                        <p:cTn id="132" dur="1" fill="hold">
                                          <p:stCondLst>
                                            <p:cond delay="0"/>
                                          </p:stCondLst>
                                        </p:cTn>
                                        <p:tgtEl>
                                          <p:spTgt spid="19"/>
                                        </p:tgtEl>
                                        <p:attrNameLst>
                                          <p:attrName>style.visibility</p:attrName>
                                        </p:attrNameLst>
                                      </p:cBhvr>
                                      <p:to>
                                        <p:strVal val="visible"/>
                                      </p:to>
                                    </p:set>
                                    <p:animEffect transition="in" filter="blinds(horizontal)">
                                      <p:cBhvr>
                                        <p:cTn id="133" dur="3000"/>
                                        <p:tgtEl>
                                          <p:spTgt spid="19"/>
                                        </p:tgtEl>
                                      </p:cBhvr>
                                    </p:animEffect>
                                  </p:childTnLst>
                                </p:cTn>
                              </p:par>
                            </p:childTnLst>
                          </p:cTn>
                        </p:par>
                        <p:par>
                          <p:cTn id="134" fill="hold">
                            <p:stCondLst>
                              <p:cond delay="3000"/>
                            </p:stCondLst>
                            <p:childTnLst>
                              <p:par>
                                <p:cTn id="135" presetID="2" presetClass="exit" presetSubtype="12" fill="hold" grpId="3" nodeType="afterEffect">
                                  <p:stCondLst>
                                    <p:cond delay="0"/>
                                  </p:stCondLst>
                                  <p:childTnLst>
                                    <p:anim calcmode="lin" valueType="num">
                                      <p:cBhvr additive="base">
                                        <p:cTn id="136" dur="3000"/>
                                        <p:tgtEl>
                                          <p:spTgt spid="6"/>
                                        </p:tgtEl>
                                        <p:attrNameLst>
                                          <p:attrName>ppt_x</p:attrName>
                                        </p:attrNameLst>
                                      </p:cBhvr>
                                      <p:tavLst>
                                        <p:tav tm="0">
                                          <p:val>
                                            <p:strVal val="ppt_x"/>
                                          </p:val>
                                        </p:tav>
                                        <p:tav tm="100000">
                                          <p:val>
                                            <p:strVal val="0-ppt_w/2"/>
                                          </p:val>
                                        </p:tav>
                                      </p:tavLst>
                                    </p:anim>
                                    <p:anim calcmode="lin" valueType="num">
                                      <p:cBhvr additive="base">
                                        <p:cTn id="137" dur="3000"/>
                                        <p:tgtEl>
                                          <p:spTgt spid="6"/>
                                        </p:tgtEl>
                                        <p:attrNameLst>
                                          <p:attrName>ppt_y</p:attrName>
                                        </p:attrNameLst>
                                      </p:cBhvr>
                                      <p:tavLst>
                                        <p:tav tm="0">
                                          <p:val>
                                            <p:strVal val="ppt_y"/>
                                          </p:val>
                                        </p:tav>
                                        <p:tav tm="100000">
                                          <p:val>
                                            <p:strVal val="1+ppt_h/2"/>
                                          </p:val>
                                        </p:tav>
                                      </p:tavLst>
                                    </p:anim>
                                    <p:set>
                                      <p:cBhvr>
                                        <p:cTn id="138" dur="1" fill="hold">
                                          <p:stCondLst>
                                            <p:cond delay="2999"/>
                                          </p:stCondLst>
                                        </p:cTn>
                                        <p:tgtEl>
                                          <p:spTgt spid="6"/>
                                        </p:tgtEl>
                                        <p:attrNameLst>
                                          <p:attrName>style.visibility</p:attrName>
                                        </p:attrNameLst>
                                      </p:cBhvr>
                                      <p:to>
                                        <p:strVal val="hidden"/>
                                      </p:to>
                                    </p:set>
                                  </p:childTnLst>
                                </p:cTn>
                              </p:par>
                              <p:par>
                                <p:cTn id="139" presetID="2" presetClass="exit" presetSubtype="12" fill="hold" grpId="3" nodeType="withEffect">
                                  <p:stCondLst>
                                    <p:cond delay="0"/>
                                  </p:stCondLst>
                                  <p:childTnLst>
                                    <p:anim calcmode="lin" valueType="num">
                                      <p:cBhvr additive="base">
                                        <p:cTn id="140" dur="3000"/>
                                        <p:tgtEl>
                                          <p:spTgt spid="8"/>
                                        </p:tgtEl>
                                        <p:attrNameLst>
                                          <p:attrName>ppt_x</p:attrName>
                                        </p:attrNameLst>
                                      </p:cBhvr>
                                      <p:tavLst>
                                        <p:tav tm="0">
                                          <p:val>
                                            <p:strVal val="ppt_x"/>
                                          </p:val>
                                        </p:tav>
                                        <p:tav tm="100000">
                                          <p:val>
                                            <p:strVal val="0-ppt_w/2"/>
                                          </p:val>
                                        </p:tav>
                                      </p:tavLst>
                                    </p:anim>
                                    <p:anim calcmode="lin" valueType="num">
                                      <p:cBhvr additive="base">
                                        <p:cTn id="141" dur="3000"/>
                                        <p:tgtEl>
                                          <p:spTgt spid="8"/>
                                        </p:tgtEl>
                                        <p:attrNameLst>
                                          <p:attrName>ppt_y</p:attrName>
                                        </p:attrNameLst>
                                      </p:cBhvr>
                                      <p:tavLst>
                                        <p:tav tm="0">
                                          <p:val>
                                            <p:strVal val="ppt_y"/>
                                          </p:val>
                                        </p:tav>
                                        <p:tav tm="100000">
                                          <p:val>
                                            <p:strVal val="1+ppt_h/2"/>
                                          </p:val>
                                        </p:tav>
                                      </p:tavLst>
                                    </p:anim>
                                    <p:set>
                                      <p:cBhvr>
                                        <p:cTn id="142" dur="1" fill="hold">
                                          <p:stCondLst>
                                            <p:cond delay="2999"/>
                                          </p:stCondLst>
                                        </p:cTn>
                                        <p:tgtEl>
                                          <p:spTgt spid="8"/>
                                        </p:tgtEl>
                                        <p:attrNameLst>
                                          <p:attrName>style.visibility</p:attrName>
                                        </p:attrNameLst>
                                      </p:cBhvr>
                                      <p:to>
                                        <p:strVal val="hidden"/>
                                      </p:to>
                                    </p:set>
                                  </p:childTnLst>
                                </p:cTn>
                              </p:par>
                              <p:par>
                                <p:cTn id="143" presetID="2" presetClass="exit" presetSubtype="12" fill="hold" grpId="3" nodeType="withEffect">
                                  <p:stCondLst>
                                    <p:cond delay="0"/>
                                  </p:stCondLst>
                                  <p:childTnLst>
                                    <p:anim calcmode="lin" valueType="num">
                                      <p:cBhvr additive="base">
                                        <p:cTn id="144" dur="3000"/>
                                        <p:tgtEl>
                                          <p:spTgt spid="10"/>
                                        </p:tgtEl>
                                        <p:attrNameLst>
                                          <p:attrName>ppt_x</p:attrName>
                                        </p:attrNameLst>
                                      </p:cBhvr>
                                      <p:tavLst>
                                        <p:tav tm="0">
                                          <p:val>
                                            <p:strVal val="ppt_x"/>
                                          </p:val>
                                        </p:tav>
                                        <p:tav tm="100000">
                                          <p:val>
                                            <p:strVal val="0-ppt_w/2"/>
                                          </p:val>
                                        </p:tav>
                                      </p:tavLst>
                                    </p:anim>
                                    <p:anim calcmode="lin" valueType="num">
                                      <p:cBhvr additive="base">
                                        <p:cTn id="145" dur="3000"/>
                                        <p:tgtEl>
                                          <p:spTgt spid="10"/>
                                        </p:tgtEl>
                                        <p:attrNameLst>
                                          <p:attrName>ppt_y</p:attrName>
                                        </p:attrNameLst>
                                      </p:cBhvr>
                                      <p:tavLst>
                                        <p:tav tm="0">
                                          <p:val>
                                            <p:strVal val="ppt_y"/>
                                          </p:val>
                                        </p:tav>
                                        <p:tav tm="100000">
                                          <p:val>
                                            <p:strVal val="1+ppt_h/2"/>
                                          </p:val>
                                        </p:tav>
                                      </p:tavLst>
                                    </p:anim>
                                    <p:set>
                                      <p:cBhvr>
                                        <p:cTn id="146" dur="1" fill="hold">
                                          <p:stCondLst>
                                            <p:cond delay="2999"/>
                                          </p:stCondLst>
                                        </p:cTn>
                                        <p:tgtEl>
                                          <p:spTgt spid="10"/>
                                        </p:tgtEl>
                                        <p:attrNameLst>
                                          <p:attrName>style.visibility</p:attrName>
                                        </p:attrNameLst>
                                      </p:cBhvr>
                                      <p:to>
                                        <p:strVal val="hidden"/>
                                      </p:to>
                                    </p:set>
                                  </p:childTnLst>
                                </p:cTn>
                              </p:par>
                              <p:par>
                                <p:cTn id="147" presetID="2" presetClass="exit" presetSubtype="12" fill="hold" grpId="3" nodeType="withEffect">
                                  <p:stCondLst>
                                    <p:cond delay="0"/>
                                  </p:stCondLst>
                                  <p:childTnLst>
                                    <p:anim calcmode="lin" valueType="num">
                                      <p:cBhvr additive="base">
                                        <p:cTn id="148" dur="3000"/>
                                        <p:tgtEl>
                                          <p:spTgt spid="11"/>
                                        </p:tgtEl>
                                        <p:attrNameLst>
                                          <p:attrName>ppt_x</p:attrName>
                                        </p:attrNameLst>
                                      </p:cBhvr>
                                      <p:tavLst>
                                        <p:tav tm="0">
                                          <p:val>
                                            <p:strVal val="ppt_x"/>
                                          </p:val>
                                        </p:tav>
                                        <p:tav tm="100000">
                                          <p:val>
                                            <p:strVal val="0-ppt_w/2"/>
                                          </p:val>
                                        </p:tav>
                                      </p:tavLst>
                                    </p:anim>
                                    <p:anim calcmode="lin" valueType="num">
                                      <p:cBhvr additive="base">
                                        <p:cTn id="149" dur="3000"/>
                                        <p:tgtEl>
                                          <p:spTgt spid="11"/>
                                        </p:tgtEl>
                                        <p:attrNameLst>
                                          <p:attrName>ppt_y</p:attrName>
                                        </p:attrNameLst>
                                      </p:cBhvr>
                                      <p:tavLst>
                                        <p:tav tm="0">
                                          <p:val>
                                            <p:strVal val="ppt_y"/>
                                          </p:val>
                                        </p:tav>
                                        <p:tav tm="100000">
                                          <p:val>
                                            <p:strVal val="1+ppt_h/2"/>
                                          </p:val>
                                        </p:tav>
                                      </p:tavLst>
                                    </p:anim>
                                    <p:set>
                                      <p:cBhvr>
                                        <p:cTn id="150" dur="1" fill="hold">
                                          <p:stCondLst>
                                            <p:cond delay="2999"/>
                                          </p:stCondLst>
                                        </p:cTn>
                                        <p:tgtEl>
                                          <p:spTgt spid="11"/>
                                        </p:tgtEl>
                                        <p:attrNameLst>
                                          <p:attrName>style.visibility</p:attrName>
                                        </p:attrNameLst>
                                      </p:cBhvr>
                                      <p:to>
                                        <p:strVal val="hidden"/>
                                      </p:to>
                                    </p:set>
                                  </p:childTnLst>
                                </p:cTn>
                              </p:par>
                              <p:par>
                                <p:cTn id="151" presetID="2" presetClass="exit" presetSubtype="12" fill="hold" grpId="3" nodeType="withEffect">
                                  <p:stCondLst>
                                    <p:cond delay="0"/>
                                  </p:stCondLst>
                                  <p:childTnLst>
                                    <p:anim calcmode="lin" valueType="num">
                                      <p:cBhvr additive="base">
                                        <p:cTn id="152" dur="3000"/>
                                        <p:tgtEl>
                                          <p:spTgt spid="14"/>
                                        </p:tgtEl>
                                        <p:attrNameLst>
                                          <p:attrName>ppt_x</p:attrName>
                                        </p:attrNameLst>
                                      </p:cBhvr>
                                      <p:tavLst>
                                        <p:tav tm="0">
                                          <p:val>
                                            <p:strVal val="ppt_x"/>
                                          </p:val>
                                        </p:tav>
                                        <p:tav tm="100000">
                                          <p:val>
                                            <p:strVal val="0-ppt_w/2"/>
                                          </p:val>
                                        </p:tav>
                                      </p:tavLst>
                                    </p:anim>
                                    <p:anim calcmode="lin" valueType="num">
                                      <p:cBhvr additive="base">
                                        <p:cTn id="153" dur="3000"/>
                                        <p:tgtEl>
                                          <p:spTgt spid="14"/>
                                        </p:tgtEl>
                                        <p:attrNameLst>
                                          <p:attrName>ppt_y</p:attrName>
                                        </p:attrNameLst>
                                      </p:cBhvr>
                                      <p:tavLst>
                                        <p:tav tm="0">
                                          <p:val>
                                            <p:strVal val="ppt_y"/>
                                          </p:val>
                                        </p:tav>
                                        <p:tav tm="100000">
                                          <p:val>
                                            <p:strVal val="1+ppt_h/2"/>
                                          </p:val>
                                        </p:tav>
                                      </p:tavLst>
                                    </p:anim>
                                    <p:set>
                                      <p:cBhvr>
                                        <p:cTn id="154" dur="1" fill="hold">
                                          <p:stCondLst>
                                            <p:cond delay="2999"/>
                                          </p:stCondLst>
                                        </p:cTn>
                                        <p:tgtEl>
                                          <p:spTgt spid="14"/>
                                        </p:tgtEl>
                                        <p:attrNameLst>
                                          <p:attrName>style.visibility</p:attrName>
                                        </p:attrNameLst>
                                      </p:cBhvr>
                                      <p:to>
                                        <p:strVal val="hidden"/>
                                      </p:to>
                                    </p:set>
                                  </p:childTnLst>
                                </p:cTn>
                              </p:par>
                              <p:par>
                                <p:cTn id="155" presetID="2" presetClass="exit" presetSubtype="12" fill="hold" grpId="3" nodeType="withEffect">
                                  <p:stCondLst>
                                    <p:cond delay="0"/>
                                  </p:stCondLst>
                                  <p:childTnLst>
                                    <p:anim calcmode="lin" valueType="num">
                                      <p:cBhvr additive="base">
                                        <p:cTn id="156" dur="3000"/>
                                        <p:tgtEl>
                                          <p:spTgt spid="15"/>
                                        </p:tgtEl>
                                        <p:attrNameLst>
                                          <p:attrName>ppt_x</p:attrName>
                                        </p:attrNameLst>
                                      </p:cBhvr>
                                      <p:tavLst>
                                        <p:tav tm="0">
                                          <p:val>
                                            <p:strVal val="ppt_x"/>
                                          </p:val>
                                        </p:tav>
                                        <p:tav tm="100000">
                                          <p:val>
                                            <p:strVal val="0-ppt_w/2"/>
                                          </p:val>
                                        </p:tav>
                                      </p:tavLst>
                                    </p:anim>
                                    <p:anim calcmode="lin" valueType="num">
                                      <p:cBhvr additive="base">
                                        <p:cTn id="157" dur="3000"/>
                                        <p:tgtEl>
                                          <p:spTgt spid="15"/>
                                        </p:tgtEl>
                                        <p:attrNameLst>
                                          <p:attrName>ppt_y</p:attrName>
                                        </p:attrNameLst>
                                      </p:cBhvr>
                                      <p:tavLst>
                                        <p:tav tm="0">
                                          <p:val>
                                            <p:strVal val="ppt_y"/>
                                          </p:val>
                                        </p:tav>
                                        <p:tav tm="100000">
                                          <p:val>
                                            <p:strVal val="1+ppt_h/2"/>
                                          </p:val>
                                        </p:tav>
                                      </p:tavLst>
                                    </p:anim>
                                    <p:set>
                                      <p:cBhvr>
                                        <p:cTn id="158" dur="1" fill="hold">
                                          <p:stCondLst>
                                            <p:cond delay="2999"/>
                                          </p:stCondLst>
                                        </p:cTn>
                                        <p:tgtEl>
                                          <p:spTgt spid="15"/>
                                        </p:tgtEl>
                                        <p:attrNameLst>
                                          <p:attrName>style.visibility</p:attrName>
                                        </p:attrNameLst>
                                      </p:cBhvr>
                                      <p:to>
                                        <p:strVal val="hidden"/>
                                      </p:to>
                                    </p:set>
                                  </p:childTnLst>
                                </p:cTn>
                              </p:par>
                              <p:par>
                                <p:cTn id="159" presetID="2" presetClass="exit" presetSubtype="12" fill="hold" grpId="3" nodeType="withEffect">
                                  <p:stCondLst>
                                    <p:cond delay="0"/>
                                  </p:stCondLst>
                                  <p:childTnLst>
                                    <p:anim calcmode="lin" valueType="num">
                                      <p:cBhvr additive="base">
                                        <p:cTn id="160" dur="3000"/>
                                        <p:tgtEl>
                                          <p:spTgt spid="16"/>
                                        </p:tgtEl>
                                        <p:attrNameLst>
                                          <p:attrName>ppt_x</p:attrName>
                                        </p:attrNameLst>
                                      </p:cBhvr>
                                      <p:tavLst>
                                        <p:tav tm="0">
                                          <p:val>
                                            <p:strVal val="ppt_x"/>
                                          </p:val>
                                        </p:tav>
                                        <p:tav tm="100000">
                                          <p:val>
                                            <p:strVal val="0-ppt_w/2"/>
                                          </p:val>
                                        </p:tav>
                                      </p:tavLst>
                                    </p:anim>
                                    <p:anim calcmode="lin" valueType="num">
                                      <p:cBhvr additive="base">
                                        <p:cTn id="161" dur="3000"/>
                                        <p:tgtEl>
                                          <p:spTgt spid="16"/>
                                        </p:tgtEl>
                                        <p:attrNameLst>
                                          <p:attrName>ppt_y</p:attrName>
                                        </p:attrNameLst>
                                      </p:cBhvr>
                                      <p:tavLst>
                                        <p:tav tm="0">
                                          <p:val>
                                            <p:strVal val="ppt_y"/>
                                          </p:val>
                                        </p:tav>
                                        <p:tav tm="100000">
                                          <p:val>
                                            <p:strVal val="1+ppt_h/2"/>
                                          </p:val>
                                        </p:tav>
                                      </p:tavLst>
                                    </p:anim>
                                    <p:set>
                                      <p:cBhvr>
                                        <p:cTn id="162" dur="1" fill="hold">
                                          <p:stCondLst>
                                            <p:cond delay="2999"/>
                                          </p:stCondLst>
                                        </p:cTn>
                                        <p:tgtEl>
                                          <p:spTgt spid="16"/>
                                        </p:tgtEl>
                                        <p:attrNameLst>
                                          <p:attrName>style.visibility</p:attrName>
                                        </p:attrNameLst>
                                      </p:cBhvr>
                                      <p:to>
                                        <p:strVal val="hidden"/>
                                      </p:to>
                                    </p:set>
                                  </p:childTnLst>
                                </p:cTn>
                              </p:par>
                              <p:par>
                                <p:cTn id="163" presetID="2" presetClass="exit" presetSubtype="6" fill="hold" grpId="3" nodeType="withEffect">
                                  <p:stCondLst>
                                    <p:cond delay="0"/>
                                  </p:stCondLst>
                                  <p:childTnLst>
                                    <p:anim calcmode="lin" valueType="num">
                                      <p:cBhvr additive="base">
                                        <p:cTn id="164" dur="3000"/>
                                        <p:tgtEl>
                                          <p:spTgt spid="7"/>
                                        </p:tgtEl>
                                        <p:attrNameLst>
                                          <p:attrName>ppt_x</p:attrName>
                                        </p:attrNameLst>
                                      </p:cBhvr>
                                      <p:tavLst>
                                        <p:tav tm="0">
                                          <p:val>
                                            <p:strVal val="ppt_x"/>
                                          </p:val>
                                        </p:tav>
                                        <p:tav tm="100000">
                                          <p:val>
                                            <p:strVal val="1+ppt_w/2"/>
                                          </p:val>
                                        </p:tav>
                                      </p:tavLst>
                                    </p:anim>
                                    <p:anim calcmode="lin" valueType="num">
                                      <p:cBhvr additive="base">
                                        <p:cTn id="165" dur="3000"/>
                                        <p:tgtEl>
                                          <p:spTgt spid="7"/>
                                        </p:tgtEl>
                                        <p:attrNameLst>
                                          <p:attrName>ppt_y</p:attrName>
                                        </p:attrNameLst>
                                      </p:cBhvr>
                                      <p:tavLst>
                                        <p:tav tm="0">
                                          <p:val>
                                            <p:strVal val="ppt_y"/>
                                          </p:val>
                                        </p:tav>
                                        <p:tav tm="100000">
                                          <p:val>
                                            <p:strVal val="1+ppt_h/2"/>
                                          </p:val>
                                        </p:tav>
                                      </p:tavLst>
                                    </p:anim>
                                    <p:set>
                                      <p:cBhvr>
                                        <p:cTn id="166" dur="1" fill="hold">
                                          <p:stCondLst>
                                            <p:cond delay="2999"/>
                                          </p:stCondLst>
                                        </p:cTn>
                                        <p:tgtEl>
                                          <p:spTgt spid="7"/>
                                        </p:tgtEl>
                                        <p:attrNameLst>
                                          <p:attrName>style.visibility</p:attrName>
                                        </p:attrNameLst>
                                      </p:cBhvr>
                                      <p:to>
                                        <p:strVal val="hidden"/>
                                      </p:to>
                                    </p:set>
                                  </p:childTnLst>
                                </p:cTn>
                              </p:par>
                              <p:par>
                                <p:cTn id="167" presetID="2" presetClass="exit" presetSubtype="6" fill="hold" grpId="3" nodeType="withEffect">
                                  <p:stCondLst>
                                    <p:cond delay="0"/>
                                  </p:stCondLst>
                                  <p:childTnLst>
                                    <p:anim calcmode="lin" valueType="num">
                                      <p:cBhvr additive="base">
                                        <p:cTn id="168" dur="3000"/>
                                        <p:tgtEl>
                                          <p:spTgt spid="9"/>
                                        </p:tgtEl>
                                        <p:attrNameLst>
                                          <p:attrName>ppt_x</p:attrName>
                                        </p:attrNameLst>
                                      </p:cBhvr>
                                      <p:tavLst>
                                        <p:tav tm="0">
                                          <p:val>
                                            <p:strVal val="ppt_x"/>
                                          </p:val>
                                        </p:tav>
                                        <p:tav tm="100000">
                                          <p:val>
                                            <p:strVal val="1+ppt_w/2"/>
                                          </p:val>
                                        </p:tav>
                                      </p:tavLst>
                                    </p:anim>
                                    <p:anim calcmode="lin" valueType="num">
                                      <p:cBhvr additive="base">
                                        <p:cTn id="169" dur="3000"/>
                                        <p:tgtEl>
                                          <p:spTgt spid="9"/>
                                        </p:tgtEl>
                                        <p:attrNameLst>
                                          <p:attrName>ppt_y</p:attrName>
                                        </p:attrNameLst>
                                      </p:cBhvr>
                                      <p:tavLst>
                                        <p:tav tm="0">
                                          <p:val>
                                            <p:strVal val="ppt_y"/>
                                          </p:val>
                                        </p:tav>
                                        <p:tav tm="100000">
                                          <p:val>
                                            <p:strVal val="1+ppt_h/2"/>
                                          </p:val>
                                        </p:tav>
                                      </p:tavLst>
                                    </p:anim>
                                    <p:set>
                                      <p:cBhvr>
                                        <p:cTn id="170" dur="1" fill="hold">
                                          <p:stCondLst>
                                            <p:cond delay="2999"/>
                                          </p:stCondLst>
                                        </p:cTn>
                                        <p:tgtEl>
                                          <p:spTgt spid="9"/>
                                        </p:tgtEl>
                                        <p:attrNameLst>
                                          <p:attrName>style.visibility</p:attrName>
                                        </p:attrNameLst>
                                      </p:cBhvr>
                                      <p:to>
                                        <p:strVal val="hidden"/>
                                      </p:to>
                                    </p:set>
                                  </p:childTnLst>
                                </p:cTn>
                              </p:par>
                              <p:par>
                                <p:cTn id="171" presetID="2" presetClass="exit" presetSubtype="6" fill="hold" grpId="3" nodeType="withEffect">
                                  <p:stCondLst>
                                    <p:cond delay="0"/>
                                  </p:stCondLst>
                                  <p:childTnLst>
                                    <p:anim calcmode="lin" valueType="num">
                                      <p:cBhvr additive="base">
                                        <p:cTn id="172" dur="3000"/>
                                        <p:tgtEl>
                                          <p:spTgt spid="12"/>
                                        </p:tgtEl>
                                        <p:attrNameLst>
                                          <p:attrName>ppt_x</p:attrName>
                                        </p:attrNameLst>
                                      </p:cBhvr>
                                      <p:tavLst>
                                        <p:tav tm="0">
                                          <p:val>
                                            <p:strVal val="ppt_x"/>
                                          </p:val>
                                        </p:tav>
                                        <p:tav tm="100000">
                                          <p:val>
                                            <p:strVal val="1+ppt_w/2"/>
                                          </p:val>
                                        </p:tav>
                                      </p:tavLst>
                                    </p:anim>
                                    <p:anim calcmode="lin" valueType="num">
                                      <p:cBhvr additive="base">
                                        <p:cTn id="173" dur="3000"/>
                                        <p:tgtEl>
                                          <p:spTgt spid="12"/>
                                        </p:tgtEl>
                                        <p:attrNameLst>
                                          <p:attrName>ppt_y</p:attrName>
                                        </p:attrNameLst>
                                      </p:cBhvr>
                                      <p:tavLst>
                                        <p:tav tm="0">
                                          <p:val>
                                            <p:strVal val="ppt_y"/>
                                          </p:val>
                                        </p:tav>
                                        <p:tav tm="100000">
                                          <p:val>
                                            <p:strVal val="1+ppt_h/2"/>
                                          </p:val>
                                        </p:tav>
                                      </p:tavLst>
                                    </p:anim>
                                    <p:set>
                                      <p:cBhvr>
                                        <p:cTn id="174" dur="1" fill="hold">
                                          <p:stCondLst>
                                            <p:cond delay="2999"/>
                                          </p:stCondLst>
                                        </p:cTn>
                                        <p:tgtEl>
                                          <p:spTgt spid="12"/>
                                        </p:tgtEl>
                                        <p:attrNameLst>
                                          <p:attrName>style.visibility</p:attrName>
                                        </p:attrNameLst>
                                      </p:cBhvr>
                                      <p:to>
                                        <p:strVal val="hidden"/>
                                      </p:to>
                                    </p:set>
                                  </p:childTnLst>
                                </p:cTn>
                              </p:par>
                              <p:par>
                                <p:cTn id="175" presetID="2" presetClass="exit" presetSubtype="6" fill="hold" grpId="3" nodeType="withEffect">
                                  <p:stCondLst>
                                    <p:cond delay="0"/>
                                  </p:stCondLst>
                                  <p:childTnLst>
                                    <p:anim calcmode="lin" valueType="num">
                                      <p:cBhvr additive="base">
                                        <p:cTn id="176" dur="3000"/>
                                        <p:tgtEl>
                                          <p:spTgt spid="13"/>
                                        </p:tgtEl>
                                        <p:attrNameLst>
                                          <p:attrName>ppt_x</p:attrName>
                                        </p:attrNameLst>
                                      </p:cBhvr>
                                      <p:tavLst>
                                        <p:tav tm="0">
                                          <p:val>
                                            <p:strVal val="ppt_x"/>
                                          </p:val>
                                        </p:tav>
                                        <p:tav tm="100000">
                                          <p:val>
                                            <p:strVal val="1+ppt_w/2"/>
                                          </p:val>
                                        </p:tav>
                                      </p:tavLst>
                                    </p:anim>
                                    <p:anim calcmode="lin" valueType="num">
                                      <p:cBhvr additive="base">
                                        <p:cTn id="177" dur="3000"/>
                                        <p:tgtEl>
                                          <p:spTgt spid="13"/>
                                        </p:tgtEl>
                                        <p:attrNameLst>
                                          <p:attrName>ppt_y</p:attrName>
                                        </p:attrNameLst>
                                      </p:cBhvr>
                                      <p:tavLst>
                                        <p:tav tm="0">
                                          <p:val>
                                            <p:strVal val="ppt_y"/>
                                          </p:val>
                                        </p:tav>
                                        <p:tav tm="100000">
                                          <p:val>
                                            <p:strVal val="1+ppt_h/2"/>
                                          </p:val>
                                        </p:tav>
                                      </p:tavLst>
                                    </p:anim>
                                    <p:set>
                                      <p:cBhvr>
                                        <p:cTn id="178" dur="1" fill="hold">
                                          <p:stCondLst>
                                            <p:cond delay="2999"/>
                                          </p:stCondLst>
                                        </p:cTn>
                                        <p:tgtEl>
                                          <p:spTgt spid="13"/>
                                        </p:tgtEl>
                                        <p:attrNameLst>
                                          <p:attrName>style.visibility</p:attrName>
                                        </p:attrNameLst>
                                      </p:cBhvr>
                                      <p:to>
                                        <p:strVal val="hidden"/>
                                      </p:to>
                                    </p:set>
                                  </p:childTnLst>
                                </p:cTn>
                              </p:par>
                              <p:par>
                                <p:cTn id="179" presetID="2" presetClass="exit" presetSubtype="6" fill="hold" grpId="3" nodeType="withEffect">
                                  <p:stCondLst>
                                    <p:cond delay="0"/>
                                  </p:stCondLst>
                                  <p:childTnLst>
                                    <p:anim calcmode="lin" valueType="num">
                                      <p:cBhvr additive="base">
                                        <p:cTn id="180" dur="3000"/>
                                        <p:tgtEl>
                                          <p:spTgt spid="17"/>
                                        </p:tgtEl>
                                        <p:attrNameLst>
                                          <p:attrName>ppt_x</p:attrName>
                                        </p:attrNameLst>
                                      </p:cBhvr>
                                      <p:tavLst>
                                        <p:tav tm="0">
                                          <p:val>
                                            <p:strVal val="ppt_x"/>
                                          </p:val>
                                        </p:tav>
                                        <p:tav tm="100000">
                                          <p:val>
                                            <p:strVal val="1+ppt_w/2"/>
                                          </p:val>
                                        </p:tav>
                                      </p:tavLst>
                                    </p:anim>
                                    <p:anim calcmode="lin" valueType="num">
                                      <p:cBhvr additive="base">
                                        <p:cTn id="181" dur="3000"/>
                                        <p:tgtEl>
                                          <p:spTgt spid="17"/>
                                        </p:tgtEl>
                                        <p:attrNameLst>
                                          <p:attrName>ppt_y</p:attrName>
                                        </p:attrNameLst>
                                      </p:cBhvr>
                                      <p:tavLst>
                                        <p:tav tm="0">
                                          <p:val>
                                            <p:strVal val="ppt_y"/>
                                          </p:val>
                                        </p:tav>
                                        <p:tav tm="100000">
                                          <p:val>
                                            <p:strVal val="1+ppt_h/2"/>
                                          </p:val>
                                        </p:tav>
                                      </p:tavLst>
                                    </p:anim>
                                    <p:set>
                                      <p:cBhvr>
                                        <p:cTn id="182" dur="1" fill="hold">
                                          <p:stCondLst>
                                            <p:cond delay="2999"/>
                                          </p:stCondLst>
                                        </p:cTn>
                                        <p:tgtEl>
                                          <p:spTgt spid="17"/>
                                        </p:tgtEl>
                                        <p:attrNameLst>
                                          <p:attrName>style.visibility</p:attrName>
                                        </p:attrNameLst>
                                      </p:cBhvr>
                                      <p:to>
                                        <p:strVal val="hidden"/>
                                      </p:to>
                                    </p:set>
                                  </p:childTnLst>
                                </p:cTn>
                              </p:par>
                              <p:par>
                                <p:cTn id="183" presetID="2" presetClass="exit" presetSubtype="6" fill="hold" grpId="3" nodeType="withEffect">
                                  <p:stCondLst>
                                    <p:cond delay="0"/>
                                  </p:stCondLst>
                                  <p:childTnLst>
                                    <p:anim calcmode="lin" valueType="num">
                                      <p:cBhvr additive="base">
                                        <p:cTn id="184" dur="3000"/>
                                        <p:tgtEl>
                                          <p:spTgt spid="18"/>
                                        </p:tgtEl>
                                        <p:attrNameLst>
                                          <p:attrName>ppt_x</p:attrName>
                                        </p:attrNameLst>
                                      </p:cBhvr>
                                      <p:tavLst>
                                        <p:tav tm="0">
                                          <p:val>
                                            <p:strVal val="ppt_x"/>
                                          </p:val>
                                        </p:tav>
                                        <p:tav tm="100000">
                                          <p:val>
                                            <p:strVal val="1+ppt_w/2"/>
                                          </p:val>
                                        </p:tav>
                                      </p:tavLst>
                                    </p:anim>
                                    <p:anim calcmode="lin" valueType="num">
                                      <p:cBhvr additive="base">
                                        <p:cTn id="185" dur="3000"/>
                                        <p:tgtEl>
                                          <p:spTgt spid="18"/>
                                        </p:tgtEl>
                                        <p:attrNameLst>
                                          <p:attrName>ppt_y</p:attrName>
                                        </p:attrNameLst>
                                      </p:cBhvr>
                                      <p:tavLst>
                                        <p:tav tm="0">
                                          <p:val>
                                            <p:strVal val="ppt_y"/>
                                          </p:val>
                                        </p:tav>
                                        <p:tav tm="100000">
                                          <p:val>
                                            <p:strVal val="1+ppt_h/2"/>
                                          </p:val>
                                        </p:tav>
                                      </p:tavLst>
                                    </p:anim>
                                    <p:set>
                                      <p:cBhvr>
                                        <p:cTn id="186" dur="1" fill="hold">
                                          <p:stCondLst>
                                            <p:cond delay="2999"/>
                                          </p:stCondLst>
                                        </p:cTn>
                                        <p:tgtEl>
                                          <p:spTgt spid="18"/>
                                        </p:tgtEl>
                                        <p:attrNameLst>
                                          <p:attrName>style.visibility</p:attrName>
                                        </p:attrNameLst>
                                      </p:cBhvr>
                                      <p:to>
                                        <p:strVal val="hidden"/>
                                      </p:to>
                                    </p:set>
                                  </p:childTnLst>
                                </p:cTn>
                              </p:par>
                              <p:par>
                                <p:cTn id="187" presetID="2" presetClass="exit" presetSubtype="6" fill="hold" grpId="3" nodeType="withEffect">
                                  <p:stCondLst>
                                    <p:cond delay="0"/>
                                  </p:stCondLst>
                                  <p:childTnLst>
                                    <p:anim calcmode="lin" valueType="num">
                                      <p:cBhvr additive="base">
                                        <p:cTn id="188" dur="3000"/>
                                        <p:tgtEl>
                                          <p:spTgt spid="19"/>
                                        </p:tgtEl>
                                        <p:attrNameLst>
                                          <p:attrName>ppt_x</p:attrName>
                                        </p:attrNameLst>
                                      </p:cBhvr>
                                      <p:tavLst>
                                        <p:tav tm="0">
                                          <p:val>
                                            <p:strVal val="ppt_x"/>
                                          </p:val>
                                        </p:tav>
                                        <p:tav tm="100000">
                                          <p:val>
                                            <p:strVal val="1+ppt_w/2"/>
                                          </p:val>
                                        </p:tav>
                                      </p:tavLst>
                                    </p:anim>
                                    <p:anim calcmode="lin" valueType="num">
                                      <p:cBhvr additive="base">
                                        <p:cTn id="189" dur="3000"/>
                                        <p:tgtEl>
                                          <p:spTgt spid="19"/>
                                        </p:tgtEl>
                                        <p:attrNameLst>
                                          <p:attrName>ppt_y</p:attrName>
                                        </p:attrNameLst>
                                      </p:cBhvr>
                                      <p:tavLst>
                                        <p:tav tm="0">
                                          <p:val>
                                            <p:strVal val="ppt_y"/>
                                          </p:val>
                                        </p:tav>
                                        <p:tav tm="100000">
                                          <p:val>
                                            <p:strVal val="1+ppt_h/2"/>
                                          </p:val>
                                        </p:tav>
                                      </p:tavLst>
                                    </p:anim>
                                    <p:set>
                                      <p:cBhvr>
                                        <p:cTn id="190" dur="1" fill="hold">
                                          <p:stCondLst>
                                            <p:cond delay="2999"/>
                                          </p:stCondLst>
                                        </p:cTn>
                                        <p:tgtEl>
                                          <p:spTgt spid="19"/>
                                        </p:tgtEl>
                                        <p:attrNameLst>
                                          <p:attrName>style.visibility</p:attrName>
                                        </p:attrNameLst>
                                      </p:cBhvr>
                                      <p:to>
                                        <p:strVal val="hidden"/>
                                      </p:to>
                                    </p:set>
                                  </p:childTnLst>
                                </p:cTn>
                              </p:par>
                              <p:par>
                                <p:cTn id="191" presetID="2" presetClass="entr" presetSubtype="1" fill="hold" nodeType="withEffect">
                                  <p:stCondLst>
                                    <p:cond delay="0"/>
                                  </p:stCondLst>
                                  <p:childTnLst>
                                    <p:set>
                                      <p:cBhvr>
                                        <p:cTn id="192" dur="1" fill="hold">
                                          <p:stCondLst>
                                            <p:cond delay="0"/>
                                          </p:stCondLst>
                                        </p:cTn>
                                        <p:tgtEl>
                                          <p:spTgt spid="4"/>
                                        </p:tgtEl>
                                        <p:attrNameLst>
                                          <p:attrName>style.visibility</p:attrName>
                                        </p:attrNameLst>
                                      </p:cBhvr>
                                      <p:to>
                                        <p:strVal val="visible"/>
                                      </p:to>
                                    </p:set>
                                    <p:anim calcmode="lin" valueType="num">
                                      <p:cBhvr additive="base">
                                        <p:cTn id="193" dur="3000" fill="hold"/>
                                        <p:tgtEl>
                                          <p:spTgt spid="4"/>
                                        </p:tgtEl>
                                        <p:attrNameLst>
                                          <p:attrName>ppt_x</p:attrName>
                                        </p:attrNameLst>
                                      </p:cBhvr>
                                      <p:tavLst>
                                        <p:tav tm="0">
                                          <p:val>
                                            <p:strVal val="#ppt_x"/>
                                          </p:val>
                                        </p:tav>
                                        <p:tav tm="100000">
                                          <p:val>
                                            <p:strVal val="#ppt_x"/>
                                          </p:val>
                                        </p:tav>
                                      </p:tavLst>
                                    </p:anim>
                                    <p:anim calcmode="lin" valueType="num">
                                      <p:cBhvr additive="base">
                                        <p:cTn id="194" dur="3000" fill="hold"/>
                                        <p:tgtEl>
                                          <p:spTgt spid="4"/>
                                        </p:tgtEl>
                                        <p:attrNameLst>
                                          <p:attrName>ppt_y</p:attrName>
                                        </p:attrNameLst>
                                      </p:cBhvr>
                                      <p:tavLst>
                                        <p:tav tm="0">
                                          <p:val>
                                            <p:strVal val="0-#ppt_h/2"/>
                                          </p:val>
                                        </p:tav>
                                        <p:tav tm="100000">
                                          <p:val>
                                            <p:strVal val="#ppt_y"/>
                                          </p:val>
                                        </p:tav>
                                      </p:tavLst>
                                    </p:anim>
                                  </p:childTnLst>
                                </p:cTn>
                              </p:par>
                              <p:par>
                                <p:cTn id="195" presetID="16" presetClass="entr" presetSubtype="37" fill="hold" nodeType="withEffect">
                                  <p:stCondLst>
                                    <p:cond delay="0"/>
                                  </p:stCondLst>
                                  <p:childTnLst>
                                    <p:set>
                                      <p:cBhvr>
                                        <p:cTn id="196" dur="1" fill="hold">
                                          <p:stCondLst>
                                            <p:cond delay="0"/>
                                          </p:stCondLst>
                                        </p:cTn>
                                        <p:tgtEl>
                                          <p:spTgt spid="4"/>
                                        </p:tgtEl>
                                        <p:attrNameLst>
                                          <p:attrName>style.visibility</p:attrName>
                                        </p:attrNameLst>
                                      </p:cBhvr>
                                      <p:to>
                                        <p:strVal val="visible"/>
                                      </p:to>
                                    </p:set>
                                    <p:animEffect transition="in" filter="barn(outVertical)">
                                      <p:cBhvr>
                                        <p:cTn id="19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1"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D1D31"/>
          </a:solidFill>
        </p:spPr>
        <p:txBody>
          <a:bodyPr/>
          <a:lstStyle/>
          <a:p>
            <a:endParaRPr lang="es-ES" dirty="0"/>
          </a:p>
        </p:txBody>
      </p:sp>
      <p:pic>
        <p:nvPicPr>
          <p:cNvPr id="1026" name="Picture 2"/>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a:effectLst/>
        </p:spPr>
      </p:pic>
      <p:sp>
        <p:nvSpPr>
          <p:cNvPr id="8" name="7 Triángulo rectángulo"/>
          <p:cNvSpPr/>
          <p:nvPr/>
        </p:nvSpPr>
        <p:spPr>
          <a:xfrm>
            <a:off x="0" y="0"/>
            <a:ext cx="9144000" cy="6858000"/>
          </a:xfrm>
          <a:prstGeom prst="rtTriangle">
            <a:avLst/>
          </a:prstGeom>
          <a:gradFill flip="none" rotWithShape="1">
            <a:gsLst>
              <a:gs pos="26000">
                <a:srgbClr val="E9CF87">
                  <a:alpha val="74000"/>
                </a:srgbClr>
              </a:gs>
              <a:gs pos="50000">
                <a:schemeClr val="bg1">
                  <a:lumMod val="50000"/>
                  <a:lumOff val="50000"/>
                  <a:shade val="67500"/>
                  <a:satMod val="115000"/>
                </a:schemeClr>
              </a:gs>
              <a:gs pos="100000">
                <a:schemeClr val="bg1">
                  <a:lumMod val="50000"/>
                  <a:lumOff val="5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flipH="1" flipV="1">
            <a:off x="0" y="0"/>
            <a:ext cx="9144000" cy="6858000"/>
          </a:xfrm>
          <a:prstGeom prst="rtTriangle">
            <a:avLst/>
          </a:prstGeom>
          <a:gradFill flip="none" rotWithShape="1">
            <a:gsLst>
              <a:gs pos="26000">
                <a:srgbClr val="E9CF87">
                  <a:alpha val="74000"/>
                </a:srgbClr>
              </a:gs>
              <a:gs pos="50000">
                <a:schemeClr val="bg1">
                  <a:lumMod val="50000"/>
                  <a:lumOff val="50000"/>
                  <a:shade val="67500"/>
                  <a:satMod val="115000"/>
                </a:schemeClr>
              </a:gs>
              <a:gs pos="100000">
                <a:schemeClr val="bg1">
                  <a:lumMod val="50000"/>
                  <a:lumOff val="5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0" y="0"/>
            <a:ext cx="9144000" cy="6858000"/>
          </a:xfrm>
          <a:prstGeom prst="rect">
            <a:avLst/>
          </a:prstGeom>
          <a:gradFill>
            <a:gsLst>
              <a:gs pos="0">
                <a:srgbClr val="D6B19C"/>
              </a:gs>
              <a:gs pos="30000">
                <a:srgbClr val="D49E6C"/>
              </a:gs>
              <a:gs pos="70000">
                <a:srgbClr val="A65528"/>
              </a:gs>
              <a:gs pos="100000">
                <a:srgbClr val="663012"/>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 presetClass="entr" presetSubtype="12" fill="hold" grpId="1" nodeType="withEffect">
                                  <p:stCondLst>
                                    <p:cond delay="0"/>
                                  </p:stCondLst>
                                  <p:childTnLst>
                                    <p:set>
                                      <p:cBhvr>
                                        <p:cTn id="9" dur="1" fill="hold">
                                          <p:stCondLst>
                                            <p:cond delay="0"/>
                                          </p:stCondLst>
                                        </p:cTn>
                                        <p:tgtEl>
                                          <p:spTgt spid="9"/>
                                        </p:tgtEl>
                                        <p:attrNameLst>
                                          <p:attrName>style.visibility</p:attrName>
                                        </p:attrNameLst>
                                      </p:cBhvr>
                                      <p:to>
                                        <p:strVal val="visible"/>
                                      </p:to>
                                    </p:set>
                                    <p:anim calcmode="lin" valueType="num">
                                      <p:cBhvr additive="base">
                                        <p:cTn id="10" dur="2000" fill="hold"/>
                                        <p:tgtEl>
                                          <p:spTgt spid="9"/>
                                        </p:tgtEl>
                                        <p:attrNameLst>
                                          <p:attrName>ppt_x</p:attrName>
                                        </p:attrNameLst>
                                      </p:cBhvr>
                                      <p:tavLst>
                                        <p:tav tm="0">
                                          <p:val>
                                            <p:strVal val="0-#ppt_w/2"/>
                                          </p:val>
                                        </p:tav>
                                        <p:tav tm="100000">
                                          <p:val>
                                            <p:strVal val="#ppt_x"/>
                                          </p:val>
                                        </p:tav>
                                      </p:tavLst>
                                    </p:anim>
                                    <p:anim calcmode="lin" valueType="num">
                                      <p:cBhvr additive="base">
                                        <p:cTn id="11" dur="2000" fill="hold"/>
                                        <p:tgtEl>
                                          <p:spTgt spid="9"/>
                                        </p:tgtEl>
                                        <p:attrNameLst>
                                          <p:attrName>ppt_y</p:attrName>
                                        </p:attrNameLst>
                                      </p:cBhvr>
                                      <p:tavLst>
                                        <p:tav tm="0">
                                          <p:val>
                                            <p:strVal val="1+#ppt_h/2"/>
                                          </p:val>
                                        </p:tav>
                                        <p:tav tm="100000">
                                          <p:val>
                                            <p:strVal val="#ppt_y"/>
                                          </p:val>
                                        </p:tav>
                                      </p:tavLst>
                                    </p:anim>
                                  </p:childTnLst>
                                </p:cTn>
                              </p:par>
                              <p:par>
                                <p:cTn id="12" presetID="2" presetClass="entr" presetSubtype="9" fill="hold" grpId="2" nodeType="with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2000" fill="hold"/>
                                        <p:tgtEl>
                                          <p:spTgt spid="9"/>
                                        </p:tgtEl>
                                        <p:attrNameLst>
                                          <p:attrName>ppt_x</p:attrName>
                                        </p:attrNameLst>
                                      </p:cBhvr>
                                      <p:tavLst>
                                        <p:tav tm="0">
                                          <p:val>
                                            <p:strVal val="0-#ppt_w/2"/>
                                          </p:val>
                                        </p:tav>
                                        <p:tav tm="100000">
                                          <p:val>
                                            <p:strVal val="#ppt_x"/>
                                          </p:val>
                                        </p:tav>
                                      </p:tavLst>
                                    </p:anim>
                                    <p:anim calcmode="lin" valueType="num">
                                      <p:cBhvr additive="base">
                                        <p:cTn id="15" dur="2000" fill="hold"/>
                                        <p:tgtEl>
                                          <p:spTgt spid="9"/>
                                        </p:tgtEl>
                                        <p:attrNameLst>
                                          <p:attrName>ppt_y</p:attrName>
                                        </p:attrNameLst>
                                      </p:cBhvr>
                                      <p:tavLst>
                                        <p:tav tm="0">
                                          <p:val>
                                            <p:strVal val="0-#ppt_h/2"/>
                                          </p:val>
                                        </p:tav>
                                        <p:tav tm="100000">
                                          <p:val>
                                            <p:strVal val="#ppt_y"/>
                                          </p:val>
                                        </p:tav>
                                      </p:tavLst>
                                    </p:anim>
                                  </p:childTnLst>
                                </p:cTn>
                              </p:par>
                              <p:par>
                                <p:cTn id="16" presetID="2" presetClass="entr" presetSubtype="3" fill="hold" grpId="1"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2000" fill="hold"/>
                                        <p:tgtEl>
                                          <p:spTgt spid="8"/>
                                        </p:tgtEl>
                                        <p:attrNameLst>
                                          <p:attrName>ppt_x</p:attrName>
                                        </p:attrNameLst>
                                      </p:cBhvr>
                                      <p:tavLst>
                                        <p:tav tm="0">
                                          <p:val>
                                            <p:strVal val="1+#ppt_w/2"/>
                                          </p:val>
                                        </p:tav>
                                        <p:tav tm="100000">
                                          <p:val>
                                            <p:strVal val="#ppt_x"/>
                                          </p:val>
                                        </p:tav>
                                      </p:tavLst>
                                    </p:anim>
                                    <p:anim calcmode="lin" valueType="num">
                                      <p:cBhvr additive="base">
                                        <p:cTn id="19" dur="2000" fill="hold"/>
                                        <p:tgtEl>
                                          <p:spTgt spid="8"/>
                                        </p:tgtEl>
                                        <p:attrNameLst>
                                          <p:attrName>ppt_y</p:attrName>
                                        </p:attrNameLst>
                                      </p:cBhvr>
                                      <p:tavLst>
                                        <p:tav tm="0">
                                          <p:val>
                                            <p:strVal val="0-#ppt_h/2"/>
                                          </p:val>
                                        </p:tav>
                                        <p:tav tm="100000">
                                          <p:val>
                                            <p:strVal val="#ppt_y"/>
                                          </p:val>
                                        </p:tav>
                                      </p:tavLst>
                                    </p:anim>
                                  </p:childTnLst>
                                </p:cTn>
                              </p:par>
                              <p:par>
                                <p:cTn id="20" presetID="2" presetClass="entr" presetSubtype="6" fill="hold" grpId="2"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1+#ppt_w/2"/>
                                          </p:val>
                                        </p:tav>
                                        <p:tav tm="100000">
                                          <p:val>
                                            <p:strVal val="#ppt_x"/>
                                          </p:val>
                                        </p:tav>
                                      </p:tavLst>
                                    </p:anim>
                                    <p:anim calcmode="lin" valueType="num">
                                      <p:cBhvr additive="base">
                                        <p:cTn id="23" dur="2000" fill="hold"/>
                                        <p:tgtEl>
                                          <p:spTgt spid="8"/>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6" presetClass="exit" presetSubtype="32" fill="hold" grpId="0" nodeType="afterEffect">
                                  <p:stCondLst>
                                    <p:cond delay="0"/>
                                  </p:stCondLst>
                                  <p:childTnLst>
                                    <p:animEffect transition="out" filter="circle(out)">
                                      <p:cBhvr>
                                        <p:cTn id="26" dur="2000"/>
                                        <p:tgtEl>
                                          <p:spTgt spid="9"/>
                                        </p:tgtEl>
                                      </p:cBhvr>
                                    </p:animEffect>
                                    <p:set>
                                      <p:cBhvr>
                                        <p:cTn id="27" dur="1" fill="hold">
                                          <p:stCondLst>
                                            <p:cond delay="1999"/>
                                          </p:stCondLst>
                                        </p:cTn>
                                        <p:tgtEl>
                                          <p:spTgt spid="9"/>
                                        </p:tgtEl>
                                        <p:attrNameLst>
                                          <p:attrName>style.visibility</p:attrName>
                                        </p:attrNameLst>
                                      </p:cBhvr>
                                      <p:to>
                                        <p:strVal val="hidden"/>
                                      </p:to>
                                    </p:set>
                                  </p:childTnLst>
                                </p:cTn>
                              </p:par>
                              <p:par>
                                <p:cTn id="28" presetID="6" presetClass="exit" presetSubtype="32" fill="hold" grpId="0" nodeType="withEffect">
                                  <p:stCondLst>
                                    <p:cond delay="0"/>
                                  </p:stCondLst>
                                  <p:childTnLst>
                                    <p:animEffect transition="out" filter="circle(out)">
                                      <p:cBhvr>
                                        <p:cTn id="29" dur="2000"/>
                                        <p:tgtEl>
                                          <p:spTgt spid="8"/>
                                        </p:tgtEl>
                                      </p:cBhvr>
                                    </p:animEffect>
                                    <p:set>
                                      <p:cBhvr>
                                        <p:cTn id="30" dur="1" fill="hold">
                                          <p:stCondLst>
                                            <p:cond delay="1999"/>
                                          </p:stCondLst>
                                        </p:cTn>
                                        <p:tgtEl>
                                          <p:spTgt spid="8"/>
                                        </p:tgtEl>
                                        <p:attrNameLst>
                                          <p:attrName>style.visibility</p:attrName>
                                        </p:attrNameLst>
                                      </p:cBhvr>
                                      <p:to>
                                        <p:strVal val="hidden"/>
                                      </p:to>
                                    </p:set>
                                  </p:childTnLst>
                                </p:cTn>
                              </p:par>
                              <p:par>
                                <p:cTn id="31" presetID="23" presetClass="entr" presetSubtype="272" fill="hold" nodeType="withEffect">
                                  <p:stCondLst>
                                    <p:cond delay="0"/>
                                  </p:stCondLst>
                                  <p:childTnLst>
                                    <p:set>
                                      <p:cBhvr>
                                        <p:cTn id="32" dur="1" fill="hold">
                                          <p:stCondLst>
                                            <p:cond delay="0"/>
                                          </p:stCondLst>
                                        </p:cTn>
                                        <p:tgtEl>
                                          <p:spTgt spid="1026"/>
                                        </p:tgtEl>
                                        <p:attrNameLst>
                                          <p:attrName>style.visibility</p:attrName>
                                        </p:attrNameLst>
                                      </p:cBhvr>
                                      <p:to>
                                        <p:strVal val="visible"/>
                                      </p:to>
                                    </p:set>
                                    <p:anim calcmode="lin" valueType="num">
                                      <p:cBhvr>
                                        <p:cTn id="33" dur="2000" fill="hold"/>
                                        <p:tgtEl>
                                          <p:spTgt spid="1026"/>
                                        </p:tgtEl>
                                        <p:attrNameLst>
                                          <p:attrName>ppt_w</p:attrName>
                                        </p:attrNameLst>
                                      </p:cBhvr>
                                      <p:tavLst>
                                        <p:tav tm="0">
                                          <p:val>
                                            <p:strVal val="2/3*#ppt_w"/>
                                          </p:val>
                                        </p:tav>
                                        <p:tav tm="100000">
                                          <p:val>
                                            <p:strVal val="#ppt_w"/>
                                          </p:val>
                                        </p:tav>
                                      </p:tavLst>
                                    </p:anim>
                                    <p:anim calcmode="lin" valueType="num">
                                      <p:cBhvr>
                                        <p:cTn id="34" dur="2000" fill="hold"/>
                                        <p:tgtEl>
                                          <p:spTgt spid="1026"/>
                                        </p:tgtEl>
                                        <p:attrNameLst>
                                          <p:attrName>ppt_h</p:attrName>
                                        </p:attrNameLst>
                                      </p:cBhvr>
                                      <p:tavLst>
                                        <p:tav tm="0">
                                          <p:val>
                                            <p:strVal val="2/3*#ppt_h"/>
                                          </p:val>
                                        </p:tav>
                                        <p:tav tm="100000">
                                          <p:val>
                                            <p:strVal val="#ppt_h"/>
                                          </p:val>
                                        </p:tav>
                                      </p:tavLst>
                                    </p:anim>
                                  </p:childTnLst>
                                </p:cTn>
                              </p:par>
                              <p:par>
                                <p:cTn id="35" presetID="6" presetClass="entr" presetSubtype="32" fill="hold" nodeType="withEffect">
                                  <p:stCondLst>
                                    <p:cond delay="0"/>
                                  </p:stCondLst>
                                  <p:childTnLst>
                                    <p:set>
                                      <p:cBhvr>
                                        <p:cTn id="36" dur="1" fill="hold">
                                          <p:stCondLst>
                                            <p:cond delay="0"/>
                                          </p:stCondLst>
                                        </p:cTn>
                                        <p:tgtEl>
                                          <p:spTgt spid="1026"/>
                                        </p:tgtEl>
                                        <p:attrNameLst>
                                          <p:attrName>style.visibility</p:attrName>
                                        </p:attrNameLst>
                                      </p:cBhvr>
                                      <p:to>
                                        <p:strVal val="visible"/>
                                      </p:to>
                                    </p:set>
                                    <p:animEffect transition="in" filter="circle(out)">
                                      <p:cBhvr>
                                        <p:cTn id="37" dur="2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8" grpId="1" animBg="1"/>
      <p:bldP spid="8" grpId="2" animBg="1"/>
      <p:bldP spid="9" grpId="0" animBg="1"/>
      <p:bldP spid="9" grpId="1" animBg="1"/>
      <p:bldP spid="9" grpId="2" animBg="1"/>
      <p:bldP spid="7"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iot.jpg"/>
          <p:cNvPicPr>
            <a:picLocks noChangeAspect="1"/>
          </p:cNvPicPr>
          <p:nvPr/>
        </p:nvPicPr>
        <p:blipFill>
          <a:blip r:embed="rId2"/>
          <a:stretch>
            <a:fillRect/>
          </a:stretch>
        </p:blipFill>
        <p:spPr>
          <a:xfrm>
            <a:off x="0" y="10016"/>
            <a:ext cx="9144000" cy="6837967"/>
          </a:xfrm>
          <a:prstGeom prst="rect">
            <a:avLst/>
          </a:prstGeom>
        </p:spPr>
      </p:pic>
      <p:sp>
        <p:nvSpPr>
          <p:cNvPr id="5" name="4 Onda"/>
          <p:cNvSpPr/>
          <p:nvPr/>
        </p:nvSpPr>
        <p:spPr>
          <a:xfrm rot="5400000">
            <a:off x="-1464479" y="2393149"/>
            <a:ext cx="4929222" cy="2000264"/>
          </a:xfrm>
          <a:prstGeom prst="wave">
            <a:avLst>
              <a:gd name="adj1" fmla="val 20000"/>
              <a:gd name="adj2" fmla="val -10000"/>
            </a:avLst>
          </a:prstGeom>
          <a:gradFill flip="none" rotWithShape="1">
            <a:gsLst>
              <a:gs pos="55000">
                <a:srgbClr val="FF6600"/>
              </a:gs>
              <a:gs pos="30000">
                <a:srgbClr val="D49E6C"/>
              </a:gs>
              <a:gs pos="70000">
                <a:srgbClr val="A65528"/>
              </a:gs>
              <a:gs pos="100000">
                <a:srgbClr val="663012"/>
              </a:gs>
            </a:gsLst>
            <a:lin ang="16200000" scaled="1"/>
            <a:tileRect/>
          </a:grad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rot="5400000">
            <a:off x="-464379" y="2393149"/>
            <a:ext cx="4929222" cy="2000264"/>
          </a:xfrm>
          <a:prstGeom prst="wave">
            <a:avLst>
              <a:gd name="adj1" fmla="val 20000"/>
              <a:gd name="adj2" fmla="val -10000"/>
            </a:avLst>
          </a:prstGeom>
          <a:gradFill flip="none" rotWithShape="1">
            <a:gsLst>
              <a:gs pos="55000">
                <a:srgbClr val="FF6600"/>
              </a:gs>
              <a:gs pos="30000">
                <a:srgbClr val="D49E6C"/>
              </a:gs>
              <a:gs pos="70000">
                <a:srgbClr val="A65528"/>
              </a:gs>
              <a:gs pos="100000">
                <a:srgbClr val="663012"/>
              </a:gs>
            </a:gsLst>
            <a:lin ang="16200000" scaled="1"/>
            <a:tileRect/>
          </a:grad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5400000">
            <a:off x="535785" y="2393149"/>
            <a:ext cx="4929222" cy="2000264"/>
          </a:xfrm>
          <a:prstGeom prst="wave">
            <a:avLst>
              <a:gd name="adj1" fmla="val 20000"/>
              <a:gd name="adj2" fmla="val -10000"/>
            </a:avLst>
          </a:prstGeom>
          <a:gradFill flip="none" rotWithShape="1">
            <a:gsLst>
              <a:gs pos="55000">
                <a:srgbClr val="FF6600"/>
              </a:gs>
              <a:gs pos="30000">
                <a:srgbClr val="D49E6C"/>
              </a:gs>
              <a:gs pos="70000">
                <a:srgbClr val="A65528"/>
              </a:gs>
              <a:gs pos="100000">
                <a:srgbClr val="663012"/>
              </a:gs>
            </a:gsLst>
            <a:lin ang="16200000" scaled="1"/>
            <a:tileRect/>
          </a:grad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5400000">
            <a:off x="1535885" y="2393149"/>
            <a:ext cx="4929222" cy="2000264"/>
          </a:xfrm>
          <a:prstGeom prst="wave">
            <a:avLst>
              <a:gd name="adj1" fmla="val 20000"/>
              <a:gd name="adj2" fmla="val -10000"/>
            </a:avLst>
          </a:prstGeom>
          <a:gradFill flip="none" rotWithShape="1">
            <a:gsLst>
              <a:gs pos="55000">
                <a:srgbClr val="FF6600"/>
              </a:gs>
              <a:gs pos="30000">
                <a:srgbClr val="D49E6C"/>
              </a:gs>
              <a:gs pos="70000">
                <a:srgbClr val="A65528"/>
              </a:gs>
              <a:gs pos="100000">
                <a:srgbClr val="663012"/>
              </a:gs>
            </a:gsLst>
            <a:lin ang="16200000" scaled="1"/>
            <a:tileRect/>
          </a:grad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5400000">
            <a:off x="2678893" y="2393149"/>
            <a:ext cx="4929222" cy="2000264"/>
          </a:xfrm>
          <a:prstGeom prst="wave">
            <a:avLst>
              <a:gd name="adj1" fmla="val 20000"/>
              <a:gd name="adj2" fmla="val -10000"/>
            </a:avLst>
          </a:prstGeom>
          <a:gradFill flip="none" rotWithShape="1">
            <a:gsLst>
              <a:gs pos="55000">
                <a:srgbClr val="FF6600"/>
              </a:gs>
              <a:gs pos="30000">
                <a:srgbClr val="D49E6C"/>
              </a:gs>
              <a:gs pos="70000">
                <a:srgbClr val="A65528"/>
              </a:gs>
              <a:gs pos="100000">
                <a:srgbClr val="663012"/>
              </a:gs>
            </a:gsLst>
            <a:lin ang="16200000" scaled="1"/>
            <a:tileRect/>
          </a:grad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5400000">
            <a:off x="3678993" y="2393149"/>
            <a:ext cx="4929222" cy="2000264"/>
          </a:xfrm>
          <a:prstGeom prst="wave">
            <a:avLst>
              <a:gd name="adj1" fmla="val 20000"/>
              <a:gd name="adj2" fmla="val -10000"/>
            </a:avLst>
          </a:prstGeom>
          <a:gradFill flip="none" rotWithShape="1">
            <a:gsLst>
              <a:gs pos="55000">
                <a:srgbClr val="FF6600"/>
              </a:gs>
              <a:gs pos="30000">
                <a:srgbClr val="D49E6C"/>
              </a:gs>
              <a:gs pos="70000">
                <a:srgbClr val="A65528"/>
              </a:gs>
              <a:gs pos="100000">
                <a:srgbClr val="663012"/>
              </a:gs>
            </a:gsLst>
            <a:lin ang="16200000" scaled="1"/>
            <a:tileRect/>
          </a:grad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rot="5400000">
            <a:off x="4679157" y="2393149"/>
            <a:ext cx="4929222" cy="2000264"/>
          </a:xfrm>
          <a:prstGeom prst="wave">
            <a:avLst>
              <a:gd name="adj1" fmla="val 20000"/>
              <a:gd name="adj2" fmla="val -10000"/>
            </a:avLst>
          </a:prstGeom>
          <a:gradFill flip="none" rotWithShape="1">
            <a:gsLst>
              <a:gs pos="55000">
                <a:srgbClr val="FF6600"/>
              </a:gs>
              <a:gs pos="30000">
                <a:srgbClr val="D49E6C"/>
              </a:gs>
              <a:gs pos="70000">
                <a:srgbClr val="A65528"/>
              </a:gs>
              <a:gs pos="100000">
                <a:srgbClr val="663012"/>
              </a:gs>
            </a:gsLst>
            <a:lin ang="16200000" scaled="1"/>
            <a:tileRect/>
          </a:grad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rot="5400000">
            <a:off x="5679257" y="2393149"/>
            <a:ext cx="4929222" cy="2000264"/>
          </a:xfrm>
          <a:prstGeom prst="wave">
            <a:avLst>
              <a:gd name="adj1" fmla="val 20000"/>
              <a:gd name="adj2" fmla="val -10000"/>
            </a:avLst>
          </a:prstGeom>
          <a:gradFill flip="none" rotWithShape="1">
            <a:gsLst>
              <a:gs pos="55000">
                <a:srgbClr val="FF6600"/>
              </a:gs>
              <a:gs pos="30000">
                <a:srgbClr val="D49E6C"/>
              </a:gs>
              <a:gs pos="70000">
                <a:srgbClr val="A65528"/>
              </a:gs>
              <a:gs pos="100000">
                <a:srgbClr val="663012"/>
              </a:gs>
            </a:gsLst>
            <a:lin ang="16200000" scaled="1"/>
            <a:tileRect/>
          </a:grad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0"/>
            <a:ext cx="9144000" cy="6858000"/>
          </a:xfrm>
          <a:prstGeom prst="rect">
            <a:avLst/>
          </a:prstGeom>
          <a:gradFill>
            <a:gsLst>
              <a:gs pos="0">
                <a:srgbClr val="D6B19C"/>
              </a:gs>
              <a:gs pos="30000">
                <a:srgbClr val="D49E6C"/>
              </a:gs>
              <a:gs pos="70000">
                <a:srgbClr val="A65528"/>
              </a:gs>
              <a:gs pos="100000">
                <a:srgbClr val="663012"/>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0-#ppt_w/2"/>
                                          </p:val>
                                        </p:tav>
                                        <p:tav tm="100000">
                                          <p:val>
                                            <p:strVal val="#ppt_x"/>
                                          </p:val>
                                        </p:tav>
                                      </p:tavLst>
                                    </p:anim>
                                    <p:anim calcmode="lin" valueType="num">
                                      <p:cBhvr additive="base">
                                        <p:cTn id="11" dur="2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0-#ppt_w/2"/>
                                          </p:val>
                                        </p:tav>
                                        <p:tav tm="100000">
                                          <p:val>
                                            <p:strVal val="#ppt_x"/>
                                          </p:val>
                                        </p:tav>
                                      </p:tavLst>
                                    </p:anim>
                                    <p:anim calcmode="lin" valueType="num">
                                      <p:cBhvr additive="base">
                                        <p:cTn id="15" dur="2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0-#ppt_w/2"/>
                                          </p:val>
                                        </p:tav>
                                        <p:tav tm="100000">
                                          <p:val>
                                            <p:strVal val="#ppt_x"/>
                                          </p:val>
                                        </p:tav>
                                      </p:tavLst>
                                    </p:anim>
                                    <p:anim calcmode="lin" valueType="num">
                                      <p:cBhvr additive="base">
                                        <p:cTn id="19" dur="2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0-#ppt_w/2"/>
                                          </p:val>
                                        </p:tav>
                                        <p:tav tm="100000">
                                          <p:val>
                                            <p:strVal val="#ppt_x"/>
                                          </p:val>
                                        </p:tav>
                                      </p:tavLst>
                                    </p:anim>
                                    <p:anim calcmode="lin" valueType="num">
                                      <p:cBhvr additive="base">
                                        <p:cTn id="23" dur="2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0-#ppt_w/2"/>
                                          </p:val>
                                        </p:tav>
                                        <p:tav tm="100000">
                                          <p:val>
                                            <p:strVal val="#ppt_x"/>
                                          </p:val>
                                        </p:tav>
                                      </p:tavLst>
                                    </p:anim>
                                    <p:anim calcmode="lin" valueType="num">
                                      <p:cBhvr additive="base">
                                        <p:cTn id="27" dur="2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0-#ppt_w/2"/>
                                          </p:val>
                                        </p:tav>
                                        <p:tav tm="100000">
                                          <p:val>
                                            <p:strVal val="#ppt_x"/>
                                          </p:val>
                                        </p:tav>
                                      </p:tavLst>
                                    </p:anim>
                                    <p:anim calcmode="lin" valueType="num">
                                      <p:cBhvr additive="base">
                                        <p:cTn id="31" dur="2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0-#ppt_w/2"/>
                                          </p:val>
                                        </p:tav>
                                        <p:tav tm="100000">
                                          <p:val>
                                            <p:strVal val="#ppt_x"/>
                                          </p:val>
                                        </p:tav>
                                      </p:tavLst>
                                    </p:anim>
                                    <p:anim calcmode="lin" valueType="num">
                                      <p:cBhvr additive="base">
                                        <p:cTn id="35" dur="2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0-#ppt_w/2"/>
                                          </p:val>
                                        </p:tav>
                                        <p:tav tm="100000">
                                          <p:val>
                                            <p:strVal val="#ppt_x"/>
                                          </p:val>
                                        </p:tav>
                                      </p:tavLst>
                                    </p:anim>
                                    <p:anim calcmode="lin" valueType="num">
                                      <p:cBhvr additive="base">
                                        <p:cTn id="39" dur="2000" fill="hold"/>
                                        <p:tgtEl>
                                          <p:spTgt spid="12"/>
                                        </p:tgtEl>
                                        <p:attrNameLst>
                                          <p:attrName>ppt_y</p:attrName>
                                        </p:attrNameLst>
                                      </p:cBhvr>
                                      <p:tavLst>
                                        <p:tav tm="0">
                                          <p:val>
                                            <p:strVal val="#ppt_y"/>
                                          </p:val>
                                        </p:tav>
                                        <p:tav tm="100000">
                                          <p:val>
                                            <p:strVal val="#ppt_y"/>
                                          </p:val>
                                        </p:tav>
                                      </p:tavLst>
                                    </p:anim>
                                  </p:childTnLst>
                                </p:cTn>
                              </p:par>
                              <p:par>
                                <p:cTn id="40" presetID="19" presetClass="entr" presetSubtype="10" fill="hold" grpId="1" nodeType="withEffect">
                                  <p:stCondLst>
                                    <p:cond delay="0"/>
                                  </p:stCondLst>
                                  <p:childTnLst>
                                    <p:set>
                                      <p:cBhvr>
                                        <p:cTn id="41" dur="1" fill="hold">
                                          <p:stCondLst>
                                            <p:cond delay="0"/>
                                          </p:stCondLst>
                                        </p:cTn>
                                        <p:tgtEl>
                                          <p:spTgt spid="5"/>
                                        </p:tgtEl>
                                        <p:attrNameLst>
                                          <p:attrName>style.visibility</p:attrName>
                                        </p:attrNameLst>
                                      </p:cBhvr>
                                      <p:to>
                                        <p:strVal val="visible"/>
                                      </p:to>
                                    </p:set>
                                    <p:anim calcmode="lin" valueType="num">
                                      <p:cBhvr>
                                        <p:cTn id="42" dur="2000" fill="hold"/>
                                        <p:tgtEl>
                                          <p:spTgt spid="5"/>
                                        </p:tgtEl>
                                        <p:attrNameLst>
                                          <p:attrName>ppt_w</p:attrName>
                                        </p:attrNameLst>
                                      </p:cBhvr>
                                      <p:tavLst>
                                        <p:tav tm="0" fmla="#ppt_w*sin(2.5*pi*$)">
                                          <p:val>
                                            <p:fltVal val="0"/>
                                          </p:val>
                                        </p:tav>
                                        <p:tav tm="100000">
                                          <p:val>
                                            <p:fltVal val="1"/>
                                          </p:val>
                                        </p:tav>
                                      </p:tavLst>
                                    </p:anim>
                                    <p:anim calcmode="lin" valueType="num">
                                      <p:cBhvr>
                                        <p:cTn id="43" dur="2000" fill="hold"/>
                                        <p:tgtEl>
                                          <p:spTgt spid="5"/>
                                        </p:tgtEl>
                                        <p:attrNameLst>
                                          <p:attrName>ppt_h</p:attrName>
                                        </p:attrNameLst>
                                      </p:cBhvr>
                                      <p:tavLst>
                                        <p:tav tm="0">
                                          <p:val>
                                            <p:strVal val="#ppt_h"/>
                                          </p:val>
                                        </p:tav>
                                        <p:tav tm="100000">
                                          <p:val>
                                            <p:strVal val="#ppt_h"/>
                                          </p:val>
                                        </p:tav>
                                      </p:tavLst>
                                    </p:anim>
                                  </p:childTnLst>
                                </p:cTn>
                              </p:par>
                              <p:par>
                                <p:cTn id="44" presetID="19" presetClass="entr" presetSubtype="10" fill="hold" grpId="1"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p:cTn id="46" dur="2000" fill="hold"/>
                                        <p:tgtEl>
                                          <p:spTgt spid="6"/>
                                        </p:tgtEl>
                                        <p:attrNameLst>
                                          <p:attrName>ppt_w</p:attrName>
                                        </p:attrNameLst>
                                      </p:cBhvr>
                                      <p:tavLst>
                                        <p:tav tm="0" fmla="#ppt_w*sin(2.5*pi*$)">
                                          <p:val>
                                            <p:fltVal val="0"/>
                                          </p:val>
                                        </p:tav>
                                        <p:tav tm="100000">
                                          <p:val>
                                            <p:fltVal val="1"/>
                                          </p:val>
                                        </p:tav>
                                      </p:tavLst>
                                    </p:anim>
                                    <p:anim calcmode="lin" valueType="num">
                                      <p:cBhvr>
                                        <p:cTn id="47" dur="2000" fill="hold"/>
                                        <p:tgtEl>
                                          <p:spTgt spid="6"/>
                                        </p:tgtEl>
                                        <p:attrNameLst>
                                          <p:attrName>ppt_h</p:attrName>
                                        </p:attrNameLst>
                                      </p:cBhvr>
                                      <p:tavLst>
                                        <p:tav tm="0">
                                          <p:val>
                                            <p:strVal val="#ppt_h"/>
                                          </p:val>
                                        </p:tav>
                                        <p:tav tm="100000">
                                          <p:val>
                                            <p:strVal val="#ppt_h"/>
                                          </p:val>
                                        </p:tav>
                                      </p:tavLst>
                                    </p:anim>
                                  </p:childTnLst>
                                </p:cTn>
                              </p:par>
                              <p:par>
                                <p:cTn id="48" presetID="19" presetClass="entr" presetSubtype="10" fill="hold" grpId="1" nodeType="withEffect">
                                  <p:stCondLst>
                                    <p:cond delay="0"/>
                                  </p:stCondLst>
                                  <p:childTnLst>
                                    <p:set>
                                      <p:cBhvr>
                                        <p:cTn id="49" dur="1" fill="hold">
                                          <p:stCondLst>
                                            <p:cond delay="0"/>
                                          </p:stCondLst>
                                        </p:cTn>
                                        <p:tgtEl>
                                          <p:spTgt spid="7"/>
                                        </p:tgtEl>
                                        <p:attrNameLst>
                                          <p:attrName>style.visibility</p:attrName>
                                        </p:attrNameLst>
                                      </p:cBhvr>
                                      <p:to>
                                        <p:strVal val="visible"/>
                                      </p:to>
                                    </p:set>
                                    <p:anim calcmode="lin" valueType="num">
                                      <p:cBhvr>
                                        <p:cTn id="50" dur="2000" fill="hold"/>
                                        <p:tgtEl>
                                          <p:spTgt spid="7"/>
                                        </p:tgtEl>
                                        <p:attrNameLst>
                                          <p:attrName>ppt_w</p:attrName>
                                        </p:attrNameLst>
                                      </p:cBhvr>
                                      <p:tavLst>
                                        <p:tav tm="0" fmla="#ppt_w*sin(2.5*pi*$)">
                                          <p:val>
                                            <p:fltVal val="0"/>
                                          </p:val>
                                        </p:tav>
                                        <p:tav tm="100000">
                                          <p:val>
                                            <p:fltVal val="1"/>
                                          </p:val>
                                        </p:tav>
                                      </p:tavLst>
                                    </p:anim>
                                    <p:anim calcmode="lin" valueType="num">
                                      <p:cBhvr>
                                        <p:cTn id="51" dur="2000" fill="hold"/>
                                        <p:tgtEl>
                                          <p:spTgt spid="7"/>
                                        </p:tgtEl>
                                        <p:attrNameLst>
                                          <p:attrName>ppt_h</p:attrName>
                                        </p:attrNameLst>
                                      </p:cBhvr>
                                      <p:tavLst>
                                        <p:tav tm="0">
                                          <p:val>
                                            <p:strVal val="#ppt_h"/>
                                          </p:val>
                                        </p:tav>
                                        <p:tav tm="100000">
                                          <p:val>
                                            <p:strVal val="#ppt_h"/>
                                          </p:val>
                                        </p:tav>
                                      </p:tavLst>
                                    </p:anim>
                                  </p:childTnLst>
                                </p:cTn>
                              </p:par>
                              <p:par>
                                <p:cTn id="52" presetID="19" presetClass="entr" presetSubtype="10" fill="hold" grpId="1" nodeType="withEffect">
                                  <p:stCondLst>
                                    <p:cond delay="0"/>
                                  </p:stCondLst>
                                  <p:childTnLst>
                                    <p:set>
                                      <p:cBhvr>
                                        <p:cTn id="53" dur="1" fill="hold">
                                          <p:stCondLst>
                                            <p:cond delay="0"/>
                                          </p:stCondLst>
                                        </p:cTn>
                                        <p:tgtEl>
                                          <p:spTgt spid="8"/>
                                        </p:tgtEl>
                                        <p:attrNameLst>
                                          <p:attrName>style.visibility</p:attrName>
                                        </p:attrNameLst>
                                      </p:cBhvr>
                                      <p:to>
                                        <p:strVal val="visible"/>
                                      </p:to>
                                    </p:set>
                                    <p:anim calcmode="lin" valueType="num">
                                      <p:cBhvr>
                                        <p:cTn id="54" dur="2000" fill="hold"/>
                                        <p:tgtEl>
                                          <p:spTgt spid="8"/>
                                        </p:tgtEl>
                                        <p:attrNameLst>
                                          <p:attrName>ppt_w</p:attrName>
                                        </p:attrNameLst>
                                      </p:cBhvr>
                                      <p:tavLst>
                                        <p:tav tm="0" fmla="#ppt_w*sin(2.5*pi*$)">
                                          <p:val>
                                            <p:fltVal val="0"/>
                                          </p:val>
                                        </p:tav>
                                        <p:tav tm="100000">
                                          <p:val>
                                            <p:fltVal val="1"/>
                                          </p:val>
                                        </p:tav>
                                      </p:tavLst>
                                    </p:anim>
                                    <p:anim calcmode="lin" valueType="num">
                                      <p:cBhvr>
                                        <p:cTn id="55" dur="2000" fill="hold"/>
                                        <p:tgtEl>
                                          <p:spTgt spid="8"/>
                                        </p:tgtEl>
                                        <p:attrNameLst>
                                          <p:attrName>ppt_h</p:attrName>
                                        </p:attrNameLst>
                                      </p:cBhvr>
                                      <p:tavLst>
                                        <p:tav tm="0">
                                          <p:val>
                                            <p:strVal val="#ppt_h"/>
                                          </p:val>
                                        </p:tav>
                                        <p:tav tm="100000">
                                          <p:val>
                                            <p:strVal val="#ppt_h"/>
                                          </p:val>
                                        </p:tav>
                                      </p:tavLst>
                                    </p:anim>
                                  </p:childTnLst>
                                </p:cTn>
                              </p:par>
                              <p:par>
                                <p:cTn id="56" presetID="19" presetClass="entr" presetSubtype="10" fill="hold" grpId="1" nodeType="withEffect">
                                  <p:stCondLst>
                                    <p:cond delay="0"/>
                                  </p:stCondLst>
                                  <p:childTnLst>
                                    <p:set>
                                      <p:cBhvr>
                                        <p:cTn id="57" dur="1" fill="hold">
                                          <p:stCondLst>
                                            <p:cond delay="0"/>
                                          </p:stCondLst>
                                        </p:cTn>
                                        <p:tgtEl>
                                          <p:spTgt spid="9"/>
                                        </p:tgtEl>
                                        <p:attrNameLst>
                                          <p:attrName>style.visibility</p:attrName>
                                        </p:attrNameLst>
                                      </p:cBhvr>
                                      <p:to>
                                        <p:strVal val="visible"/>
                                      </p:to>
                                    </p:set>
                                    <p:anim calcmode="lin" valueType="num">
                                      <p:cBhvr>
                                        <p:cTn id="58" dur="2000" fill="hold"/>
                                        <p:tgtEl>
                                          <p:spTgt spid="9"/>
                                        </p:tgtEl>
                                        <p:attrNameLst>
                                          <p:attrName>ppt_w</p:attrName>
                                        </p:attrNameLst>
                                      </p:cBhvr>
                                      <p:tavLst>
                                        <p:tav tm="0" fmla="#ppt_w*sin(2.5*pi*$)">
                                          <p:val>
                                            <p:fltVal val="0"/>
                                          </p:val>
                                        </p:tav>
                                        <p:tav tm="100000">
                                          <p:val>
                                            <p:fltVal val="1"/>
                                          </p:val>
                                        </p:tav>
                                      </p:tavLst>
                                    </p:anim>
                                    <p:anim calcmode="lin" valueType="num">
                                      <p:cBhvr>
                                        <p:cTn id="59" dur="2000" fill="hold"/>
                                        <p:tgtEl>
                                          <p:spTgt spid="9"/>
                                        </p:tgtEl>
                                        <p:attrNameLst>
                                          <p:attrName>ppt_h</p:attrName>
                                        </p:attrNameLst>
                                      </p:cBhvr>
                                      <p:tavLst>
                                        <p:tav tm="0">
                                          <p:val>
                                            <p:strVal val="#ppt_h"/>
                                          </p:val>
                                        </p:tav>
                                        <p:tav tm="100000">
                                          <p:val>
                                            <p:strVal val="#ppt_h"/>
                                          </p:val>
                                        </p:tav>
                                      </p:tavLst>
                                    </p:anim>
                                  </p:childTnLst>
                                </p:cTn>
                              </p:par>
                              <p:par>
                                <p:cTn id="60" presetID="19" presetClass="entr" presetSubtype="10" fill="hold" grpId="1" nodeType="withEffect">
                                  <p:stCondLst>
                                    <p:cond delay="0"/>
                                  </p:stCondLst>
                                  <p:childTnLst>
                                    <p:set>
                                      <p:cBhvr>
                                        <p:cTn id="61" dur="1" fill="hold">
                                          <p:stCondLst>
                                            <p:cond delay="0"/>
                                          </p:stCondLst>
                                        </p:cTn>
                                        <p:tgtEl>
                                          <p:spTgt spid="10"/>
                                        </p:tgtEl>
                                        <p:attrNameLst>
                                          <p:attrName>style.visibility</p:attrName>
                                        </p:attrNameLst>
                                      </p:cBhvr>
                                      <p:to>
                                        <p:strVal val="visible"/>
                                      </p:to>
                                    </p:set>
                                    <p:anim calcmode="lin" valueType="num">
                                      <p:cBhvr>
                                        <p:cTn id="62" dur="2000" fill="hold"/>
                                        <p:tgtEl>
                                          <p:spTgt spid="10"/>
                                        </p:tgtEl>
                                        <p:attrNameLst>
                                          <p:attrName>ppt_w</p:attrName>
                                        </p:attrNameLst>
                                      </p:cBhvr>
                                      <p:tavLst>
                                        <p:tav tm="0" fmla="#ppt_w*sin(2.5*pi*$)">
                                          <p:val>
                                            <p:fltVal val="0"/>
                                          </p:val>
                                        </p:tav>
                                        <p:tav tm="100000">
                                          <p:val>
                                            <p:fltVal val="1"/>
                                          </p:val>
                                        </p:tav>
                                      </p:tavLst>
                                    </p:anim>
                                    <p:anim calcmode="lin" valueType="num">
                                      <p:cBhvr>
                                        <p:cTn id="63" dur="2000" fill="hold"/>
                                        <p:tgtEl>
                                          <p:spTgt spid="10"/>
                                        </p:tgtEl>
                                        <p:attrNameLst>
                                          <p:attrName>ppt_h</p:attrName>
                                        </p:attrNameLst>
                                      </p:cBhvr>
                                      <p:tavLst>
                                        <p:tav tm="0">
                                          <p:val>
                                            <p:strVal val="#ppt_h"/>
                                          </p:val>
                                        </p:tav>
                                        <p:tav tm="100000">
                                          <p:val>
                                            <p:strVal val="#ppt_h"/>
                                          </p:val>
                                        </p:tav>
                                      </p:tavLst>
                                    </p:anim>
                                  </p:childTnLst>
                                </p:cTn>
                              </p:par>
                              <p:par>
                                <p:cTn id="64" presetID="19" presetClass="entr" presetSubtype="10" fill="hold" grpId="1" nodeType="withEffect">
                                  <p:stCondLst>
                                    <p:cond delay="0"/>
                                  </p:stCondLst>
                                  <p:childTnLst>
                                    <p:set>
                                      <p:cBhvr>
                                        <p:cTn id="65" dur="1" fill="hold">
                                          <p:stCondLst>
                                            <p:cond delay="0"/>
                                          </p:stCondLst>
                                        </p:cTn>
                                        <p:tgtEl>
                                          <p:spTgt spid="11"/>
                                        </p:tgtEl>
                                        <p:attrNameLst>
                                          <p:attrName>style.visibility</p:attrName>
                                        </p:attrNameLst>
                                      </p:cBhvr>
                                      <p:to>
                                        <p:strVal val="visible"/>
                                      </p:to>
                                    </p:set>
                                    <p:anim calcmode="lin" valueType="num">
                                      <p:cBhvr>
                                        <p:cTn id="66" dur="2000" fill="hold"/>
                                        <p:tgtEl>
                                          <p:spTgt spid="11"/>
                                        </p:tgtEl>
                                        <p:attrNameLst>
                                          <p:attrName>ppt_w</p:attrName>
                                        </p:attrNameLst>
                                      </p:cBhvr>
                                      <p:tavLst>
                                        <p:tav tm="0" fmla="#ppt_w*sin(2.5*pi*$)">
                                          <p:val>
                                            <p:fltVal val="0"/>
                                          </p:val>
                                        </p:tav>
                                        <p:tav tm="100000">
                                          <p:val>
                                            <p:fltVal val="1"/>
                                          </p:val>
                                        </p:tav>
                                      </p:tavLst>
                                    </p:anim>
                                    <p:anim calcmode="lin" valueType="num">
                                      <p:cBhvr>
                                        <p:cTn id="67" dur="2000" fill="hold"/>
                                        <p:tgtEl>
                                          <p:spTgt spid="11"/>
                                        </p:tgtEl>
                                        <p:attrNameLst>
                                          <p:attrName>ppt_h</p:attrName>
                                        </p:attrNameLst>
                                      </p:cBhvr>
                                      <p:tavLst>
                                        <p:tav tm="0">
                                          <p:val>
                                            <p:strVal val="#ppt_h"/>
                                          </p:val>
                                        </p:tav>
                                        <p:tav tm="100000">
                                          <p:val>
                                            <p:strVal val="#ppt_h"/>
                                          </p:val>
                                        </p:tav>
                                      </p:tavLst>
                                    </p:anim>
                                  </p:childTnLst>
                                </p:cTn>
                              </p:par>
                              <p:par>
                                <p:cTn id="68" presetID="19" presetClass="entr" presetSubtype="10" fill="hold" grpId="1" nodeType="withEffect">
                                  <p:stCondLst>
                                    <p:cond delay="0"/>
                                  </p:stCondLst>
                                  <p:childTnLst>
                                    <p:set>
                                      <p:cBhvr>
                                        <p:cTn id="69" dur="1" fill="hold">
                                          <p:stCondLst>
                                            <p:cond delay="0"/>
                                          </p:stCondLst>
                                        </p:cTn>
                                        <p:tgtEl>
                                          <p:spTgt spid="12"/>
                                        </p:tgtEl>
                                        <p:attrNameLst>
                                          <p:attrName>style.visibility</p:attrName>
                                        </p:attrNameLst>
                                      </p:cBhvr>
                                      <p:to>
                                        <p:strVal val="visible"/>
                                      </p:to>
                                    </p:set>
                                    <p:anim calcmode="lin" valueType="num">
                                      <p:cBhvr>
                                        <p:cTn id="70" dur="2000" fill="hold"/>
                                        <p:tgtEl>
                                          <p:spTgt spid="12"/>
                                        </p:tgtEl>
                                        <p:attrNameLst>
                                          <p:attrName>ppt_w</p:attrName>
                                        </p:attrNameLst>
                                      </p:cBhvr>
                                      <p:tavLst>
                                        <p:tav tm="0" fmla="#ppt_w*sin(2.5*pi*$)">
                                          <p:val>
                                            <p:fltVal val="0"/>
                                          </p:val>
                                        </p:tav>
                                        <p:tav tm="100000">
                                          <p:val>
                                            <p:fltVal val="1"/>
                                          </p:val>
                                        </p:tav>
                                      </p:tavLst>
                                    </p:anim>
                                    <p:anim calcmode="lin" valueType="num">
                                      <p:cBhvr>
                                        <p:cTn id="71" dur="2000" fill="hold"/>
                                        <p:tgtEl>
                                          <p:spTgt spid="12"/>
                                        </p:tgtEl>
                                        <p:attrNameLst>
                                          <p:attrName>ppt_h</p:attrName>
                                        </p:attrNameLst>
                                      </p:cBhvr>
                                      <p:tavLst>
                                        <p:tav tm="0">
                                          <p:val>
                                            <p:strVal val="#ppt_h"/>
                                          </p:val>
                                        </p:tav>
                                        <p:tav tm="100000">
                                          <p:val>
                                            <p:strVal val="#ppt_h"/>
                                          </p:val>
                                        </p:tav>
                                      </p:tavLst>
                                    </p:anim>
                                  </p:childTnLst>
                                </p:cTn>
                              </p:par>
                            </p:childTnLst>
                          </p:cTn>
                        </p:par>
                        <p:par>
                          <p:cTn id="72" fill="hold">
                            <p:stCondLst>
                              <p:cond delay="2000"/>
                            </p:stCondLst>
                            <p:childTnLst>
                              <p:par>
                                <p:cTn id="73" presetID="2" presetClass="exit" presetSubtype="2" fill="hold" grpId="2" nodeType="afterEffect">
                                  <p:stCondLst>
                                    <p:cond delay="0"/>
                                  </p:stCondLst>
                                  <p:childTnLst>
                                    <p:anim calcmode="lin" valueType="num">
                                      <p:cBhvr additive="base">
                                        <p:cTn id="74" dur="2000"/>
                                        <p:tgtEl>
                                          <p:spTgt spid="5"/>
                                        </p:tgtEl>
                                        <p:attrNameLst>
                                          <p:attrName>ppt_x</p:attrName>
                                        </p:attrNameLst>
                                      </p:cBhvr>
                                      <p:tavLst>
                                        <p:tav tm="0">
                                          <p:val>
                                            <p:strVal val="ppt_x"/>
                                          </p:val>
                                        </p:tav>
                                        <p:tav tm="100000">
                                          <p:val>
                                            <p:strVal val="1+ppt_w/2"/>
                                          </p:val>
                                        </p:tav>
                                      </p:tavLst>
                                    </p:anim>
                                    <p:anim calcmode="lin" valueType="num">
                                      <p:cBhvr additive="base">
                                        <p:cTn id="75" dur="2000"/>
                                        <p:tgtEl>
                                          <p:spTgt spid="5"/>
                                        </p:tgtEl>
                                        <p:attrNameLst>
                                          <p:attrName>ppt_y</p:attrName>
                                        </p:attrNameLst>
                                      </p:cBhvr>
                                      <p:tavLst>
                                        <p:tav tm="0">
                                          <p:val>
                                            <p:strVal val="ppt_y"/>
                                          </p:val>
                                        </p:tav>
                                        <p:tav tm="100000">
                                          <p:val>
                                            <p:strVal val="ppt_y"/>
                                          </p:val>
                                        </p:tav>
                                      </p:tavLst>
                                    </p:anim>
                                    <p:set>
                                      <p:cBhvr>
                                        <p:cTn id="76" dur="1" fill="hold">
                                          <p:stCondLst>
                                            <p:cond delay="1999"/>
                                          </p:stCondLst>
                                        </p:cTn>
                                        <p:tgtEl>
                                          <p:spTgt spid="5"/>
                                        </p:tgtEl>
                                        <p:attrNameLst>
                                          <p:attrName>style.visibility</p:attrName>
                                        </p:attrNameLst>
                                      </p:cBhvr>
                                      <p:to>
                                        <p:strVal val="hidden"/>
                                      </p:to>
                                    </p:set>
                                  </p:childTnLst>
                                </p:cTn>
                              </p:par>
                              <p:par>
                                <p:cTn id="77" presetID="2" presetClass="exit" presetSubtype="8" fill="hold" grpId="2" nodeType="withEffect">
                                  <p:stCondLst>
                                    <p:cond delay="0"/>
                                  </p:stCondLst>
                                  <p:childTnLst>
                                    <p:anim calcmode="lin" valueType="num">
                                      <p:cBhvr additive="base">
                                        <p:cTn id="78" dur="2000"/>
                                        <p:tgtEl>
                                          <p:spTgt spid="6"/>
                                        </p:tgtEl>
                                        <p:attrNameLst>
                                          <p:attrName>ppt_x</p:attrName>
                                        </p:attrNameLst>
                                      </p:cBhvr>
                                      <p:tavLst>
                                        <p:tav tm="0">
                                          <p:val>
                                            <p:strVal val="ppt_x"/>
                                          </p:val>
                                        </p:tav>
                                        <p:tav tm="100000">
                                          <p:val>
                                            <p:strVal val="0-ppt_w/2"/>
                                          </p:val>
                                        </p:tav>
                                      </p:tavLst>
                                    </p:anim>
                                    <p:anim calcmode="lin" valueType="num">
                                      <p:cBhvr additive="base">
                                        <p:cTn id="79" dur="2000"/>
                                        <p:tgtEl>
                                          <p:spTgt spid="6"/>
                                        </p:tgtEl>
                                        <p:attrNameLst>
                                          <p:attrName>ppt_y</p:attrName>
                                        </p:attrNameLst>
                                      </p:cBhvr>
                                      <p:tavLst>
                                        <p:tav tm="0">
                                          <p:val>
                                            <p:strVal val="ppt_y"/>
                                          </p:val>
                                        </p:tav>
                                        <p:tav tm="100000">
                                          <p:val>
                                            <p:strVal val="ppt_y"/>
                                          </p:val>
                                        </p:tav>
                                      </p:tavLst>
                                    </p:anim>
                                    <p:set>
                                      <p:cBhvr>
                                        <p:cTn id="80" dur="1" fill="hold">
                                          <p:stCondLst>
                                            <p:cond delay="1999"/>
                                          </p:stCondLst>
                                        </p:cTn>
                                        <p:tgtEl>
                                          <p:spTgt spid="6"/>
                                        </p:tgtEl>
                                        <p:attrNameLst>
                                          <p:attrName>style.visibility</p:attrName>
                                        </p:attrNameLst>
                                      </p:cBhvr>
                                      <p:to>
                                        <p:strVal val="hidden"/>
                                      </p:to>
                                    </p:set>
                                  </p:childTnLst>
                                </p:cTn>
                              </p:par>
                              <p:par>
                                <p:cTn id="81" presetID="2" presetClass="exit" presetSubtype="2" fill="hold" grpId="2" nodeType="withEffect">
                                  <p:stCondLst>
                                    <p:cond delay="0"/>
                                  </p:stCondLst>
                                  <p:childTnLst>
                                    <p:anim calcmode="lin" valueType="num">
                                      <p:cBhvr additive="base">
                                        <p:cTn id="82" dur="2000"/>
                                        <p:tgtEl>
                                          <p:spTgt spid="7"/>
                                        </p:tgtEl>
                                        <p:attrNameLst>
                                          <p:attrName>ppt_x</p:attrName>
                                        </p:attrNameLst>
                                      </p:cBhvr>
                                      <p:tavLst>
                                        <p:tav tm="0">
                                          <p:val>
                                            <p:strVal val="ppt_x"/>
                                          </p:val>
                                        </p:tav>
                                        <p:tav tm="100000">
                                          <p:val>
                                            <p:strVal val="1+ppt_w/2"/>
                                          </p:val>
                                        </p:tav>
                                      </p:tavLst>
                                    </p:anim>
                                    <p:anim calcmode="lin" valueType="num">
                                      <p:cBhvr additive="base">
                                        <p:cTn id="83" dur="2000"/>
                                        <p:tgtEl>
                                          <p:spTgt spid="7"/>
                                        </p:tgtEl>
                                        <p:attrNameLst>
                                          <p:attrName>ppt_y</p:attrName>
                                        </p:attrNameLst>
                                      </p:cBhvr>
                                      <p:tavLst>
                                        <p:tav tm="0">
                                          <p:val>
                                            <p:strVal val="ppt_y"/>
                                          </p:val>
                                        </p:tav>
                                        <p:tav tm="100000">
                                          <p:val>
                                            <p:strVal val="ppt_y"/>
                                          </p:val>
                                        </p:tav>
                                      </p:tavLst>
                                    </p:anim>
                                    <p:set>
                                      <p:cBhvr>
                                        <p:cTn id="84" dur="1" fill="hold">
                                          <p:stCondLst>
                                            <p:cond delay="1999"/>
                                          </p:stCondLst>
                                        </p:cTn>
                                        <p:tgtEl>
                                          <p:spTgt spid="7"/>
                                        </p:tgtEl>
                                        <p:attrNameLst>
                                          <p:attrName>style.visibility</p:attrName>
                                        </p:attrNameLst>
                                      </p:cBhvr>
                                      <p:to>
                                        <p:strVal val="hidden"/>
                                      </p:to>
                                    </p:set>
                                  </p:childTnLst>
                                </p:cTn>
                              </p:par>
                              <p:par>
                                <p:cTn id="85" presetID="2" presetClass="exit" presetSubtype="8" fill="hold" grpId="2" nodeType="withEffect">
                                  <p:stCondLst>
                                    <p:cond delay="0"/>
                                  </p:stCondLst>
                                  <p:childTnLst>
                                    <p:anim calcmode="lin" valueType="num">
                                      <p:cBhvr additive="base">
                                        <p:cTn id="86" dur="2000"/>
                                        <p:tgtEl>
                                          <p:spTgt spid="8"/>
                                        </p:tgtEl>
                                        <p:attrNameLst>
                                          <p:attrName>ppt_x</p:attrName>
                                        </p:attrNameLst>
                                      </p:cBhvr>
                                      <p:tavLst>
                                        <p:tav tm="0">
                                          <p:val>
                                            <p:strVal val="ppt_x"/>
                                          </p:val>
                                        </p:tav>
                                        <p:tav tm="100000">
                                          <p:val>
                                            <p:strVal val="0-ppt_w/2"/>
                                          </p:val>
                                        </p:tav>
                                      </p:tavLst>
                                    </p:anim>
                                    <p:anim calcmode="lin" valueType="num">
                                      <p:cBhvr additive="base">
                                        <p:cTn id="87" dur="2000"/>
                                        <p:tgtEl>
                                          <p:spTgt spid="8"/>
                                        </p:tgtEl>
                                        <p:attrNameLst>
                                          <p:attrName>ppt_y</p:attrName>
                                        </p:attrNameLst>
                                      </p:cBhvr>
                                      <p:tavLst>
                                        <p:tav tm="0">
                                          <p:val>
                                            <p:strVal val="ppt_y"/>
                                          </p:val>
                                        </p:tav>
                                        <p:tav tm="100000">
                                          <p:val>
                                            <p:strVal val="ppt_y"/>
                                          </p:val>
                                        </p:tav>
                                      </p:tavLst>
                                    </p:anim>
                                    <p:set>
                                      <p:cBhvr>
                                        <p:cTn id="88" dur="1" fill="hold">
                                          <p:stCondLst>
                                            <p:cond delay="1999"/>
                                          </p:stCondLst>
                                        </p:cTn>
                                        <p:tgtEl>
                                          <p:spTgt spid="8"/>
                                        </p:tgtEl>
                                        <p:attrNameLst>
                                          <p:attrName>style.visibility</p:attrName>
                                        </p:attrNameLst>
                                      </p:cBhvr>
                                      <p:to>
                                        <p:strVal val="hidden"/>
                                      </p:to>
                                    </p:set>
                                  </p:childTnLst>
                                </p:cTn>
                              </p:par>
                              <p:par>
                                <p:cTn id="89" presetID="2" presetClass="exit" presetSubtype="2" fill="hold" grpId="2" nodeType="withEffect">
                                  <p:stCondLst>
                                    <p:cond delay="0"/>
                                  </p:stCondLst>
                                  <p:childTnLst>
                                    <p:anim calcmode="lin" valueType="num">
                                      <p:cBhvr additive="base">
                                        <p:cTn id="90" dur="2000"/>
                                        <p:tgtEl>
                                          <p:spTgt spid="9"/>
                                        </p:tgtEl>
                                        <p:attrNameLst>
                                          <p:attrName>ppt_x</p:attrName>
                                        </p:attrNameLst>
                                      </p:cBhvr>
                                      <p:tavLst>
                                        <p:tav tm="0">
                                          <p:val>
                                            <p:strVal val="ppt_x"/>
                                          </p:val>
                                        </p:tav>
                                        <p:tav tm="100000">
                                          <p:val>
                                            <p:strVal val="1+ppt_w/2"/>
                                          </p:val>
                                        </p:tav>
                                      </p:tavLst>
                                    </p:anim>
                                    <p:anim calcmode="lin" valueType="num">
                                      <p:cBhvr additive="base">
                                        <p:cTn id="91" dur="2000"/>
                                        <p:tgtEl>
                                          <p:spTgt spid="9"/>
                                        </p:tgtEl>
                                        <p:attrNameLst>
                                          <p:attrName>ppt_y</p:attrName>
                                        </p:attrNameLst>
                                      </p:cBhvr>
                                      <p:tavLst>
                                        <p:tav tm="0">
                                          <p:val>
                                            <p:strVal val="ppt_y"/>
                                          </p:val>
                                        </p:tav>
                                        <p:tav tm="100000">
                                          <p:val>
                                            <p:strVal val="ppt_y"/>
                                          </p:val>
                                        </p:tav>
                                      </p:tavLst>
                                    </p:anim>
                                    <p:set>
                                      <p:cBhvr>
                                        <p:cTn id="92" dur="1" fill="hold">
                                          <p:stCondLst>
                                            <p:cond delay="1999"/>
                                          </p:stCondLst>
                                        </p:cTn>
                                        <p:tgtEl>
                                          <p:spTgt spid="9"/>
                                        </p:tgtEl>
                                        <p:attrNameLst>
                                          <p:attrName>style.visibility</p:attrName>
                                        </p:attrNameLst>
                                      </p:cBhvr>
                                      <p:to>
                                        <p:strVal val="hidden"/>
                                      </p:to>
                                    </p:set>
                                  </p:childTnLst>
                                </p:cTn>
                              </p:par>
                              <p:par>
                                <p:cTn id="93" presetID="2" presetClass="exit" presetSubtype="8" fill="hold" grpId="2" nodeType="withEffect">
                                  <p:stCondLst>
                                    <p:cond delay="0"/>
                                  </p:stCondLst>
                                  <p:childTnLst>
                                    <p:anim calcmode="lin" valueType="num">
                                      <p:cBhvr additive="base">
                                        <p:cTn id="94" dur="2000"/>
                                        <p:tgtEl>
                                          <p:spTgt spid="10"/>
                                        </p:tgtEl>
                                        <p:attrNameLst>
                                          <p:attrName>ppt_x</p:attrName>
                                        </p:attrNameLst>
                                      </p:cBhvr>
                                      <p:tavLst>
                                        <p:tav tm="0">
                                          <p:val>
                                            <p:strVal val="ppt_x"/>
                                          </p:val>
                                        </p:tav>
                                        <p:tav tm="100000">
                                          <p:val>
                                            <p:strVal val="0-ppt_w/2"/>
                                          </p:val>
                                        </p:tav>
                                      </p:tavLst>
                                    </p:anim>
                                    <p:anim calcmode="lin" valueType="num">
                                      <p:cBhvr additive="base">
                                        <p:cTn id="95" dur="2000"/>
                                        <p:tgtEl>
                                          <p:spTgt spid="10"/>
                                        </p:tgtEl>
                                        <p:attrNameLst>
                                          <p:attrName>ppt_y</p:attrName>
                                        </p:attrNameLst>
                                      </p:cBhvr>
                                      <p:tavLst>
                                        <p:tav tm="0">
                                          <p:val>
                                            <p:strVal val="ppt_y"/>
                                          </p:val>
                                        </p:tav>
                                        <p:tav tm="100000">
                                          <p:val>
                                            <p:strVal val="ppt_y"/>
                                          </p:val>
                                        </p:tav>
                                      </p:tavLst>
                                    </p:anim>
                                    <p:set>
                                      <p:cBhvr>
                                        <p:cTn id="96" dur="1" fill="hold">
                                          <p:stCondLst>
                                            <p:cond delay="1999"/>
                                          </p:stCondLst>
                                        </p:cTn>
                                        <p:tgtEl>
                                          <p:spTgt spid="10"/>
                                        </p:tgtEl>
                                        <p:attrNameLst>
                                          <p:attrName>style.visibility</p:attrName>
                                        </p:attrNameLst>
                                      </p:cBhvr>
                                      <p:to>
                                        <p:strVal val="hidden"/>
                                      </p:to>
                                    </p:set>
                                  </p:childTnLst>
                                </p:cTn>
                              </p:par>
                              <p:par>
                                <p:cTn id="97" presetID="2" presetClass="exit" presetSubtype="2" fill="hold" grpId="2" nodeType="withEffect">
                                  <p:stCondLst>
                                    <p:cond delay="0"/>
                                  </p:stCondLst>
                                  <p:childTnLst>
                                    <p:anim calcmode="lin" valueType="num">
                                      <p:cBhvr additive="base">
                                        <p:cTn id="98" dur="2000"/>
                                        <p:tgtEl>
                                          <p:spTgt spid="11"/>
                                        </p:tgtEl>
                                        <p:attrNameLst>
                                          <p:attrName>ppt_x</p:attrName>
                                        </p:attrNameLst>
                                      </p:cBhvr>
                                      <p:tavLst>
                                        <p:tav tm="0">
                                          <p:val>
                                            <p:strVal val="ppt_x"/>
                                          </p:val>
                                        </p:tav>
                                        <p:tav tm="100000">
                                          <p:val>
                                            <p:strVal val="1+ppt_w/2"/>
                                          </p:val>
                                        </p:tav>
                                      </p:tavLst>
                                    </p:anim>
                                    <p:anim calcmode="lin" valueType="num">
                                      <p:cBhvr additive="base">
                                        <p:cTn id="99" dur="2000"/>
                                        <p:tgtEl>
                                          <p:spTgt spid="11"/>
                                        </p:tgtEl>
                                        <p:attrNameLst>
                                          <p:attrName>ppt_y</p:attrName>
                                        </p:attrNameLst>
                                      </p:cBhvr>
                                      <p:tavLst>
                                        <p:tav tm="0">
                                          <p:val>
                                            <p:strVal val="ppt_y"/>
                                          </p:val>
                                        </p:tav>
                                        <p:tav tm="100000">
                                          <p:val>
                                            <p:strVal val="ppt_y"/>
                                          </p:val>
                                        </p:tav>
                                      </p:tavLst>
                                    </p:anim>
                                    <p:set>
                                      <p:cBhvr>
                                        <p:cTn id="100" dur="1" fill="hold">
                                          <p:stCondLst>
                                            <p:cond delay="1999"/>
                                          </p:stCondLst>
                                        </p:cTn>
                                        <p:tgtEl>
                                          <p:spTgt spid="11"/>
                                        </p:tgtEl>
                                        <p:attrNameLst>
                                          <p:attrName>style.visibility</p:attrName>
                                        </p:attrNameLst>
                                      </p:cBhvr>
                                      <p:to>
                                        <p:strVal val="hidden"/>
                                      </p:to>
                                    </p:set>
                                  </p:childTnLst>
                                </p:cTn>
                              </p:par>
                              <p:par>
                                <p:cTn id="101" presetID="2" presetClass="exit" presetSubtype="8" fill="hold" grpId="2" nodeType="withEffect">
                                  <p:stCondLst>
                                    <p:cond delay="0"/>
                                  </p:stCondLst>
                                  <p:childTnLst>
                                    <p:anim calcmode="lin" valueType="num">
                                      <p:cBhvr additive="base">
                                        <p:cTn id="102" dur="2000"/>
                                        <p:tgtEl>
                                          <p:spTgt spid="12"/>
                                        </p:tgtEl>
                                        <p:attrNameLst>
                                          <p:attrName>ppt_x</p:attrName>
                                        </p:attrNameLst>
                                      </p:cBhvr>
                                      <p:tavLst>
                                        <p:tav tm="0">
                                          <p:val>
                                            <p:strVal val="ppt_x"/>
                                          </p:val>
                                        </p:tav>
                                        <p:tav tm="100000">
                                          <p:val>
                                            <p:strVal val="0-ppt_w/2"/>
                                          </p:val>
                                        </p:tav>
                                      </p:tavLst>
                                    </p:anim>
                                    <p:anim calcmode="lin" valueType="num">
                                      <p:cBhvr additive="base">
                                        <p:cTn id="103" dur="2000"/>
                                        <p:tgtEl>
                                          <p:spTgt spid="12"/>
                                        </p:tgtEl>
                                        <p:attrNameLst>
                                          <p:attrName>ppt_y</p:attrName>
                                        </p:attrNameLst>
                                      </p:cBhvr>
                                      <p:tavLst>
                                        <p:tav tm="0">
                                          <p:val>
                                            <p:strVal val="ppt_y"/>
                                          </p:val>
                                        </p:tav>
                                        <p:tav tm="100000">
                                          <p:val>
                                            <p:strVal val="ppt_y"/>
                                          </p:val>
                                        </p:tav>
                                      </p:tavLst>
                                    </p:anim>
                                    <p:set>
                                      <p:cBhvr>
                                        <p:cTn id="104" dur="1" fill="hold">
                                          <p:stCondLst>
                                            <p:cond delay="1999"/>
                                          </p:stCondLst>
                                        </p:cTn>
                                        <p:tgtEl>
                                          <p:spTgt spid="12"/>
                                        </p:tgtEl>
                                        <p:attrNameLst>
                                          <p:attrName>style.visibility</p:attrName>
                                        </p:attrNameLst>
                                      </p:cBhvr>
                                      <p:to>
                                        <p:strVal val="hidden"/>
                                      </p:to>
                                    </p:set>
                                  </p:childTnLst>
                                </p:cTn>
                              </p:par>
                              <p:par>
                                <p:cTn id="105" presetID="19" presetClass="exit" presetSubtype="10" fill="hold" grpId="3" nodeType="withEffect">
                                  <p:stCondLst>
                                    <p:cond delay="0"/>
                                  </p:stCondLst>
                                  <p:childTnLst>
                                    <p:anim calcmode="lin" valueType="num">
                                      <p:cBhvr>
                                        <p:cTn id="106" dur="2000"/>
                                        <p:tgtEl>
                                          <p:spTgt spid="5"/>
                                        </p:tgtEl>
                                        <p:attrNameLst>
                                          <p:attrName>ppt_h</p:attrName>
                                        </p:attrNameLst>
                                      </p:cBhvr>
                                      <p:tavLst>
                                        <p:tav tm="0">
                                          <p:val>
                                            <p:strVal val="ppt_h"/>
                                          </p:val>
                                        </p:tav>
                                        <p:tav tm="100000">
                                          <p:val>
                                            <p:strVal val="ppt_h"/>
                                          </p:val>
                                        </p:tav>
                                      </p:tavLst>
                                    </p:anim>
                                    <p:anim calcmode="lin" valueType="num">
                                      <p:cBhvr>
                                        <p:cTn id="107" dur="2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8" dur="1" fill="hold">
                                          <p:stCondLst>
                                            <p:cond delay="1999"/>
                                          </p:stCondLst>
                                        </p:cTn>
                                        <p:tgtEl>
                                          <p:spTgt spid="5"/>
                                        </p:tgtEl>
                                        <p:attrNameLst>
                                          <p:attrName>style.visibility</p:attrName>
                                        </p:attrNameLst>
                                      </p:cBhvr>
                                      <p:to>
                                        <p:strVal val="hidden"/>
                                      </p:to>
                                    </p:set>
                                  </p:childTnLst>
                                </p:cTn>
                              </p:par>
                              <p:par>
                                <p:cTn id="109" presetID="19" presetClass="exit" presetSubtype="10" fill="hold" grpId="3" nodeType="withEffect">
                                  <p:stCondLst>
                                    <p:cond delay="0"/>
                                  </p:stCondLst>
                                  <p:childTnLst>
                                    <p:anim calcmode="lin" valueType="num">
                                      <p:cBhvr>
                                        <p:cTn id="110" dur="2000"/>
                                        <p:tgtEl>
                                          <p:spTgt spid="6"/>
                                        </p:tgtEl>
                                        <p:attrNameLst>
                                          <p:attrName>ppt_h</p:attrName>
                                        </p:attrNameLst>
                                      </p:cBhvr>
                                      <p:tavLst>
                                        <p:tav tm="0">
                                          <p:val>
                                            <p:strVal val="ppt_h"/>
                                          </p:val>
                                        </p:tav>
                                        <p:tav tm="100000">
                                          <p:val>
                                            <p:strVal val="ppt_h"/>
                                          </p:val>
                                        </p:tav>
                                      </p:tavLst>
                                    </p:anim>
                                    <p:anim calcmode="lin" valueType="num">
                                      <p:cBhvr>
                                        <p:cTn id="111" dur="2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2" dur="1" fill="hold">
                                          <p:stCondLst>
                                            <p:cond delay="1999"/>
                                          </p:stCondLst>
                                        </p:cTn>
                                        <p:tgtEl>
                                          <p:spTgt spid="6"/>
                                        </p:tgtEl>
                                        <p:attrNameLst>
                                          <p:attrName>style.visibility</p:attrName>
                                        </p:attrNameLst>
                                      </p:cBhvr>
                                      <p:to>
                                        <p:strVal val="hidden"/>
                                      </p:to>
                                    </p:set>
                                  </p:childTnLst>
                                </p:cTn>
                              </p:par>
                              <p:par>
                                <p:cTn id="113" presetID="19" presetClass="exit" presetSubtype="10" fill="hold" grpId="3" nodeType="withEffect">
                                  <p:stCondLst>
                                    <p:cond delay="0"/>
                                  </p:stCondLst>
                                  <p:childTnLst>
                                    <p:anim calcmode="lin" valueType="num">
                                      <p:cBhvr>
                                        <p:cTn id="114" dur="2000"/>
                                        <p:tgtEl>
                                          <p:spTgt spid="7"/>
                                        </p:tgtEl>
                                        <p:attrNameLst>
                                          <p:attrName>ppt_h</p:attrName>
                                        </p:attrNameLst>
                                      </p:cBhvr>
                                      <p:tavLst>
                                        <p:tav tm="0">
                                          <p:val>
                                            <p:strVal val="ppt_h"/>
                                          </p:val>
                                        </p:tav>
                                        <p:tav tm="100000">
                                          <p:val>
                                            <p:strVal val="ppt_h"/>
                                          </p:val>
                                        </p:tav>
                                      </p:tavLst>
                                    </p:anim>
                                    <p:anim calcmode="lin" valueType="num">
                                      <p:cBhvr>
                                        <p:cTn id="115" dur="2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6" dur="1" fill="hold">
                                          <p:stCondLst>
                                            <p:cond delay="1999"/>
                                          </p:stCondLst>
                                        </p:cTn>
                                        <p:tgtEl>
                                          <p:spTgt spid="7"/>
                                        </p:tgtEl>
                                        <p:attrNameLst>
                                          <p:attrName>style.visibility</p:attrName>
                                        </p:attrNameLst>
                                      </p:cBhvr>
                                      <p:to>
                                        <p:strVal val="hidden"/>
                                      </p:to>
                                    </p:set>
                                  </p:childTnLst>
                                </p:cTn>
                              </p:par>
                              <p:par>
                                <p:cTn id="117" presetID="19" presetClass="exit" presetSubtype="10" fill="hold" grpId="3" nodeType="withEffect">
                                  <p:stCondLst>
                                    <p:cond delay="0"/>
                                  </p:stCondLst>
                                  <p:childTnLst>
                                    <p:anim calcmode="lin" valueType="num">
                                      <p:cBhvr>
                                        <p:cTn id="118" dur="2000"/>
                                        <p:tgtEl>
                                          <p:spTgt spid="8"/>
                                        </p:tgtEl>
                                        <p:attrNameLst>
                                          <p:attrName>ppt_h</p:attrName>
                                        </p:attrNameLst>
                                      </p:cBhvr>
                                      <p:tavLst>
                                        <p:tav tm="0">
                                          <p:val>
                                            <p:strVal val="ppt_h"/>
                                          </p:val>
                                        </p:tav>
                                        <p:tav tm="100000">
                                          <p:val>
                                            <p:strVal val="ppt_h"/>
                                          </p:val>
                                        </p:tav>
                                      </p:tavLst>
                                    </p:anim>
                                    <p:anim calcmode="lin" valueType="num">
                                      <p:cBhvr>
                                        <p:cTn id="119" dur="2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0" dur="1" fill="hold">
                                          <p:stCondLst>
                                            <p:cond delay="1999"/>
                                          </p:stCondLst>
                                        </p:cTn>
                                        <p:tgtEl>
                                          <p:spTgt spid="8"/>
                                        </p:tgtEl>
                                        <p:attrNameLst>
                                          <p:attrName>style.visibility</p:attrName>
                                        </p:attrNameLst>
                                      </p:cBhvr>
                                      <p:to>
                                        <p:strVal val="hidden"/>
                                      </p:to>
                                    </p:set>
                                  </p:childTnLst>
                                </p:cTn>
                              </p:par>
                              <p:par>
                                <p:cTn id="121" presetID="19" presetClass="exit" presetSubtype="10" fill="hold" grpId="3" nodeType="withEffect">
                                  <p:stCondLst>
                                    <p:cond delay="0"/>
                                  </p:stCondLst>
                                  <p:childTnLst>
                                    <p:anim calcmode="lin" valueType="num">
                                      <p:cBhvr>
                                        <p:cTn id="122" dur="2000"/>
                                        <p:tgtEl>
                                          <p:spTgt spid="9"/>
                                        </p:tgtEl>
                                        <p:attrNameLst>
                                          <p:attrName>ppt_h</p:attrName>
                                        </p:attrNameLst>
                                      </p:cBhvr>
                                      <p:tavLst>
                                        <p:tav tm="0">
                                          <p:val>
                                            <p:strVal val="ppt_h"/>
                                          </p:val>
                                        </p:tav>
                                        <p:tav tm="100000">
                                          <p:val>
                                            <p:strVal val="ppt_h"/>
                                          </p:val>
                                        </p:tav>
                                      </p:tavLst>
                                    </p:anim>
                                    <p:anim calcmode="lin" valueType="num">
                                      <p:cBhvr>
                                        <p:cTn id="123" dur="2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4" dur="1" fill="hold">
                                          <p:stCondLst>
                                            <p:cond delay="1999"/>
                                          </p:stCondLst>
                                        </p:cTn>
                                        <p:tgtEl>
                                          <p:spTgt spid="9"/>
                                        </p:tgtEl>
                                        <p:attrNameLst>
                                          <p:attrName>style.visibility</p:attrName>
                                        </p:attrNameLst>
                                      </p:cBhvr>
                                      <p:to>
                                        <p:strVal val="hidden"/>
                                      </p:to>
                                    </p:set>
                                  </p:childTnLst>
                                </p:cTn>
                              </p:par>
                              <p:par>
                                <p:cTn id="125" presetID="19" presetClass="exit" presetSubtype="10" fill="hold" grpId="3" nodeType="withEffect">
                                  <p:stCondLst>
                                    <p:cond delay="0"/>
                                  </p:stCondLst>
                                  <p:childTnLst>
                                    <p:anim calcmode="lin" valueType="num">
                                      <p:cBhvr>
                                        <p:cTn id="126" dur="2000"/>
                                        <p:tgtEl>
                                          <p:spTgt spid="10"/>
                                        </p:tgtEl>
                                        <p:attrNameLst>
                                          <p:attrName>ppt_h</p:attrName>
                                        </p:attrNameLst>
                                      </p:cBhvr>
                                      <p:tavLst>
                                        <p:tav tm="0">
                                          <p:val>
                                            <p:strVal val="ppt_h"/>
                                          </p:val>
                                        </p:tav>
                                        <p:tav tm="100000">
                                          <p:val>
                                            <p:strVal val="ppt_h"/>
                                          </p:val>
                                        </p:tav>
                                      </p:tavLst>
                                    </p:anim>
                                    <p:anim calcmode="lin" valueType="num">
                                      <p:cBhvr>
                                        <p:cTn id="127" dur="2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8" dur="1" fill="hold">
                                          <p:stCondLst>
                                            <p:cond delay="1999"/>
                                          </p:stCondLst>
                                        </p:cTn>
                                        <p:tgtEl>
                                          <p:spTgt spid="10"/>
                                        </p:tgtEl>
                                        <p:attrNameLst>
                                          <p:attrName>style.visibility</p:attrName>
                                        </p:attrNameLst>
                                      </p:cBhvr>
                                      <p:to>
                                        <p:strVal val="hidden"/>
                                      </p:to>
                                    </p:set>
                                  </p:childTnLst>
                                </p:cTn>
                              </p:par>
                              <p:par>
                                <p:cTn id="129" presetID="19" presetClass="exit" presetSubtype="10" fill="hold" grpId="3" nodeType="withEffect">
                                  <p:stCondLst>
                                    <p:cond delay="0"/>
                                  </p:stCondLst>
                                  <p:childTnLst>
                                    <p:anim calcmode="lin" valueType="num">
                                      <p:cBhvr>
                                        <p:cTn id="130" dur="2000"/>
                                        <p:tgtEl>
                                          <p:spTgt spid="11"/>
                                        </p:tgtEl>
                                        <p:attrNameLst>
                                          <p:attrName>ppt_h</p:attrName>
                                        </p:attrNameLst>
                                      </p:cBhvr>
                                      <p:tavLst>
                                        <p:tav tm="0">
                                          <p:val>
                                            <p:strVal val="ppt_h"/>
                                          </p:val>
                                        </p:tav>
                                        <p:tav tm="100000">
                                          <p:val>
                                            <p:strVal val="ppt_h"/>
                                          </p:val>
                                        </p:tav>
                                      </p:tavLst>
                                    </p:anim>
                                    <p:anim calcmode="lin" valueType="num">
                                      <p:cBhvr>
                                        <p:cTn id="131" dur="2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2" dur="1" fill="hold">
                                          <p:stCondLst>
                                            <p:cond delay="1999"/>
                                          </p:stCondLst>
                                        </p:cTn>
                                        <p:tgtEl>
                                          <p:spTgt spid="11"/>
                                        </p:tgtEl>
                                        <p:attrNameLst>
                                          <p:attrName>style.visibility</p:attrName>
                                        </p:attrNameLst>
                                      </p:cBhvr>
                                      <p:to>
                                        <p:strVal val="hidden"/>
                                      </p:to>
                                    </p:set>
                                  </p:childTnLst>
                                </p:cTn>
                              </p:par>
                              <p:par>
                                <p:cTn id="133" presetID="19" presetClass="exit" presetSubtype="10" fill="hold" grpId="3" nodeType="withEffect">
                                  <p:stCondLst>
                                    <p:cond delay="0"/>
                                  </p:stCondLst>
                                  <p:childTnLst>
                                    <p:anim calcmode="lin" valueType="num">
                                      <p:cBhvr>
                                        <p:cTn id="134" dur="2000"/>
                                        <p:tgtEl>
                                          <p:spTgt spid="12"/>
                                        </p:tgtEl>
                                        <p:attrNameLst>
                                          <p:attrName>ppt_h</p:attrName>
                                        </p:attrNameLst>
                                      </p:cBhvr>
                                      <p:tavLst>
                                        <p:tav tm="0">
                                          <p:val>
                                            <p:strVal val="ppt_h"/>
                                          </p:val>
                                        </p:tav>
                                        <p:tav tm="100000">
                                          <p:val>
                                            <p:strVal val="ppt_h"/>
                                          </p:val>
                                        </p:tav>
                                      </p:tavLst>
                                    </p:anim>
                                    <p:anim calcmode="lin" valueType="num">
                                      <p:cBhvr>
                                        <p:cTn id="135" dur="2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6" dur="1" fill="hold">
                                          <p:stCondLst>
                                            <p:cond delay="1999"/>
                                          </p:stCondLst>
                                        </p:cTn>
                                        <p:tgtEl>
                                          <p:spTgt spid="12"/>
                                        </p:tgtEl>
                                        <p:attrNameLst>
                                          <p:attrName>style.visibility</p:attrName>
                                        </p:attrNameLst>
                                      </p:cBhvr>
                                      <p:to>
                                        <p:strVal val="hidden"/>
                                      </p:to>
                                    </p:set>
                                  </p:childTnLst>
                                </p:cTn>
                              </p:par>
                              <p:par>
                                <p:cTn id="137" presetID="23" presetClass="entr" presetSubtype="288"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p:cTn id="139" dur="2000" fill="hold"/>
                                        <p:tgtEl>
                                          <p:spTgt spid="4"/>
                                        </p:tgtEl>
                                        <p:attrNameLst>
                                          <p:attrName>ppt_w</p:attrName>
                                        </p:attrNameLst>
                                      </p:cBhvr>
                                      <p:tavLst>
                                        <p:tav tm="0">
                                          <p:val>
                                            <p:strVal val="4/3*#ppt_w"/>
                                          </p:val>
                                        </p:tav>
                                        <p:tav tm="100000">
                                          <p:val>
                                            <p:strVal val="#ppt_w"/>
                                          </p:val>
                                        </p:tav>
                                      </p:tavLst>
                                    </p:anim>
                                    <p:anim calcmode="lin" valueType="num">
                                      <p:cBhvr>
                                        <p:cTn id="140" dur="2000" fill="hold"/>
                                        <p:tgtEl>
                                          <p:spTgt spid="4"/>
                                        </p:tgtEl>
                                        <p:attrNameLst>
                                          <p:attrName>ppt_h</p:attrName>
                                        </p:attrNameLst>
                                      </p:cBhvr>
                                      <p:tavLst>
                                        <p:tav tm="0">
                                          <p:val>
                                            <p:strVal val="4/3*#ppt_h"/>
                                          </p:val>
                                        </p:tav>
                                        <p:tav tm="100000">
                                          <p:val>
                                            <p:strVal val="#ppt_h"/>
                                          </p:val>
                                        </p:tav>
                                      </p:tavLst>
                                    </p:anim>
                                  </p:childTnLst>
                                </p:cTn>
                              </p:par>
                              <p:par>
                                <p:cTn id="141" presetID="16" presetClass="entr" presetSubtype="37"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Effect transition="in" filter="barn(outVertical)">
                                      <p:cBhvr>
                                        <p:cTn id="14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jy.jpg"/>
          <p:cNvPicPr>
            <a:picLocks noChangeAspect="1"/>
          </p:cNvPicPr>
          <p:nvPr/>
        </p:nvPicPr>
        <p:blipFill>
          <a:blip r:embed="rId2"/>
          <a:stretch>
            <a:fillRect/>
          </a:stretch>
        </p:blipFill>
        <p:spPr>
          <a:xfrm>
            <a:off x="0" y="0"/>
            <a:ext cx="9144000" cy="6837967"/>
          </a:xfrm>
          <a:prstGeom prst="rect">
            <a:avLst/>
          </a:prstGeom>
        </p:spPr>
      </p:pic>
      <p:sp>
        <p:nvSpPr>
          <p:cNvPr id="6" name="5 Doble onda"/>
          <p:cNvSpPr/>
          <p:nvPr/>
        </p:nvSpPr>
        <p:spPr>
          <a:xfrm rot="5400000">
            <a:off x="-1643062" y="1643062"/>
            <a:ext cx="4786322" cy="1500198"/>
          </a:xfrm>
          <a:prstGeom prst="doubleWave">
            <a:avLst>
              <a:gd name="adj1" fmla="val 12500"/>
              <a:gd name="adj2" fmla="val -10000"/>
            </a:avLst>
          </a:prstGeom>
          <a:gradFill flip="none" rotWithShape="1">
            <a:gsLst>
              <a:gs pos="0">
                <a:srgbClr val="E9CF87"/>
              </a:gs>
              <a:gs pos="50000">
                <a:srgbClr val="8A5C00">
                  <a:shade val="67500"/>
                  <a:satMod val="115000"/>
                </a:srgbClr>
              </a:gs>
              <a:gs pos="100000">
                <a:srgbClr val="8A5C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Doble onda"/>
          <p:cNvSpPr/>
          <p:nvPr/>
        </p:nvSpPr>
        <p:spPr>
          <a:xfrm rot="5400000">
            <a:off x="-607243" y="2678889"/>
            <a:ext cx="4786322" cy="1428760"/>
          </a:xfrm>
          <a:prstGeom prst="doubleWave">
            <a:avLst>
              <a:gd name="adj1" fmla="val 12500"/>
              <a:gd name="adj2" fmla="val -10000"/>
            </a:avLst>
          </a:prstGeom>
          <a:gradFill flip="none" rotWithShape="1">
            <a:gsLst>
              <a:gs pos="0">
                <a:srgbClr val="E9CF87"/>
              </a:gs>
              <a:gs pos="50000">
                <a:srgbClr val="8A5C00">
                  <a:shade val="67500"/>
                  <a:satMod val="115000"/>
                </a:srgbClr>
              </a:gs>
              <a:gs pos="100000">
                <a:srgbClr val="8A5C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Doble onda"/>
          <p:cNvSpPr/>
          <p:nvPr/>
        </p:nvSpPr>
        <p:spPr>
          <a:xfrm rot="5400000">
            <a:off x="357170" y="3571864"/>
            <a:ext cx="4786322" cy="1357322"/>
          </a:xfrm>
          <a:prstGeom prst="doubleWave">
            <a:avLst>
              <a:gd name="adj1" fmla="val 12500"/>
              <a:gd name="adj2" fmla="val -10000"/>
            </a:avLst>
          </a:prstGeom>
          <a:gradFill flip="none" rotWithShape="1">
            <a:gsLst>
              <a:gs pos="0">
                <a:srgbClr val="E9CF87"/>
              </a:gs>
              <a:gs pos="50000">
                <a:srgbClr val="8A5C00">
                  <a:shade val="67500"/>
                  <a:satMod val="115000"/>
                </a:srgbClr>
              </a:gs>
              <a:gs pos="100000">
                <a:srgbClr val="8A5C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Doble onda"/>
          <p:cNvSpPr/>
          <p:nvPr/>
        </p:nvSpPr>
        <p:spPr>
          <a:xfrm rot="5400000">
            <a:off x="1357302" y="4500558"/>
            <a:ext cx="4786322" cy="1357322"/>
          </a:xfrm>
          <a:prstGeom prst="doubleWave">
            <a:avLst>
              <a:gd name="adj1" fmla="val 12500"/>
              <a:gd name="adj2" fmla="val -10000"/>
            </a:avLst>
          </a:prstGeom>
          <a:gradFill flip="none" rotWithShape="1">
            <a:gsLst>
              <a:gs pos="0">
                <a:srgbClr val="E9CF87"/>
              </a:gs>
              <a:gs pos="50000">
                <a:srgbClr val="8A5C00">
                  <a:shade val="67500"/>
                  <a:satMod val="115000"/>
                </a:srgbClr>
              </a:gs>
              <a:gs pos="100000">
                <a:srgbClr val="8A5C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Doble onda"/>
          <p:cNvSpPr/>
          <p:nvPr/>
        </p:nvSpPr>
        <p:spPr>
          <a:xfrm rot="5400000" flipV="1">
            <a:off x="6107913" y="1750235"/>
            <a:ext cx="4786322" cy="1285852"/>
          </a:xfrm>
          <a:prstGeom prst="doubleWave">
            <a:avLst>
              <a:gd name="adj1" fmla="val 12500"/>
              <a:gd name="adj2" fmla="val -10000"/>
            </a:avLst>
          </a:prstGeom>
          <a:gradFill flip="none" rotWithShape="1">
            <a:gsLst>
              <a:gs pos="0">
                <a:srgbClr val="E9CF87"/>
              </a:gs>
              <a:gs pos="50000">
                <a:srgbClr val="8A5C00">
                  <a:shade val="67500"/>
                  <a:satMod val="115000"/>
                </a:srgbClr>
              </a:gs>
              <a:gs pos="100000">
                <a:srgbClr val="8A5C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Doble onda"/>
          <p:cNvSpPr/>
          <p:nvPr/>
        </p:nvSpPr>
        <p:spPr>
          <a:xfrm rot="5400000" flipV="1">
            <a:off x="5179219" y="2678905"/>
            <a:ext cx="4786322" cy="1285852"/>
          </a:xfrm>
          <a:prstGeom prst="doubleWave">
            <a:avLst>
              <a:gd name="adj1" fmla="val 12500"/>
              <a:gd name="adj2" fmla="val -10000"/>
            </a:avLst>
          </a:prstGeom>
          <a:gradFill flip="none" rotWithShape="1">
            <a:gsLst>
              <a:gs pos="0">
                <a:srgbClr val="E9CF87"/>
              </a:gs>
              <a:gs pos="50000">
                <a:srgbClr val="8A5C00">
                  <a:shade val="67500"/>
                  <a:satMod val="115000"/>
                </a:srgbClr>
              </a:gs>
              <a:gs pos="100000">
                <a:srgbClr val="8A5C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Doble onda"/>
          <p:cNvSpPr/>
          <p:nvPr/>
        </p:nvSpPr>
        <p:spPr>
          <a:xfrm rot="5400000" flipV="1">
            <a:off x="4214822" y="3571864"/>
            <a:ext cx="4786322" cy="1357322"/>
          </a:xfrm>
          <a:prstGeom prst="doubleWave">
            <a:avLst>
              <a:gd name="adj1" fmla="val 12500"/>
              <a:gd name="adj2" fmla="val -10000"/>
            </a:avLst>
          </a:prstGeom>
          <a:gradFill flip="none" rotWithShape="1">
            <a:gsLst>
              <a:gs pos="0">
                <a:srgbClr val="E9CF87"/>
              </a:gs>
              <a:gs pos="50000">
                <a:srgbClr val="8A5C00">
                  <a:shade val="67500"/>
                  <a:satMod val="115000"/>
                </a:srgbClr>
              </a:gs>
              <a:gs pos="100000">
                <a:srgbClr val="8A5C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Doble onda"/>
          <p:cNvSpPr/>
          <p:nvPr/>
        </p:nvSpPr>
        <p:spPr>
          <a:xfrm rot="5400000" flipV="1">
            <a:off x="3250393" y="4536293"/>
            <a:ext cx="4786322" cy="1285852"/>
          </a:xfrm>
          <a:prstGeom prst="doubleWave">
            <a:avLst>
              <a:gd name="adj1" fmla="val 12500"/>
              <a:gd name="adj2" fmla="val -10000"/>
            </a:avLst>
          </a:prstGeom>
          <a:gradFill flip="none" rotWithShape="1">
            <a:gsLst>
              <a:gs pos="0">
                <a:srgbClr val="E9CF87"/>
              </a:gs>
              <a:gs pos="50000">
                <a:srgbClr val="8A5C00">
                  <a:shade val="67500"/>
                  <a:satMod val="115000"/>
                </a:srgbClr>
              </a:gs>
              <a:gs pos="100000">
                <a:srgbClr val="8A5C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0" y="0"/>
            <a:ext cx="9144000" cy="7500966"/>
          </a:xfrm>
          <a:prstGeom prst="rect">
            <a:avLst/>
          </a:prstGeom>
          <a:gradFill>
            <a:gsLst>
              <a:gs pos="0">
                <a:srgbClr val="D6B19C"/>
              </a:gs>
              <a:gs pos="30000">
                <a:srgbClr val="D49E6C"/>
              </a:gs>
              <a:gs pos="70000">
                <a:srgbClr val="A65528"/>
              </a:gs>
              <a:gs pos="100000">
                <a:srgbClr val="663012"/>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9"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0-#ppt_w/2"/>
                                          </p:val>
                                        </p:tav>
                                        <p:tav tm="100000">
                                          <p:val>
                                            <p:strVal val="#ppt_x"/>
                                          </p:val>
                                        </p:tav>
                                      </p:tavLst>
                                    </p:anim>
                                    <p:anim calcmode="lin" valueType="num">
                                      <p:cBhvr additive="base">
                                        <p:cTn id="11" dur="3000" fill="hold"/>
                                        <p:tgtEl>
                                          <p:spTgt spid="6"/>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0-#ppt_w/2"/>
                                          </p:val>
                                        </p:tav>
                                        <p:tav tm="100000">
                                          <p:val>
                                            <p:strVal val="#ppt_x"/>
                                          </p:val>
                                        </p:tav>
                                      </p:tavLst>
                                    </p:anim>
                                    <p:anim calcmode="lin" valueType="num">
                                      <p:cBhvr additive="base">
                                        <p:cTn id="19" dur="3000" fill="hold"/>
                                        <p:tgtEl>
                                          <p:spTgt spid="8"/>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0-#ppt_w/2"/>
                                          </p:val>
                                        </p:tav>
                                        <p:tav tm="100000">
                                          <p:val>
                                            <p:strVal val="#ppt_x"/>
                                          </p:val>
                                        </p:tav>
                                      </p:tavLst>
                                    </p:anim>
                                    <p:anim calcmode="lin" valueType="num">
                                      <p:cBhvr additive="base">
                                        <p:cTn id="23" dur="3000" fill="hold"/>
                                        <p:tgtEl>
                                          <p:spTgt spid="9"/>
                                        </p:tgtEl>
                                        <p:attrNameLst>
                                          <p:attrName>ppt_y</p:attrName>
                                        </p:attrNameLst>
                                      </p:cBhvr>
                                      <p:tavLst>
                                        <p:tav tm="0">
                                          <p:val>
                                            <p:strVal val="0-#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1+#ppt_w/2"/>
                                          </p:val>
                                        </p:tav>
                                        <p:tav tm="100000">
                                          <p:val>
                                            <p:strVal val="#ppt_x"/>
                                          </p:val>
                                        </p:tav>
                                      </p:tavLst>
                                    </p:anim>
                                    <p:anim calcmode="lin" valueType="num">
                                      <p:cBhvr additive="base">
                                        <p:cTn id="27" dur="3000" fill="hold"/>
                                        <p:tgtEl>
                                          <p:spTgt spid="10"/>
                                        </p:tgtEl>
                                        <p:attrNameLst>
                                          <p:attrName>ppt_y</p:attrName>
                                        </p:attrNameLst>
                                      </p:cBhvr>
                                      <p:tavLst>
                                        <p:tav tm="0">
                                          <p:val>
                                            <p:strVal val="0-#ppt_h/2"/>
                                          </p:val>
                                        </p:tav>
                                        <p:tav tm="100000">
                                          <p:val>
                                            <p:strVal val="#ppt_y"/>
                                          </p:val>
                                        </p:tav>
                                      </p:tavLst>
                                    </p:anim>
                                  </p:childTnLst>
                                </p:cTn>
                              </p:par>
                              <p:par>
                                <p:cTn id="28" presetID="2" presetClass="entr" presetSubtype="3"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1+#ppt_w/2"/>
                                          </p:val>
                                        </p:tav>
                                        <p:tav tm="100000">
                                          <p:val>
                                            <p:strVal val="#ppt_x"/>
                                          </p:val>
                                        </p:tav>
                                      </p:tavLst>
                                    </p:anim>
                                    <p:anim calcmode="lin" valueType="num">
                                      <p:cBhvr additive="base">
                                        <p:cTn id="31" dur="3000" fill="hold"/>
                                        <p:tgtEl>
                                          <p:spTgt spid="11"/>
                                        </p:tgtEl>
                                        <p:attrNameLst>
                                          <p:attrName>ppt_y</p:attrName>
                                        </p:attrNameLst>
                                      </p:cBhvr>
                                      <p:tavLst>
                                        <p:tav tm="0">
                                          <p:val>
                                            <p:strVal val="0-#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1+#ppt_w/2"/>
                                          </p:val>
                                        </p:tav>
                                        <p:tav tm="100000">
                                          <p:val>
                                            <p:strVal val="#ppt_x"/>
                                          </p:val>
                                        </p:tav>
                                      </p:tavLst>
                                    </p:anim>
                                    <p:anim calcmode="lin" valueType="num">
                                      <p:cBhvr additive="base">
                                        <p:cTn id="35" dur="3000" fill="hold"/>
                                        <p:tgtEl>
                                          <p:spTgt spid="12"/>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1+#ppt_w/2"/>
                                          </p:val>
                                        </p:tav>
                                        <p:tav tm="100000">
                                          <p:val>
                                            <p:strVal val="#ppt_x"/>
                                          </p:val>
                                        </p:tav>
                                      </p:tavLst>
                                    </p:anim>
                                    <p:anim calcmode="lin" valueType="num">
                                      <p:cBhvr additive="base">
                                        <p:cTn id="39" dur="3000" fill="hold"/>
                                        <p:tgtEl>
                                          <p:spTgt spid="13"/>
                                        </p:tgtEl>
                                        <p:attrNameLst>
                                          <p:attrName>ppt_y</p:attrName>
                                        </p:attrNameLst>
                                      </p:cBhvr>
                                      <p:tavLst>
                                        <p:tav tm="0">
                                          <p:val>
                                            <p:strVal val="0-#ppt_h/2"/>
                                          </p:val>
                                        </p:tav>
                                        <p:tav tm="100000">
                                          <p:val>
                                            <p:strVal val="#ppt_y"/>
                                          </p:val>
                                        </p:tav>
                                      </p:tavLst>
                                    </p:anim>
                                  </p:childTnLst>
                                </p:cTn>
                              </p:par>
                              <p:par>
                                <p:cTn id="40" presetID="8" presetClass="emph" presetSubtype="0" fill="hold" grpId="1" nodeType="withEffect">
                                  <p:stCondLst>
                                    <p:cond delay="0"/>
                                  </p:stCondLst>
                                  <p:childTnLst>
                                    <p:animRot by="-21600000">
                                      <p:cBhvr>
                                        <p:cTn id="41" dur="3000" fill="hold"/>
                                        <p:tgtEl>
                                          <p:spTgt spid="10"/>
                                        </p:tgtEl>
                                        <p:attrNameLst>
                                          <p:attrName>r</p:attrName>
                                        </p:attrNameLst>
                                      </p:cBhvr>
                                    </p:animRot>
                                  </p:childTnLst>
                                </p:cTn>
                              </p:par>
                              <p:par>
                                <p:cTn id="42" presetID="8" presetClass="emph" presetSubtype="0" fill="hold" grpId="1" nodeType="withEffect">
                                  <p:stCondLst>
                                    <p:cond delay="0"/>
                                  </p:stCondLst>
                                  <p:childTnLst>
                                    <p:animRot by="-21600000">
                                      <p:cBhvr>
                                        <p:cTn id="43" dur="3000" fill="hold"/>
                                        <p:tgtEl>
                                          <p:spTgt spid="11"/>
                                        </p:tgtEl>
                                        <p:attrNameLst>
                                          <p:attrName>r</p:attrName>
                                        </p:attrNameLst>
                                      </p:cBhvr>
                                    </p:animRot>
                                  </p:childTnLst>
                                </p:cTn>
                              </p:par>
                              <p:par>
                                <p:cTn id="44" presetID="8" presetClass="emph" presetSubtype="0" fill="hold" grpId="1" nodeType="withEffect">
                                  <p:stCondLst>
                                    <p:cond delay="0"/>
                                  </p:stCondLst>
                                  <p:childTnLst>
                                    <p:animRot by="-21600000">
                                      <p:cBhvr>
                                        <p:cTn id="45" dur="3000" fill="hold"/>
                                        <p:tgtEl>
                                          <p:spTgt spid="12"/>
                                        </p:tgtEl>
                                        <p:attrNameLst>
                                          <p:attrName>r</p:attrName>
                                        </p:attrNameLst>
                                      </p:cBhvr>
                                    </p:animRot>
                                  </p:childTnLst>
                                </p:cTn>
                              </p:par>
                              <p:par>
                                <p:cTn id="46" presetID="8" presetClass="emph" presetSubtype="0" fill="hold" grpId="1" nodeType="withEffect">
                                  <p:stCondLst>
                                    <p:cond delay="0"/>
                                  </p:stCondLst>
                                  <p:childTnLst>
                                    <p:animRot by="-21600000">
                                      <p:cBhvr>
                                        <p:cTn id="47" dur="3000" fill="hold"/>
                                        <p:tgtEl>
                                          <p:spTgt spid="13"/>
                                        </p:tgtEl>
                                        <p:attrNameLst>
                                          <p:attrName>r</p:attrName>
                                        </p:attrNameLst>
                                      </p:cBhvr>
                                    </p:animRot>
                                  </p:childTnLst>
                                </p:cTn>
                              </p:par>
                              <p:par>
                                <p:cTn id="48" presetID="8" presetClass="emph" presetSubtype="0" fill="hold" grpId="1" nodeType="withEffect">
                                  <p:stCondLst>
                                    <p:cond delay="0"/>
                                  </p:stCondLst>
                                  <p:childTnLst>
                                    <p:animRot by="21600000">
                                      <p:cBhvr>
                                        <p:cTn id="49" dur="3000" fill="hold"/>
                                        <p:tgtEl>
                                          <p:spTgt spid="6"/>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7"/>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8"/>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9"/>
                                        </p:tgtEl>
                                        <p:attrNameLst>
                                          <p:attrName>r</p:attrName>
                                        </p:attrNameLst>
                                      </p:cBhvr>
                                    </p:animRot>
                                  </p:childTnLst>
                                </p:cTn>
                              </p:par>
                            </p:childTnLst>
                          </p:cTn>
                        </p:par>
                        <p:par>
                          <p:cTn id="56" fill="hold">
                            <p:stCondLst>
                              <p:cond delay="3000"/>
                            </p:stCondLst>
                            <p:childTnLst>
                              <p:par>
                                <p:cTn id="57" presetID="2" presetClass="exit" presetSubtype="2" fill="hold" grpId="2" nodeType="afterEffect">
                                  <p:stCondLst>
                                    <p:cond delay="0"/>
                                  </p:stCondLst>
                                  <p:childTnLst>
                                    <p:anim calcmode="lin" valueType="num">
                                      <p:cBhvr additive="base">
                                        <p:cTn id="58" dur="3000"/>
                                        <p:tgtEl>
                                          <p:spTgt spid="6"/>
                                        </p:tgtEl>
                                        <p:attrNameLst>
                                          <p:attrName>ppt_x</p:attrName>
                                        </p:attrNameLst>
                                      </p:cBhvr>
                                      <p:tavLst>
                                        <p:tav tm="0">
                                          <p:val>
                                            <p:strVal val="ppt_x"/>
                                          </p:val>
                                        </p:tav>
                                        <p:tav tm="100000">
                                          <p:val>
                                            <p:strVal val="1+ppt_w/2"/>
                                          </p:val>
                                        </p:tav>
                                      </p:tavLst>
                                    </p:anim>
                                    <p:anim calcmode="lin" valueType="num">
                                      <p:cBhvr additive="base">
                                        <p:cTn id="59" dur="3000"/>
                                        <p:tgtEl>
                                          <p:spTgt spid="6"/>
                                        </p:tgtEl>
                                        <p:attrNameLst>
                                          <p:attrName>ppt_y</p:attrName>
                                        </p:attrNameLst>
                                      </p:cBhvr>
                                      <p:tavLst>
                                        <p:tav tm="0">
                                          <p:val>
                                            <p:strVal val="ppt_y"/>
                                          </p:val>
                                        </p:tav>
                                        <p:tav tm="100000">
                                          <p:val>
                                            <p:strVal val="ppt_y"/>
                                          </p:val>
                                        </p:tav>
                                      </p:tavLst>
                                    </p:anim>
                                    <p:set>
                                      <p:cBhvr>
                                        <p:cTn id="60" dur="1" fill="hold">
                                          <p:stCondLst>
                                            <p:cond delay="2999"/>
                                          </p:stCondLst>
                                        </p:cTn>
                                        <p:tgtEl>
                                          <p:spTgt spid="6"/>
                                        </p:tgtEl>
                                        <p:attrNameLst>
                                          <p:attrName>style.visibility</p:attrName>
                                        </p:attrNameLst>
                                      </p:cBhvr>
                                      <p:to>
                                        <p:strVal val="hidden"/>
                                      </p:to>
                                    </p:set>
                                  </p:childTnLst>
                                </p:cTn>
                              </p:par>
                              <p:par>
                                <p:cTn id="61" presetID="2" presetClass="exit" presetSubtype="2" fill="hold" grpId="2" nodeType="withEffect">
                                  <p:stCondLst>
                                    <p:cond delay="0"/>
                                  </p:stCondLst>
                                  <p:childTnLst>
                                    <p:anim calcmode="lin" valueType="num">
                                      <p:cBhvr additive="base">
                                        <p:cTn id="62" dur="3000"/>
                                        <p:tgtEl>
                                          <p:spTgt spid="7"/>
                                        </p:tgtEl>
                                        <p:attrNameLst>
                                          <p:attrName>ppt_x</p:attrName>
                                        </p:attrNameLst>
                                      </p:cBhvr>
                                      <p:tavLst>
                                        <p:tav tm="0">
                                          <p:val>
                                            <p:strVal val="ppt_x"/>
                                          </p:val>
                                        </p:tav>
                                        <p:tav tm="100000">
                                          <p:val>
                                            <p:strVal val="1+ppt_w/2"/>
                                          </p:val>
                                        </p:tav>
                                      </p:tavLst>
                                    </p:anim>
                                    <p:anim calcmode="lin" valueType="num">
                                      <p:cBhvr additive="base">
                                        <p:cTn id="63" dur="3000"/>
                                        <p:tgtEl>
                                          <p:spTgt spid="7"/>
                                        </p:tgtEl>
                                        <p:attrNameLst>
                                          <p:attrName>ppt_y</p:attrName>
                                        </p:attrNameLst>
                                      </p:cBhvr>
                                      <p:tavLst>
                                        <p:tav tm="0">
                                          <p:val>
                                            <p:strVal val="ppt_y"/>
                                          </p:val>
                                        </p:tav>
                                        <p:tav tm="100000">
                                          <p:val>
                                            <p:strVal val="ppt_y"/>
                                          </p:val>
                                        </p:tav>
                                      </p:tavLst>
                                    </p:anim>
                                    <p:set>
                                      <p:cBhvr>
                                        <p:cTn id="64" dur="1" fill="hold">
                                          <p:stCondLst>
                                            <p:cond delay="2999"/>
                                          </p:stCondLst>
                                        </p:cTn>
                                        <p:tgtEl>
                                          <p:spTgt spid="7"/>
                                        </p:tgtEl>
                                        <p:attrNameLst>
                                          <p:attrName>style.visibility</p:attrName>
                                        </p:attrNameLst>
                                      </p:cBhvr>
                                      <p:to>
                                        <p:strVal val="hidden"/>
                                      </p:to>
                                    </p:set>
                                  </p:childTnLst>
                                </p:cTn>
                              </p:par>
                              <p:par>
                                <p:cTn id="65" presetID="2" presetClass="exit" presetSubtype="2" fill="hold" grpId="2" nodeType="withEffect">
                                  <p:stCondLst>
                                    <p:cond delay="0"/>
                                  </p:stCondLst>
                                  <p:childTnLst>
                                    <p:anim calcmode="lin" valueType="num">
                                      <p:cBhvr additive="base">
                                        <p:cTn id="66" dur="3000"/>
                                        <p:tgtEl>
                                          <p:spTgt spid="8"/>
                                        </p:tgtEl>
                                        <p:attrNameLst>
                                          <p:attrName>ppt_x</p:attrName>
                                        </p:attrNameLst>
                                      </p:cBhvr>
                                      <p:tavLst>
                                        <p:tav tm="0">
                                          <p:val>
                                            <p:strVal val="ppt_x"/>
                                          </p:val>
                                        </p:tav>
                                        <p:tav tm="100000">
                                          <p:val>
                                            <p:strVal val="1+ppt_w/2"/>
                                          </p:val>
                                        </p:tav>
                                      </p:tavLst>
                                    </p:anim>
                                    <p:anim calcmode="lin" valueType="num">
                                      <p:cBhvr additive="base">
                                        <p:cTn id="67" dur="3000"/>
                                        <p:tgtEl>
                                          <p:spTgt spid="8"/>
                                        </p:tgtEl>
                                        <p:attrNameLst>
                                          <p:attrName>ppt_y</p:attrName>
                                        </p:attrNameLst>
                                      </p:cBhvr>
                                      <p:tavLst>
                                        <p:tav tm="0">
                                          <p:val>
                                            <p:strVal val="ppt_y"/>
                                          </p:val>
                                        </p:tav>
                                        <p:tav tm="100000">
                                          <p:val>
                                            <p:strVal val="ppt_y"/>
                                          </p:val>
                                        </p:tav>
                                      </p:tavLst>
                                    </p:anim>
                                    <p:set>
                                      <p:cBhvr>
                                        <p:cTn id="68" dur="1" fill="hold">
                                          <p:stCondLst>
                                            <p:cond delay="2999"/>
                                          </p:stCondLst>
                                        </p:cTn>
                                        <p:tgtEl>
                                          <p:spTgt spid="8"/>
                                        </p:tgtEl>
                                        <p:attrNameLst>
                                          <p:attrName>style.visibility</p:attrName>
                                        </p:attrNameLst>
                                      </p:cBhvr>
                                      <p:to>
                                        <p:strVal val="hidden"/>
                                      </p:to>
                                    </p:set>
                                  </p:childTnLst>
                                </p:cTn>
                              </p:par>
                              <p:par>
                                <p:cTn id="69" presetID="2" presetClass="exit" presetSubtype="2" fill="hold" grpId="2" nodeType="withEffect">
                                  <p:stCondLst>
                                    <p:cond delay="0"/>
                                  </p:stCondLst>
                                  <p:childTnLst>
                                    <p:anim calcmode="lin" valueType="num">
                                      <p:cBhvr additive="base">
                                        <p:cTn id="70" dur="3000"/>
                                        <p:tgtEl>
                                          <p:spTgt spid="9"/>
                                        </p:tgtEl>
                                        <p:attrNameLst>
                                          <p:attrName>ppt_x</p:attrName>
                                        </p:attrNameLst>
                                      </p:cBhvr>
                                      <p:tavLst>
                                        <p:tav tm="0">
                                          <p:val>
                                            <p:strVal val="ppt_x"/>
                                          </p:val>
                                        </p:tav>
                                        <p:tav tm="100000">
                                          <p:val>
                                            <p:strVal val="1+ppt_w/2"/>
                                          </p:val>
                                        </p:tav>
                                      </p:tavLst>
                                    </p:anim>
                                    <p:anim calcmode="lin" valueType="num">
                                      <p:cBhvr additive="base">
                                        <p:cTn id="71" dur="3000"/>
                                        <p:tgtEl>
                                          <p:spTgt spid="9"/>
                                        </p:tgtEl>
                                        <p:attrNameLst>
                                          <p:attrName>ppt_y</p:attrName>
                                        </p:attrNameLst>
                                      </p:cBhvr>
                                      <p:tavLst>
                                        <p:tav tm="0">
                                          <p:val>
                                            <p:strVal val="ppt_y"/>
                                          </p:val>
                                        </p:tav>
                                        <p:tav tm="100000">
                                          <p:val>
                                            <p:strVal val="ppt_y"/>
                                          </p:val>
                                        </p:tav>
                                      </p:tavLst>
                                    </p:anim>
                                    <p:set>
                                      <p:cBhvr>
                                        <p:cTn id="72" dur="1" fill="hold">
                                          <p:stCondLst>
                                            <p:cond delay="2999"/>
                                          </p:stCondLst>
                                        </p:cTn>
                                        <p:tgtEl>
                                          <p:spTgt spid="9"/>
                                        </p:tgtEl>
                                        <p:attrNameLst>
                                          <p:attrName>style.visibility</p:attrName>
                                        </p:attrNameLst>
                                      </p:cBhvr>
                                      <p:to>
                                        <p:strVal val="hidden"/>
                                      </p:to>
                                    </p:set>
                                  </p:childTnLst>
                                </p:cTn>
                              </p:par>
                              <p:par>
                                <p:cTn id="73" presetID="2" presetClass="exit" presetSubtype="8" fill="hold" grpId="2" nodeType="withEffect">
                                  <p:stCondLst>
                                    <p:cond delay="0"/>
                                  </p:stCondLst>
                                  <p:childTnLst>
                                    <p:anim calcmode="lin" valueType="num">
                                      <p:cBhvr additive="base">
                                        <p:cTn id="74" dur="3000"/>
                                        <p:tgtEl>
                                          <p:spTgt spid="10"/>
                                        </p:tgtEl>
                                        <p:attrNameLst>
                                          <p:attrName>ppt_x</p:attrName>
                                        </p:attrNameLst>
                                      </p:cBhvr>
                                      <p:tavLst>
                                        <p:tav tm="0">
                                          <p:val>
                                            <p:strVal val="ppt_x"/>
                                          </p:val>
                                        </p:tav>
                                        <p:tav tm="100000">
                                          <p:val>
                                            <p:strVal val="0-ppt_w/2"/>
                                          </p:val>
                                        </p:tav>
                                      </p:tavLst>
                                    </p:anim>
                                    <p:anim calcmode="lin" valueType="num">
                                      <p:cBhvr additive="base">
                                        <p:cTn id="75" dur="3000"/>
                                        <p:tgtEl>
                                          <p:spTgt spid="10"/>
                                        </p:tgtEl>
                                        <p:attrNameLst>
                                          <p:attrName>ppt_y</p:attrName>
                                        </p:attrNameLst>
                                      </p:cBhvr>
                                      <p:tavLst>
                                        <p:tav tm="0">
                                          <p:val>
                                            <p:strVal val="ppt_y"/>
                                          </p:val>
                                        </p:tav>
                                        <p:tav tm="100000">
                                          <p:val>
                                            <p:strVal val="ppt_y"/>
                                          </p:val>
                                        </p:tav>
                                      </p:tavLst>
                                    </p:anim>
                                    <p:set>
                                      <p:cBhvr>
                                        <p:cTn id="76" dur="1" fill="hold">
                                          <p:stCondLst>
                                            <p:cond delay="2999"/>
                                          </p:stCondLst>
                                        </p:cTn>
                                        <p:tgtEl>
                                          <p:spTgt spid="10"/>
                                        </p:tgtEl>
                                        <p:attrNameLst>
                                          <p:attrName>style.visibility</p:attrName>
                                        </p:attrNameLst>
                                      </p:cBhvr>
                                      <p:to>
                                        <p:strVal val="hidden"/>
                                      </p:to>
                                    </p:set>
                                  </p:childTnLst>
                                </p:cTn>
                              </p:par>
                              <p:par>
                                <p:cTn id="77" presetID="2" presetClass="exit" presetSubtype="8" fill="hold" grpId="2" nodeType="withEffect">
                                  <p:stCondLst>
                                    <p:cond delay="0"/>
                                  </p:stCondLst>
                                  <p:childTnLst>
                                    <p:anim calcmode="lin" valueType="num">
                                      <p:cBhvr additive="base">
                                        <p:cTn id="78" dur="3000"/>
                                        <p:tgtEl>
                                          <p:spTgt spid="11"/>
                                        </p:tgtEl>
                                        <p:attrNameLst>
                                          <p:attrName>ppt_x</p:attrName>
                                        </p:attrNameLst>
                                      </p:cBhvr>
                                      <p:tavLst>
                                        <p:tav tm="0">
                                          <p:val>
                                            <p:strVal val="ppt_x"/>
                                          </p:val>
                                        </p:tav>
                                        <p:tav tm="100000">
                                          <p:val>
                                            <p:strVal val="0-ppt_w/2"/>
                                          </p:val>
                                        </p:tav>
                                      </p:tavLst>
                                    </p:anim>
                                    <p:anim calcmode="lin" valueType="num">
                                      <p:cBhvr additive="base">
                                        <p:cTn id="79" dur="3000"/>
                                        <p:tgtEl>
                                          <p:spTgt spid="11"/>
                                        </p:tgtEl>
                                        <p:attrNameLst>
                                          <p:attrName>ppt_y</p:attrName>
                                        </p:attrNameLst>
                                      </p:cBhvr>
                                      <p:tavLst>
                                        <p:tav tm="0">
                                          <p:val>
                                            <p:strVal val="ppt_y"/>
                                          </p:val>
                                        </p:tav>
                                        <p:tav tm="100000">
                                          <p:val>
                                            <p:strVal val="ppt_y"/>
                                          </p:val>
                                        </p:tav>
                                      </p:tavLst>
                                    </p:anim>
                                    <p:set>
                                      <p:cBhvr>
                                        <p:cTn id="80" dur="1" fill="hold">
                                          <p:stCondLst>
                                            <p:cond delay="2999"/>
                                          </p:stCondLst>
                                        </p:cTn>
                                        <p:tgtEl>
                                          <p:spTgt spid="11"/>
                                        </p:tgtEl>
                                        <p:attrNameLst>
                                          <p:attrName>style.visibility</p:attrName>
                                        </p:attrNameLst>
                                      </p:cBhvr>
                                      <p:to>
                                        <p:strVal val="hidden"/>
                                      </p:to>
                                    </p:set>
                                  </p:childTnLst>
                                </p:cTn>
                              </p:par>
                              <p:par>
                                <p:cTn id="81" presetID="2" presetClass="exit" presetSubtype="8" fill="hold" grpId="2" nodeType="withEffect">
                                  <p:stCondLst>
                                    <p:cond delay="0"/>
                                  </p:stCondLst>
                                  <p:childTnLst>
                                    <p:anim calcmode="lin" valueType="num">
                                      <p:cBhvr additive="base">
                                        <p:cTn id="82" dur="3000"/>
                                        <p:tgtEl>
                                          <p:spTgt spid="12"/>
                                        </p:tgtEl>
                                        <p:attrNameLst>
                                          <p:attrName>ppt_x</p:attrName>
                                        </p:attrNameLst>
                                      </p:cBhvr>
                                      <p:tavLst>
                                        <p:tav tm="0">
                                          <p:val>
                                            <p:strVal val="ppt_x"/>
                                          </p:val>
                                        </p:tav>
                                        <p:tav tm="100000">
                                          <p:val>
                                            <p:strVal val="0-ppt_w/2"/>
                                          </p:val>
                                        </p:tav>
                                      </p:tavLst>
                                    </p:anim>
                                    <p:anim calcmode="lin" valueType="num">
                                      <p:cBhvr additive="base">
                                        <p:cTn id="83" dur="3000"/>
                                        <p:tgtEl>
                                          <p:spTgt spid="12"/>
                                        </p:tgtEl>
                                        <p:attrNameLst>
                                          <p:attrName>ppt_y</p:attrName>
                                        </p:attrNameLst>
                                      </p:cBhvr>
                                      <p:tavLst>
                                        <p:tav tm="0">
                                          <p:val>
                                            <p:strVal val="ppt_y"/>
                                          </p:val>
                                        </p:tav>
                                        <p:tav tm="100000">
                                          <p:val>
                                            <p:strVal val="ppt_y"/>
                                          </p:val>
                                        </p:tav>
                                      </p:tavLst>
                                    </p:anim>
                                    <p:set>
                                      <p:cBhvr>
                                        <p:cTn id="84" dur="1" fill="hold">
                                          <p:stCondLst>
                                            <p:cond delay="2999"/>
                                          </p:stCondLst>
                                        </p:cTn>
                                        <p:tgtEl>
                                          <p:spTgt spid="12"/>
                                        </p:tgtEl>
                                        <p:attrNameLst>
                                          <p:attrName>style.visibility</p:attrName>
                                        </p:attrNameLst>
                                      </p:cBhvr>
                                      <p:to>
                                        <p:strVal val="hidden"/>
                                      </p:to>
                                    </p:set>
                                  </p:childTnLst>
                                </p:cTn>
                              </p:par>
                              <p:par>
                                <p:cTn id="85" presetID="2" presetClass="exit" presetSubtype="8" fill="hold" grpId="2" nodeType="withEffect">
                                  <p:stCondLst>
                                    <p:cond delay="0"/>
                                  </p:stCondLst>
                                  <p:childTnLst>
                                    <p:anim calcmode="lin" valueType="num">
                                      <p:cBhvr additive="base">
                                        <p:cTn id="86" dur="3000"/>
                                        <p:tgtEl>
                                          <p:spTgt spid="13"/>
                                        </p:tgtEl>
                                        <p:attrNameLst>
                                          <p:attrName>ppt_x</p:attrName>
                                        </p:attrNameLst>
                                      </p:cBhvr>
                                      <p:tavLst>
                                        <p:tav tm="0">
                                          <p:val>
                                            <p:strVal val="ppt_x"/>
                                          </p:val>
                                        </p:tav>
                                        <p:tav tm="100000">
                                          <p:val>
                                            <p:strVal val="0-ppt_w/2"/>
                                          </p:val>
                                        </p:tav>
                                      </p:tavLst>
                                    </p:anim>
                                    <p:anim calcmode="lin" valueType="num">
                                      <p:cBhvr additive="base">
                                        <p:cTn id="87" dur="3000"/>
                                        <p:tgtEl>
                                          <p:spTgt spid="13"/>
                                        </p:tgtEl>
                                        <p:attrNameLst>
                                          <p:attrName>ppt_y</p:attrName>
                                        </p:attrNameLst>
                                      </p:cBhvr>
                                      <p:tavLst>
                                        <p:tav tm="0">
                                          <p:val>
                                            <p:strVal val="ppt_y"/>
                                          </p:val>
                                        </p:tav>
                                        <p:tav tm="100000">
                                          <p:val>
                                            <p:strVal val="ppt_y"/>
                                          </p:val>
                                        </p:tav>
                                      </p:tavLst>
                                    </p:anim>
                                    <p:set>
                                      <p:cBhvr>
                                        <p:cTn id="88" dur="1" fill="hold">
                                          <p:stCondLst>
                                            <p:cond delay="2999"/>
                                          </p:stCondLst>
                                        </p:cTn>
                                        <p:tgtEl>
                                          <p:spTgt spid="13"/>
                                        </p:tgtEl>
                                        <p:attrNameLst>
                                          <p:attrName>style.visibility</p:attrName>
                                        </p:attrNameLst>
                                      </p:cBhvr>
                                      <p:to>
                                        <p:strVal val="hidden"/>
                                      </p:to>
                                    </p:set>
                                  </p:childTnLst>
                                </p:cTn>
                              </p:par>
                              <p:par>
                                <p:cTn id="89" presetID="17" presetClass="entr" presetSubtype="10" fill="hold" nodeType="withEffect">
                                  <p:stCondLst>
                                    <p:cond delay="0"/>
                                  </p:stCondLst>
                                  <p:childTnLst>
                                    <p:set>
                                      <p:cBhvr>
                                        <p:cTn id="90" dur="1" fill="hold">
                                          <p:stCondLst>
                                            <p:cond delay="0"/>
                                          </p:stCondLst>
                                        </p:cTn>
                                        <p:tgtEl>
                                          <p:spTgt spid="4"/>
                                        </p:tgtEl>
                                        <p:attrNameLst>
                                          <p:attrName>style.visibility</p:attrName>
                                        </p:attrNameLst>
                                      </p:cBhvr>
                                      <p:to>
                                        <p:strVal val="visible"/>
                                      </p:to>
                                    </p:set>
                                    <p:anim calcmode="lin" valueType="num">
                                      <p:cBhvr>
                                        <p:cTn id="91" dur="3000" fill="hold"/>
                                        <p:tgtEl>
                                          <p:spTgt spid="4"/>
                                        </p:tgtEl>
                                        <p:attrNameLst>
                                          <p:attrName>ppt_w</p:attrName>
                                        </p:attrNameLst>
                                      </p:cBhvr>
                                      <p:tavLst>
                                        <p:tav tm="0">
                                          <p:val>
                                            <p:fltVal val="0"/>
                                          </p:val>
                                        </p:tav>
                                        <p:tav tm="100000">
                                          <p:val>
                                            <p:strVal val="#ppt_w"/>
                                          </p:val>
                                        </p:tav>
                                      </p:tavLst>
                                    </p:anim>
                                    <p:anim calcmode="lin" valueType="num">
                                      <p:cBhvr>
                                        <p:cTn id="92" dur="3000" fill="hold"/>
                                        <p:tgtEl>
                                          <p:spTgt spid="4"/>
                                        </p:tgtEl>
                                        <p:attrNameLst>
                                          <p:attrName>ppt_h</p:attrName>
                                        </p:attrNameLst>
                                      </p:cBhvr>
                                      <p:tavLst>
                                        <p:tav tm="0">
                                          <p:val>
                                            <p:strVal val="#ppt_h"/>
                                          </p:val>
                                        </p:tav>
                                        <p:tav tm="100000">
                                          <p:val>
                                            <p:strVal val="#ppt_h"/>
                                          </p:val>
                                        </p:tav>
                                      </p:tavLst>
                                    </p:anim>
                                  </p:childTnLst>
                                </p:cTn>
                              </p:par>
                              <p:par>
                                <p:cTn id="93" presetID="16" presetClass="entr" presetSubtype="37" fill="hold" nodeType="withEffect">
                                  <p:stCondLst>
                                    <p:cond delay="0"/>
                                  </p:stCondLst>
                                  <p:childTnLst>
                                    <p:set>
                                      <p:cBhvr>
                                        <p:cTn id="94" dur="1" fill="hold">
                                          <p:stCondLst>
                                            <p:cond delay="0"/>
                                          </p:stCondLst>
                                        </p:cTn>
                                        <p:tgtEl>
                                          <p:spTgt spid="4"/>
                                        </p:tgtEl>
                                        <p:attrNameLst>
                                          <p:attrName>style.visibility</p:attrName>
                                        </p:attrNameLst>
                                      </p:cBhvr>
                                      <p:to>
                                        <p:strVal val="visible"/>
                                      </p:to>
                                    </p:set>
                                    <p:animEffect transition="in" filter="barn(outVertical)">
                                      <p:cBhvr>
                                        <p:cTn id="9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380311810-398775.jpg"/>
          <p:cNvPicPr>
            <a:picLocks noChangeAspect="1"/>
          </p:cNvPicPr>
          <p:nvPr/>
        </p:nvPicPr>
        <p:blipFill>
          <a:blip r:embed="rId2"/>
          <a:stretch>
            <a:fillRect/>
          </a:stretch>
        </p:blipFill>
        <p:spPr>
          <a:xfrm>
            <a:off x="0" y="10016"/>
            <a:ext cx="9144000" cy="6837967"/>
          </a:xfrm>
          <a:prstGeom prst="rect">
            <a:avLst/>
          </a:prstGeom>
        </p:spPr>
      </p:pic>
      <p:sp>
        <p:nvSpPr>
          <p:cNvPr id="6" name="5 Extracto"/>
          <p:cNvSpPr/>
          <p:nvPr/>
        </p:nvSpPr>
        <p:spPr>
          <a:xfrm>
            <a:off x="0" y="0"/>
            <a:ext cx="9144000" cy="1357298"/>
          </a:xfrm>
          <a:prstGeom prst="flowChartExtract">
            <a:avLst/>
          </a:prstGeom>
          <a:gradFill flip="none" rotWithShape="1">
            <a:gsLst>
              <a:gs pos="0">
                <a:srgbClr val="E9CF87"/>
              </a:gs>
              <a:gs pos="50000">
                <a:srgbClr val="006C31">
                  <a:shade val="67500"/>
                  <a:satMod val="115000"/>
                </a:srgbClr>
              </a:gs>
              <a:gs pos="100000">
                <a:srgbClr val="006C31">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xtracto"/>
          <p:cNvSpPr/>
          <p:nvPr/>
        </p:nvSpPr>
        <p:spPr>
          <a:xfrm flipV="1">
            <a:off x="0" y="5429264"/>
            <a:ext cx="9144000" cy="1428736"/>
          </a:xfrm>
          <a:prstGeom prst="flowChartExtract">
            <a:avLst/>
          </a:prstGeom>
          <a:gradFill flip="none" rotWithShape="1">
            <a:gsLst>
              <a:gs pos="0">
                <a:srgbClr val="E9CF87"/>
              </a:gs>
              <a:gs pos="50000">
                <a:srgbClr val="006C31">
                  <a:shade val="67500"/>
                  <a:satMod val="115000"/>
                </a:srgbClr>
              </a:gs>
              <a:gs pos="100000">
                <a:srgbClr val="006C31">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xtracto"/>
          <p:cNvSpPr/>
          <p:nvPr/>
        </p:nvSpPr>
        <p:spPr>
          <a:xfrm>
            <a:off x="0" y="285728"/>
            <a:ext cx="9144000" cy="1357298"/>
          </a:xfrm>
          <a:prstGeom prst="flowChartExtract">
            <a:avLst/>
          </a:prstGeom>
          <a:gradFill flip="none" rotWithShape="1">
            <a:gsLst>
              <a:gs pos="0">
                <a:srgbClr val="E9CF87"/>
              </a:gs>
              <a:gs pos="50000">
                <a:srgbClr val="006C31">
                  <a:shade val="67500"/>
                  <a:satMod val="115000"/>
                </a:srgbClr>
              </a:gs>
              <a:gs pos="100000">
                <a:srgbClr val="006C31">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xtracto"/>
          <p:cNvSpPr/>
          <p:nvPr/>
        </p:nvSpPr>
        <p:spPr>
          <a:xfrm flipV="1">
            <a:off x="0" y="5143512"/>
            <a:ext cx="9144000" cy="1428736"/>
          </a:xfrm>
          <a:prstGeom prst="flowChartExtract">
            <a:avLst/>
          </a:prstGeom>
          <a:gradFill flip="none" rotWithShape="1">
            <a:gsLst>
              <a:gs pos="0">
                <a:srgbClr val="E9CF87"/>
              </a:gs>
              <a:gs pos="50000">
                <a:srgbClr val="006C31">
                  <a:shade val="67500"/>
                  <a:satMod val="115000"/>
                </a:srgbClr>
              </a:gs>
              <a:gs pos="100000">
                <a:srgbClr val="006C31">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xtracto"/>
          <p:cNvSpPr/>
          <p:nvPr/>
        </p:nvSpPr>
        <p:spPr>
          <a:xfrm>
            <a:off x="0" y="642918"/>
            <a:ext cx="9144000" cy="1357298"/>
          </a:xfrm>
          <a:prstGeom prst="flowChartExtract">
            <a:avLst/>
          </a:prstGeom>
          <a:gradFill flip="none" rotWithShape="1">
            <a:gsLst>
              <a:gs pos="0">
                <a:srgbClr val="E9CF87"/>
              </a:gs>
              <a:gs pos="50000">
                <a:srgbClr val="006C31">
                  <a:shade val="67500"/>
                  <a:satMod val="115000"/>
                </a:srgbClr>
              </a:gs>
              <a:gs pos="100000">
                <a:srgbClr val="006C31">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xtracto"/>
          <p:cNvSpPr/>
          <p:nvPr/>
        </p:nvSpPr>
        <p:spPr>
          <a:xfrm flipV="1">
            <a:off x="0" y="4786322"/>
            <a:ext cx="9144000" cy="1428736"/>
          </a:xfrm>
          <a:prstGeom prst="flowChartExtract">
            <a:avLst/>
          </a:prstGeom>
          <a:gradFill flip="none" rotWithShape="1">
            <a:gsLst>
              <a:gs pos="0">
                <a:srgbClr val="E9CF87"/>
              </a:gs>
              <a:gs pos="50000">
                <a:srgbClr val="006C31">
                  <a:shade val="67500"/>
                  <a:satMod val="115000"/>
                </a:srgbClr>
              </a:gs>
              <a:gs pos="100000">
                <a:srgbClr val="006C31">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xtracto"/>
          <p:cNvSpPr/>
          <p:nvPr/>
        </p:nvSpPr>
        <p:spPr>
          <a:xfrm>
            <a:off x="0" y="1000108"/>
            <a:ext cx="9144000" cy="1357298"/>
          </a:xfrm>
          <a:prstGeom prst="flowChartExtract">
            <a:avLst/>
          </a:prstGeom>
          <a:gradFill flip="none" rotWithShape="1">
            <a:gsLst>
              <a:gs pos="0">
                <a:srgbClr val="E9CF87"/>
              </a:gs>
              <a:gs pos="50000">
                <a:srgbClr val="006C31">
                  <a:shade val="67500"/>
                  <a:satMod val="115000"/>
                </a:srgbClr>
              </a:gs>
              <a:gs pos="100000">
                <a:srgbClr val="006C31">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Extracto"/>
          <p:cNvSpPr/>
          <p:nvPr/>
        </p:nvSpPr>
        <p:spPr>
          <a:xfrm flipV="1">
            <a:off x="0" y="4429132"/>
            <a:ext cx="9144000" cy="1428736"/>
          </a:xfrm>
          <a:prstGeom prst="flowChartExtract">
            <a:avLst/>
          </a:prstGeom>
          <a:gradFill flip="none" rotWithShape="1">
            <a:gsLst>
              <a:gs pos="0">
                <a:srgbClr val="E9CF87"/>
              </a:gs>
              <a:gs pos="50000">
                <a:srgbClr val="006C31">
                  <a:shade val="67500"/>
                  <a:satMod val="115000"/>
                </a:srgbClr>
              </a:gs>
              <a:gs pos="100000">
                <a:srgbClr val="006C31">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xtracto"/>
          <p:cNvSpPr/>
          <p:nvPr/>
        </p:nvSpPr>
        <p:spPr>
          <a:xfrm>
            <a:off x="0" y="1428736"/>
            <a:ext cx="9144000" cy="1357298"/>
          </a:xfrm>
          <a:prstGeom prst="flowChartExtract">
            <a:avLst/>
          </a:prstGeom>
          <a:gradFill flip="none" rotWithShape="1">
            <a:gsLst>
              <a:gs pos="0">
                <a:srgbClr val="E9CF87"/>
              </a:gs>
              <a:gs pos="50000">
                <a:srgbClr val="006C31">
                  <a:shade val="67500"/>
                  <a:satMod val="115000"/>
                </a:srgbClr>
              </a:gs>
              <a:gs pos="100000">
                <a:srgbClr val="006C31">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xtracto"/>
          <p:cNvSpPr/>
          <p:nvPr/>
        </p:nvSpPr>
        <p:spPr>
          <a:xfrm flipV="1">
            <a:off x="0" y="4071942"/>
            <a:ext cx="9144000" cy="1428736"/>
          </a:xfrm>
          <a:prstGeom prst="flowChartExtract">
            <a:avLst/>
          </a:prstGeom>
          <a:gradFill flip="none" rotWithShape="1">
            <a:gsLst>
              <a:gs pos="0">
                <a:srgbClr val="E9CF87"/>
              </a:gs>
              <a:gs pos="50000">
                <a:srgbClr val="006C31">
                  <a:shade val="67500"/>
                  <a:satMod val="115000"/>
                </a:srgbClr>
              </a:gs>
              <a:gs pos="100000">
                <a:srgbClr val="006C31">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Extracto"/>
          <p:cNvSpPr/>
          <p:nvPr/>
        </p:nvSpPr>
        <p:spPr>
          <a:xfrm flipV="1">
            <a:off x="0" y="3643314"/>
            <a:ext cx="9144000" cy="1428736"/>
          </a:xfrm>
          <a:prstGeom prst="flowChartExtract">
            <a:avLst/>
          </a:prstGeom>
          <a:gradFill flip="none" rotWithShape="1">
            <a:gsLst>
              <a:gs pos="0">
                <a:srgbClr val="E9CF87"/>
              </a:gs>
              <a:gs pos="50000">
                <a:srgbClr val="006C31">
                  <a:shade val="67500"/>
                  <a:satMod val="115000"/>
                </a:srgbClr>
              </a:gs>
              <a:gs pos="100000">
                <a:srgbClr val="006C31">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Extracto"/>
          <p:cNvSpPr/>
          <p:nvPr/>
        </p:nvSpPr>
        <p:spPr>
          <a:xfrm>
            <a:off x="0" y="1785926"/>
            <a:ext cx="9144000" cy="1357298"/>
          </a:xfrm>
          <a:prstGeom prst="flowChartExtract">
            <a:avLst/>
          </a:prstGeom>
          <a:gradFill flip="none" rotWithShape="1">
            <a:gsLst>
              <a:gs pos="0">
                <a:srgbClr val="E9CF87"/>
              </a:gs>
              <a:gs pos="50000">
                <a:srgbClr val="006C31">
                  <a:shade val="67500"/>
                  <a:satMod val="115000"/>
                </a:srgbClr>
              </a:gs>
              <a:gs pos="100000">
                <a:srgbClr val="006C31">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Extracto"/>
          <p:cNvSpPr/>
          <p:nvPr/>
        </p:nvSpPr>
        <p:spPr>
          <a:xfrm>
            <a:off x="0" y="2143116"/>
            <a:ext cx="9144000" cy="1357298"/>
          </a:xfrm>
          <a:prstGeom prst="flowChartExtract">
            <a:avLst/>
          </a:prstGeom>
          <a:gradFill flip="none" rotWithShape="1">
            <a:gsLst>
              <a:gs pos="0">
                <a:srgbClr val="E9CF87"/>
              </a:gs>
              <a:gs pos="50000">
                <a:srgbClr val="006C31">
                  <a:shade val="67500"/>
                  <a:satMod val="115000"/>
                </a:srgbClr>
              </a:gs>
              <a:gs pos="100000">
                <a:srgbClr val="006C31">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Extracto"/>
          <p:cNvSpPr/>
          <p:nvPr/>
        </p:nvSpPr>
        <p:spPr>
          <a:xfrm flipV="1">
            <a:off x="0" y="3500438"/>
            <a:ext cx="9144000" cy="1428736"/>
          </a:xfrm>
          <a:prstGeom prst="flowChartExtract">
            <a:avLst/>
          </a:prstGeom>
          <a:gradFill flip="none" rotWithShape="1">
            <a:gsLst>
              <a:gs pos="0">
                <a:srgbClr val="E9CF87"/>
              </a:gs>
              <a:gs pos="50000">
                <a:srgbClr val="006C31">
                  <a:shade val="67500"/>
                  <a:satMod val="115000"/>
                </a:srgbClr>
              </a:gs>
              <a:gs pos="100000">
                <a:srgbClr val="006C31">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0" y="0"/>
            <a:ext cx="9144000" cy="6858000"/>
          </a:xfrm>
          <a:prstGeom prst="rect">
            <a:avLst/>
          </a:prstGeom>
          <a:gradFill>
            <a:gsLst>
              <a:gs pos="0">
                <a:srgbClr val="D6B19C"/>
              </a:gs>
              <a:gs pos="30000">
                <a:srgbClr val="D49E6C"/>
              </a:gs>
              <a:gs pos="70000">
                <a:srgbClr val="A65528"/>
              </a:gs>
              <a:gs pos="100000">
                <a:srgbClr val="663012"/>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ircle(in)">
                                      <p:cBhvr>
                                        <p:cTn id="10" dur="3000"/>
                                        <p:tgtEl>
                                          <p:spTgt spid="6"/>
                                        </p:tgtEl>
                                      </p:cBhvr>
                                    </p:animEffect>
                                  </p:childTnLst>
                                </p:cTn>
                              </p:par>
                              <p:par>
                                <p:cTn id="11" presetID="6" presetClass="entr" presetSubtype="16"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circle(in)">
                                      <p:cBhvr>
                                        <p:cTn id="13" dur="3000"/>
                                        <p:tgtEl>
                                          <p:spTgt spid="8"/>
                                        </p:tgtEl>
                                      </p:cBhvr>
                                    </p:animEffect>
                                  </p:childTnLst>
                                </p:cTn>
                              </p:par>
                              <p:par>
                                <p:cTn id="14" presetID="6" presetClass="entr" presetSubtype="16" fill="hold" grpId="0"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circle(in)">
                                      <p:cBhvr>
                                        <p:cTn id="16" dur="3000"/>
                                        <p:tgtEl>
                                          <p:spTgt spid="10"/>
                                        </p:tgtEl>
                                      </p:cBhvr>
                                    </p:animEffect>
                                  </p:childTnLst>
                                </p:cTn>
                              </p:par>
                              <p:par>
                                <p:cTn id="17" presetID="6" presetClass="entr" presetSubtype="16"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circle(in)">
                                      <p:cBhvr>
                                        <p:cTn id="19" dur="3000"/>
                                        <p:tgtEl>
                                          <p:spTgt spid="12"/>
                                        </p:tgtEl>
                                      </p:cBhvr>
                                    </p:animEffect>
                                  </p:childTnLst>
                                </p:cTn>
                              </p:par>
                              <p:par>
                                <p:cTn id="20" presetID="6" presetClass="entr" presetSubtype="16" fill="hold" grpId="0" nodeType="with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circle(in)">
                                      <p:cBhvr>
                                        <p:cTn id="22" dur="3000"/>
                                        <p:tgtEl>
                                          <p:spTgt spid="14"/>
                                        </p:tgtEl>
                                      </p:cBhvr>
                                    </p:animEffect>
                                  </p:childTnLst>
                                </p:cTn>
                              </p:par>
                              <p:par>
                                <p:cTn id="23" presetID="6" presetClass="entr" presetSubtype="16" fill="hold" grpId="0" nodeType="with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circle(in)">
                                      <p:cBhvr>
                                        <p:cTn id="25" dur="3000"/>
                                        <p:tgtEl>
                                          <p:spTgt spid="17"/>
                                        </p:tgtEl>
                                      </p:cBhvr>
                                    </p:animEffect>
                                  </p:childTnLst>
                                </p:cTn>
                              </p:par>
                              <p:par>
                                <p:cTn id="26" presetID="6" presetClass="entr" presetSubtype="16" fill="hold" grpId="0" nodeType="with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circle(in)">
                                      <p:cBhvr>
                                        <p:cTn id="28" dur="3000"/>
                                        <p:tgtEl>
                                          <p:spTgt spid="18"/>
                                        </p:tgtEl>
                                      </p:cBhvr>
                                    </p:animEffect>
                                  </p:childTnLst>
                                </p:cTn>
                              </p:par>
                              <p:par>
                                <p:cTn id="29" presetID="6" presetClass="entr" presetSubtype="16" fill="hold" grpId="0" nodeType="with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circle(in)">
                                      <p:cBhvr>
                                        <p:cTn id="31" dur="3000"/>
                                        <p:tgtEl>
                                          <p:spTgt spid="7"/>
                                        </p:tgtEl>
                                      </p:cBhvr>
                                    </p:animEffect>
                                  </p:childTnLst>
                                </p:cTn>
                              </p:par>
                              <p:par>
                                <p:cTn id="32" presetID="6" presetClass="entr" presetSubtype="16"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Effect transition="in" filter="circle(in)">
                                      <p:cBhvr>
                                        <p:cTn id="34" dur="3000"/>
                                        <p:tgtEl>
                                          <p:spTgt spid="9"/>
                                        </p:tgtEl>
                                      </p:cBhvr>
                                    </p:animEffect>
                                  </p:childTnLst>
                                </p:cTn>
                              </p:par>
                              <p:par>
                                <p:cTn id="35" presetID="6" presetClass="entr" presetSubtype="16"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circle(in)">
                                      <p:cBhvr>
                                        <p:cTn id="37" dur="3000"/>
                                        <p:tgtEl>
                                          <p:spTgt spid="11"/>
                                        </p:tgtEl>
                                      </p:cBhvr>
                                    </p:animEffect>
                                  </p:childTnLst>
                                </p:cTn>
                              </p:par>
                              <p:par>
                                <p:cTn id="38" presetID="6" presetClass="entr" presetSubtype="16" fill="hold" grpId="0" nodeType="with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circle(in)">
                                      <p:cBhvr>
                                        <p:cTn id="40" dur="3000"/>
                                        <p:tgtEl>
                                          <p:spTgt spid="13"/>
                                        </p:tgtEl>
                                      </p:cBhvr>
                                    </p:animEffect>
                                  </p:childTnLst>
                                </p:cTn>
                              </p:par>
                              <p:par>
                                <p:cTn id="41" presetID="6" presetClass="entr" presetSubtype="16" fill="hold" grpId="0" nodeType="with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circle(in)">
                                      <p:cBhvr>
                                        <p:cTn id="43" dur="3000"/>
                                        <p:tgtEl>
                                          <p:spTgt spid="15"/>
                                        </p:tgtEl>
                                      </p:cBhvr>
                                    </p:animEffect>
                                  </p:childTnLst>
                                </p:cTn>
                              </p:par>
                              <p:par>
                                <p:cTn id="44" presetID="6" presetClass="entr" presetSubtype="16" fill="hold" grpId="0" nodeType="withEffect">
                                  <p:stCondLst>
                                    <p:cond delay="0"/>
                                  </p:stCondLst>
                                  <p:childTnLst>
                                    <p:set>
                                      <p:cBhvr>
                                        <p:cTn id="45" dur="1" fill="hold">
                                          <p:stCondLst>
                                            <p:cond delay="0"/>
                                          </p:stCondLst>
                                        </p:cTn>
                                        <p:tgtEl>
                                          <p:spTgt spid="16"/>
                                        </p:tgtEl>
                                        <p:attrNameLst>
                                          <p:attrName>style.visibility</p:attrName>
                                        </p:attrNameLst>
                                      </p:cBhvr>
                                      <p:to>
                                        <p:strVal val="visible"/>
                                      </p:to>
                                    </p:set>
                                    <p:animEffect transition="in" filter="circle(in)">
                                      <p:cBhvr>
                                        <p:cTn id="46" dur="3000"/>
                                        <p:tgtEl>
                                          <p:spTgt spid="16"/>
                                        </p:tgtEl>
                                      </p:cBhvr>
                                    </p:animEffect>
                                  </p:childTnLst>
                                </p:cTn>
                              </p:par>
                              <p:par>
                                <p:cTn id="47" presetID="6" presetClass="entr" presetSubtype="16" fill="hold" grpId="0" nodeType="withEffect">
                                  <p:stCondLst>
                                    <p:cond delay="0"/>
                                  </p:stCondLst>
                                  <p:childTnLst>
                                    <p:set>
                                      <p:cBhvr>
                                        <p:cTn id="48" dur="1" fill="hold">
                                          <p:stCondLst>
                                            <p:cond delay="0"/>
                                          </p:stCondLst>
                                        </p:cTn>
                                        <p:tgtEl>
                                          <p:spTgt spid="19"/>
                                        </p:tgtEl>
                                        <p:attrNameLst>
                                          <p:attrName>style.visibility</p:attrName>
                                        </p:attrNameLst>
                                      </p:cBhvr>
                                      <p:to>
                                        <p:strVal val="visible"/>
                                      </p:to>
                                    </p:set>
                                    <p:animEffect transition="in" filter="circle(in)">
                                      <p:cBhvr>
                                        <p:cTn id="49" dur="3000"/>
                                        <p:tgtEl>
                                          <p:spTgt spid="19"/>
                                        </p:tgtEl>
                                      </p:cBhvr>
                                    </p:animEffect>
                                  </p:childTnLst>
                                </p:cTn>
                              </p:par>
                              <p:par>
                                <p:cTn id="50" presetID="2" presetClass="entr" presetSubtype="4" fill="hold" grpId="1" nodeType="withEffect">
                                  <p:stCondLst>
                                    <p:cond delay="0"/>
                                  </p:stCondLst>
                                  <p:childTnLst>
                                    <p:set>
                                      <p:cBhvr>
                                        <p:cTn id="51" dur="1" fill="hold">
                                          <p:stCondLst>
                                            <p:cond delay="0"/>
                                          </p:stCondLst>
                                        </p:cTn>
                                        <p:tgtEl>
                                          <p:spTgt spid="6"/>
                                        </p:tgtEl>
                                        <p:attrNameLst>
                                          <p:attrName>style.visibility</p:attrName>
                                        </p:attrNameLst>
                                      </p:cBhvr>
                                      <p:to>
                                        <p:strVal val="visible"/>
                                      </p:to>
                                    </p:set>
                                    <p:anim calcmode="lin" valueType="num">
                                      <p:cBhvr additive="base">
                                        <p:cTn id="52" dur="3000" fill="hold"/>
                                        <p:tgtEl>
                                          <p:spTgt spid="6"/>
                                        </p:tgtEl>
                                        <p:attrNameLst>
                                          <p:attrName>ppt_x</p:attrName>
                                        </p:attrNameLst>
                                      </p:cBhvr>
                                      <p:tavLst>
                                        <p:tav tm="0">
                                          <p:val>
                                            <p:strVal val="#ppt_x"/>
                                          </p:val>
                                        </p:tav>
                                        <p:tav tm="100000">
                                          <p:val>
                                            <p:strVal val="#ppt_x"/>
                                          </p:val>
                                        </p:tav>
                                      </p:tavLst>
                                    </p:anim>
                                    <p:anim calcmode="lin" valueType="num">
                                      <p:cBhvr additive="base">
                                        <p:cTn id="53" dur="3000" fill="hold"/>
                                        <p:tgtEl>
                                          <p:spTgt spid="6"/>
                                        </p:tgtEl>
                                        <p:attrNameLst>
                                          <p:attrName>ppt_y</p:attrName>
                                        </p:attrNameLst>
                                      </p:cBhvr>
                                      <p:tavLst>
                                        <p:tav tm="0">
                                          <p:val>
                                            <p:strVal val="1+#ppt_h/2"/>
                                          </p:val>
                                        </p:tav>
                                        <p:tav tm="100000">
                                          <p:val>
                                            <p:strVal val="#ppt_y"/>
                                          </p:val>
                                        </p:tav>
                                      </p:tavLst>
                                    </p:anim>
                                  </p:childTnLst>
                                </p:cTn>
                              </p:par>
                              <p:par>
                                <p:cTn id="54" presetID="2" presetClass="entr" presetSubtype="4" fill="hold" grpId="1" nodeType="withEffect">
                                  <p:stCondLst>
                                    <p:cond delay="0"/>
                                  </p:stCondLst>
                                  <p:childTnLst>
                                    <p:set>
                                      <p:cBhvr>
                                        <p:cTn id="55" dur="1" fill="hold">
                                          <p:stCondLst>
                                            <p:cond delay="0"/>
                                          </p:stCondLst>
                                        </p:cTn>
                                        <p:tgtEl>
                                          <p:spTgt spid="8"/>
                                        </p:tgtEl>
                                        <p:attrNameLst>
                                          <p:attrName>style.visibility</p:attrName>
                                        </p:attrNameLst>
                                      </p:cBhvr>
                                      <p:to>
                                        <p:strVal val="visible"/>
                                      </p:to>
                                    </p:set>
                                    <p:anim calcmode="lin" valueType="num">
                                      <p:cBhvr additive="base">
                                        <p:cTn id="56" dur="3000" fill="hold"/>
                                        <p:tgtEl>
                                          <p:spTgt spid="8"/>
                                        </p:tgtEl>
                                        <p:attrNameLst>
                                          <p:attrName>ppt_x</p:attrName>
                                        </p:attrNameLst>
                                      </p:cBhvr>
                                      <p:tavLst>
                                        <p:tav tm="0">
                                          <p:val>
                                            <p:strVal val="#ppt_x"/>
                                          </p:val>
                                        </p:tav>
                                        <p:tav tm="100000">
                                          <p:val>
                                            <p:strVal val="#ppt_x"/>
                                          </p:val>
                                        </p:tav>
                                      </p:tavLst>
                                    </p:anim>
                                    <p:anim calcmode="lin" valueType="num">
                                      <p:cBhvr additive="base">
                                        <p:cTn id="57" dur="3000" fill="hold"/>
                                        <p:tgtEl>
                                          <p:spTgt spid="8"/>
                                        </p:tgtEl>
                                        <p:attrNameLst>
                                          <p:attrName>ppt_y</p:attrName>
                                        </p:attrNameLst>
                                      </p:cBhvr>
                                      <p:tavLst>
                                        <p:tav tm="0">
                                          <p:val>
                                            <p:strVal val="1+#ppt_h/2"/>
                                          </p:val>
                                        </p:tav>
                                        <p:tav tm="100000">
                                          <p:val>
                                            <p:strVal val="#ppt_y"/>
                                          </p:val>
                                        </p:tav>
                                      </p:tavLst>
                                    </p:anim>
                                  </p:childTnLst>
                                </p:cTn>
                              </p:par>
                              <p:par>
                                <p:cTn id="58" presetID="2" presetClass="entr" presetSubtype="4" fill="hold" grpId="1" nodeType="withEffect">
                                  <p:stCondLst>
                                    <p:cond delay="0"/>
                                  </p:stCondLst>
                                  <p:childTnLst>
                                    <p:set>
                                      <p:cBhvr>
                                        <p:cTn id="59" dur="1" fill="hold">
                                          <p:stCondLst>
                                            <p:cond delay="0"/>
                                          </p:stCondLst>
                                        </p:cTn>
                                        <p:tgtEl>
                                          <p:spTgt spid="10"/>
                                        </p:tgtEl>
                                        <p:attrNameLst>
                                          <p:attrName>style.visibility</p:attrName>
                                        </p:attrNameLst>
                                      </p:cBhvr>
                                      <p:to>
                                        <p:strVal val="visible"/>
                                      </p:to>
                                    </p:set>
                                    <p:anim calcmode="lin" valueType="num">
                                      <p:cBhvr additive="base">
                                        <p:cTn id="60" dur="3000" fill="hold"/>
                                        <p:tgtEl>
                                          <p:spTgt spid="10"/>
                                        </p:tgtEl>
                                        <p:attrNameLst>
                                          <p:attrName>ppt_x</p:attrName>
                                        </p:attrNameLst>
                                      </p:cBhvr>
                                      <p:tavLst>
                                        <p:tav tm="0">
                                          <p:val>
                                            <p:strVal val="#ppt_x"/>
                                          </p:val>
                                        </p:tav>
                                        <p:tav tm="100000">
                                          <p:val>
                                            <p:strVal val="#ppt_x"/>
                                          </p:val>
                                        </p:tav>
                                      </p:tavLst>
                                    </p:anim>
                                    <p:anim calcmode="lin" valueType="num">
                                      <p:cBhvr additive="base">
                                        <p:cTn id="61" dur="3000" fill="hold"/>
                                        <p:tgtEl>
                                          <p:spTgt spid="10"/>
                                        </p:tgtEl>
                                        <p:attrNameLst>
                                          <p:attrName>ppt_y</p:attrName>
                                        </p:attrNameLst>
                                      </p:cBhvr>
                                      <p:tavLst>
                                        <p:tav tm="0">
                                          <p:val>
                                            <p:strVal val="1+#ppt_h/2"/>
                                          </p:val>
                                        </p:tav>
                                        <p:tav tm="100000">
                                          <p:val>
                                            <p:strVal val="#ppt_y"/>
                                          </p:val>
                                        </p:tav>
                                      </p:tavLst>
                                    </p:anim>
                                  </p:childTnLst>
                                </p:cTn>
                              </p:par>
                              <p:par>
                                <p:cTn id="62" presetID="2" presetClass="entr" presetSubtype="4" fill="hold" grpId="1" nodeType="withEffect">
                                  <p:stCondLst>
                                    <p:cond delay="0"/>
                                  </p:stCondLst>
                                  <p:childTnLst>
                                    <p:set>
                                      <p:cBhvr>
                                        <p:cTn id="63" dur="1" fill="hold">
                                          <p:stCondLst>
                                            <p:cond delay="0"/>
                                          </p:stCondLst>
                                        </p:cTn>
                                        <p:tgtEl>
                                          <p:spTgt spid="12"/>
                                        </p:tgtEl>
                                        <p:attrNameLst>
                                          <p:attrName>style.visibility</p:attrName>
                                        </p:attrNameLst>
                                      </p:cBhvr>
                                      <p:to>
                                        <p:strVal val="visible"/>
                                      </p:to>
                                    </p:set>
                                    <p:anim calcmode="lin" valueType="num">
                                      <p:cBhvr additive="base">
                                        <p:cTn id="64" dur="3000" fill="hold"/>
                                        <p:tgtEl>
                                          <p:spTgt spid="12"/>
                                        </p:tgtEl>
                                        <p:attrNameLst>
                                          <p:attrName>ppt_x</p:attrName>
                                        </p:attrNameLst>
                                      </p:cBhvr>
                                      <p:tavLst>
                                        <p:tav tm="0">
                                          <p:val>
                                            <p:strVal val="#ppt_x"/>
                                          </p:val>
                                        </p:tav>
                                        <p:tav tm="100000">
                                          <p:val>
                                            <p:strVal val="#ppt_x"/>
                                          </p:val>
                                        </p:tav>
                                      </p:tavLst>
                                    </p:anim>
                                    <p:anim calcmode="lin" valueType="num">
                                      <p:cBhvr additive="base">
                                        <p:cTn id="65" dur="3000" fill="hold"/>
                                        <p:tgtEl>
                                          <p:spTgt spid="12"/>
                                        </p:tgtEl>
                                        <p:attrNameLst>
                                          <p:attrName>ppt_y</p:attrName>
                                        </p:attrNameLst>
                                      </p:cBhvr>
                                      <p:tavLst>
                                        <p:tav tm="0">
                                          <p:val>
                                            <p:strVal val="1+#ppt_h/2"/>
                                          </p:val>
                                        </p:tav>
                                        <p:tav tm="100000">
                                          <p:val>
                                            <p:strVal val="#ppt_y"/>
                                          </p:val>
                                        </p:tav>
                                      </p:tavLst>
                                    </p:anim>
                                  </p:childTnLst>
                                </p:cTn>
                              </p:par>
                              <p:par>
                                <p:cTn id="66" presetID="2" presetClass="entr" presetSubtype="4" fill="hold" grpId="1" nodeType="withEffect">
                                  <p:stCondLst>
                                    <p:cond delay="0"/>
                                  </p:stCondLst>
                                  <p:childTnLst>
                                    <p:set>
                                      <p:cBhvr>
                                        <p:cTn id="67" dur="1" fill="hold">
                                          <p:stCondLst>
                                            <p:cond delay="0"/>
                                          </p:stCondLst>
                                        </p:cTn>
                                        <p:tgtEl>
                                          <p:spTgt spid="14"/>
                                        </p:tgtEl>
                                        <p:attrNameLst>
                                          <p:attrName>style.visibility</p:attrName>
                                        </p:attrNameLst>
                                      </p:cBhvr>
                                      <p:to>
                                        <p:strVal val="visible"/>
                                      </p:to>
                                    </p:set>
                                    <p:anim calcmode="lin" valueType="num">
                                      <p:cBhvr additive="base">
                                        <p:cTn id="68" dur="3000" fill="hold"/>
                                        <p:tgtEl>
                                          <p:spTgt spid="14"/>
                                        </p:tgtEl>
                                        <p:attrNameLst>
                                          <p:attrName>ppt_x</p:attrName>
                                        </p:attrNameLst>
                                      </p:cBhvr>
                                      <p:tavLst>
                                        <p:tav tm="0">
                                          <p:val>
                                            <p:strVal val="#ppt_x"/>
                                          </p:val>
                                        </p:tav>
                                        <p:tav tm="100000">
                                          <p:val>
                                            <p:strVal val="#ppt_x"/>
                                          </p:val>
                                        </p:tav>
                                      </p:tavLst>
                                    </p:anim>
                                    <p:anim calcmode="lin" valueType="num">
                                      <p:cBhvr additive="base">
                                        <p:cTn id="69" dur="3000" fill="hold"/>
                                        <p:tgtEl>
                                          <p:spTgt spid="14"/>
                                        </p:tgtEl>
                                        <p:attrNameLst>
                                          <p:attrName>ppt_y</p:attrName>
                                        </p:attrNameLst>
                                      </p:cBhvr>
                                      <p:tavLst>
                                        <p:tav tm="0">
                                          <p:val>
                                            <p:strVal val="1+#ppt_h/2"/>
                                          </p:val>
                                        </p:tav>
                                        <p:tav tm="100000">
                                          <p:val>
                                            <p:strVal val="#ppt_y"/>
                                          </p:val>
                                        </p:tav>
                                      </p:tavLst>
                                    </p:anim>
                                  </p:childTnLst>
                                </p:cTn>
                              </p:par>
                              <p:par>
                                <p:cTn id="70" presetID="2" presetClass="entr" presetSubtype="4" fill="hold" grpId="1" nodeType="withEffect">
                                  <p:stCondLst>
                                    <p:cond delay="0"/>
                                  </p:stCondLst>
                                  <p:childTnLst>
                                    <p:set>
                                      <p:cBhvr>
                                        <p:cTn id="71" dur="1" fill="hold">
                                          <p:stCondLst>
                                            <p:cond delay="0"/>
                                          </p:stCondLst>
                                        </p:cTn>
                                        <p:tgtEl>
                                          <p:spTgt spid="17"/>
                                        </p:tgtEl>
                                        <p:attrNameLst>
                                          <p:attrName>style.visibility</p:attrName>
                                        </p:attrNameLst>
                                      </p:cBhvr>
                                      <p:to>
                                        <p:strVal val="visible"/>
                                      </p:to>
                                    </p:set>
                                    <p:anim calcmode="lin" valueType="num">
                                      <p:cBhvr additive="base">
                                        <p:cTn id="72" dur="3000" fill="hold"/>
                                        <p:tgtEl>
                                          <p:spTgt spid="17"/>
                                        </p:tgtEl>
                                        <p:attrNameLst>
                                          <p:attrName>ppt_x</p:attrName>
                                        </p:attrNameLst>
                                      </p:cBhvr>
                                      <p:tavLst>
                                        <p:tav tm="0">
                                          <p:val>
                                            <p:strVal val="#ppt_x"/>
                                          </p:val>
                                        </p:tav>
                                        <p:tav tm="100000">
                                          <p:val>
                                            <p:strVal val="#ppt_x"/>
                                          </p:val>
                                        </p:tav>
                                      </p:tavLst>
                                    </p:anim>
                                    <p:anim calcmode="lin" valueType="num">
                                      <p:cBhvr additive="base">
                                        <p:cTn id="73" dur="3000" fill="hold"/>
                                        <p:tgtEl>
                                          <p:spTgt spid="17"/>
                                        </p:tgtEl>
                                        <p:attrNameLst>
                                          <p:attrName>ppt_y</p:attrName>
                                        </p:attrNameLst>
                                      </p:cBhvr>
                                      <p:tavLst>
                                        <p:tav tm="0">
                                          <p:val>
                                            <p:strVal val="1+#ppt_h/2"/>
                                          </p:val>
                                        </p:tav>
                                        <p:tav tm="100000">
                                          <p:val>
                                            <p:strVal val="#ppt_y"/>
                                          </p:val>
                                        </p:tav>
                                      </p:tavLst>
                                    </p:anim>
                                  </p:childTnLst>
                                </p:cTn>
                              </p:par>
                              <p:par>
                                <p:cTn id="74" presetID="2" presetClass="entr" presetSubtype="4" fill="hold" grpId="1" nodeType="withEffect">
                                  <p:stCondLst>
                                    <p:cond delay="0"/>
                                  </p:stCondLst>
                                  <p:childTnLst>
                                    <p:set>
                                      <p:cBhvr>
                                        <p:cTn id="75" dur="1" fill="hold">
                                          <p:stCondLst>
                                            <p:cond delay="0"/>
                                          </p:stCondLst>
                                        </p:cTn>
                                        <p:tgtEl>
                                          <p:spTgt spid="18"/>
                                        </p:tgtEl>
                                        <p:attrNameLst>
                                          <p:attrName>style.visibility</p:attrName>
                                        </p:attrNameLst>
                                      </p:cBhvr>
                                      <p:to>
                                        <p:strVal val="visible"/>
                                      </p:to>
                                    </p:set>
                                    <p:anim calcmode="lin" valueType="num">
                                      <p:cBhvr additive="base">
                                        <p:cTn id="76" dur="3000" fill="hold"/>
                                        <p:tgtEl>
                                          <p:spTgt spid="18"/>
                                        </p:tgtEl>
                                        <p:attrNameLst>
                                          <p:attrName>ppt_x</p:attrName>
                                        </p:attrNameLst>
                                      </p:cBhvr>
                                      <p:tavLst>
                                        <p:tav tm="0">
                                          <p:val>
                                            <p:strVal val="#ppt_x"/>
                                          </p:val>
                                        </p:tav>
                                        <p:tav tm="100000">
                                          <p:val>
                                            <p:strVal val="#ppt_x"/>
                                          </p:val>
                                        </p:tav>
                                      </p:tavLst>
                                    </p:anim>
                                    <p:anim calcmode="lin" valueType="num">
                                      <p:cBhvr additive="base">
                                        <p:cTn id="77" dur="3000" fill="hold"/>
                                        <p:tgtEl>
                                          <p:spTgt spid="18"/>
                                        </p:tgtEl>
                                        <p:attrNameLst>
                                          <p:attrName>ppt_y</p:attrName>
                                        </p:attrNameLst>
                                      </p:cBhvr>
                                      <p:tavLst>
                                        <p:tav tm="0">
                                          <p:val>
                                            <p:strVal val="1+#ppt_h/2"/>
                                          </p:val>
                                        </p:tav>
                                        <p:tav tm="100000">
                                          <p:val>
                                            <p:strVal val="#ppt_y"/>
                                          </p:val>
                                        </p:tav>
                                      </p:tavLst>
                                    </p:anim>
                                  </p:childTnLst>
                                </p:cTn>
                              </p:par>
                              <p:par>
                                <p:cTn id="78" presetID="2" presetClass="entr" presetSubtype="1" fill="hold" grpId="1" nodeType="withEffect">
                                  <p:stCondLst>
                                    <p:cond delay="0"/>
                                  </p:stCondLst>
                                  <p:childTnLst>
                                    <p:set>
                                      <p:cBhvr>
                                        <p:cTn id="79" dur="1" fill="hold">
                                          <p:stCondLst>
                                            <p:cond delay="0"/>
                                          </p:stCondLst>
                                        </p:cTn>
                                        <p:tgtEl>
                                          <p:spTgt spid="7"/>
                                        </p:tgtEl>
                                        <p:attrNameLst>
                                          <p:attrName>style.visibility</p:attrName>
                                        </p:attrNameLst>
                                      </p:cBhvr>
                                      <p:to>
                                        <p:strVal val="visible"/>
                                      </p:to>
                                    </p:set>
                                    <p:anim calcmode="lin" valueType="num">
                                      <p:cBhvr additive="base">
                                        <p:cTn id="80" dur="3000" fill="hold"/>
                                        <p:tgtEl>
                                          <p:spTgt spid="7"/>
                                        </p:tgtEl>
                                        <p:attrNameLst>
                                          <p:attrName>ppt_x</p:attrName>
                                        </p:attrNameLst>
                                      </p:cBhvr>
                                      <p:tavLst>
                                        <p:tav tm="0">
                                          <p:val>
                                            <p:strVal val="#ppt_x"/>
                                          </p:val>
                                        </p:tav>
                                        <p:tav tm="100000">
                                          <p:val>
                                            <p:strVal val="#ppt_x"/>
                                          </p:val>
                                        </p:tav>
                                      </p:tavLst>
                                    </p:anim>
                                    <p:anim calcmode="lin" valueType="num">
                                      <p:cBhvr additive="base">
                                        <p:cTn id="81" dur="3000" fill="hold"/>
                                        <p:tgtEl>
                                          <p:spTgt spid="7"/>
                                        </p:tgtEl>
                                        <p:attrNameLst>
                                          <p:attrName>ppt_y</p:attrName>
                                        </p:attrNameLst>
                                      </p:cBhvr>
                                      <p:tavLst>
                                        <p:tav tm="0">
                                          <p:val>
                                            <p:strVal val="0-#ppt_h/2"/>
                                          </p:val>
                                        </p:tav>
                                        <p:tav tm="100000">
                                          <p:val>
                                            <p:strVal val="#ppt_y"/>
                                          </p:val>
                                        </p:tav>
                                      </p:tavLst>
                                    </p:anim>
                                  </p:childTnLst>
                                </p:cTn>
                              </p:par>
                              <p:par>
                                <p:cTn id="82" presetID="2" presetClass="entr" presetSubtype="1" fill="hold" grpId="1" nodeType="withEffect">
                                  <p:stCondLst>
                                    <p:cond delay="0"/>
                                  </p:stCondLst>
                                  <p:childTnLst>
                                    <p:set>
                                      <p:cBhvr>
                                        <p:cTn id="83" dur="1" fill="hold">
                                          <p:stCondLst>
                                            <p:cond delay="0"/>
                                          </p:stCondLst>
                                        </p:cTn>
                                        <p:tgtEl>
                                          <p:spTgt spid="9"/>
                                        </p:tgtEl>
                                        <p:attrNameLst>
                                          <p:attrName>style.visibility</p:attrName>
                                        </p:attrNameLst>
                                      </p:cBhvr>
                                      <p:to>
                                        <p:strVal val="visible"/>
                                      </p:to>
                                    </p:set>
                                    <p:anim calcmode="lin" valueType="num">
                                      <p:cBhvr additive="base">
                                        <p:cTn id="84" dur="3000" fill="hold"/>
                                        <p:tgtEl>
                                          <p:spTgt spid="9"/>
                                        </p:tgtEl>
                                        <p:attrNameLst>
                                          <p:attrName>ppt_x</p:attrName>
                                        </p:attrNameLst>
                                      </p:cBhvr>
                                      <p:tavLst>
                                        <p:tav tm="0">
                                          <p:val>
                                            <p:strVal val="#ppt_x"/>
                                          </p:val>
                                        </p:tav>
                                        <p:tav tm="100000">
                                          <p:val>
                                            <p:strVal val="#ppt_x"/>
                                          </p:val>
                                        </p:tav>
                                      </p:tavLst>
                                    </p:anim>
                                    <p:anim calcmode="lin" valueType="num">
                                      <p:cBhvr additive="base">
                                        <p:cTn id="85" dur="3000" fill="hold"/>
                                        <p:tgtEl>
                                          <p:spTgt spid="9"/>
                                        </p:tgtEl>
                                        <p:attrNameLst>
                                          <p:attrName>ppt_y</p:attrName>
                                        </p:attrNameLst>
                                      </p:cBhvr>
                                      <p:tavLst>
                                        <p:tav tm="0">
                                          <p:val>
                                            <p:strVal val="0-#ppt_h/2"/>
                                          </p:val>
                                        </p:tav>
                                        <p:tav tm="100000">
                                          <p:val>
                                            <p:strVal val="#ppt_y"/>
                                          </p:val>
                                        </p:tav>
                                      </p:tavLst>
                                    </p:anim>
                                  </p:childTnLst>
                                </p:cTn>
                              </p:par>
                              <p:par>
                                <p:cTn id="86" presetID="2" presetClass="entr" presetSubtype="1" fill="hold" grpId="1" nodeType="withEffect">
                                  <p:stCondLst>
                                    <p:cond delay="0"/>
                                  </p:stCondLst>
                                  <p:childTnLst>
                                    <p:set>
                                      <p:cBhvr>
                                        <p:cTn id="87" dur="1" fill="hold">
                                          <p:stCondLst>
                                            <p:cond delay="0"/>
                                          </p:stCondLst>
                                        </p:cTn>
                                        <p:tgtEl>
                                          <p:spTgt spid="11"/>
                                        </p:tgtEl>
                                        <p:attrNameLst>
                                          <p:attrName>style.visibility</p:attrName>
                                        </p:attrNameLst>
                                      </p:cBhvr>
                                      <p:to>
                                        <p:strVal val="visible"/>
                                      </p:to>
                                    </p:set>
                                    <p:anim calcmode="lin" valueType="num">
                                      <p:cBhvr additive="base">
                                        <p:cTn id="88" dur="3000" fill="hold"/>
                                        <p:tgtEl>
                                          <p:spTgt spid="11"/>
                                        </p:tgtEl>
                                        <p:attrNameLst>
                                          <p:attrName>ppt_x</p:attrName>
                                        </p:attrNameLst>
                                      </p:cBhvr>
                                      <p:tavLst>
                                        <p:tav tm="0">
                                          <p:val>
                                            <p:strVal val="#ppt_x"/>
                                          </p:val>
                                        </p:tav>
                                        <p:tav tm="100000">
                                          <p:val>
                                            <p:strVal val="#ppt_x"/>
                                          </p:val>
                                        </p:tav>
                                      </p:tavLst>
                                    </p:anim>
                                    <p:anim calcmode="lin" valueType="num">
                                      <p:cBhvr additive="base">
                                        <p:cTn id="89" dur="3000" fill="hold"/>
                                        <p:tgtEl>
                                          <p:spTgt spid="11"/>
                                        </p:tgtEl>
                                        <p:attrNameLst>
                                          <p:attrName>ppt_y</p:attrName>
                                        </p:attrNameLst>
                                      </p:cBhvr>
                                      <p:tavLst>
                                        <p:tav tm="0">
                                          <p:val>
                                            <p:strVal val="0-#ppt_h/2"/>
                                          </p:val>
                                        </p:tav>
                                        <p:tav tm="100000">
                                          <p:val>
                                            <p:strVal val="#ppt_y"/>
                                          </p:val>
                                        </p:tav>
                                      </p:tavLst>
                                    </p:anim>
                                  </p:childTnLst>
                                </p:cTn>
                              </p:par>
                              <p:par>
                                <p:cTn id="90" presetID="2" presetClass="entr" presetSubtype="1" fill="hold" grpId="1" nodeType="withEffect">
                                  <p:stCondLst>
                                    <p:cond delay="0"/>
                                  </p:stCondLst>
                                  <p:childTnLst>
                                    <p:set>
                                      <p:cBhvr>
                                        <p:cTn id="91" dur="1" fill="hold">
                                          <p:stCondLst>
                                            <p:cond delay="0"/>
                                          </p:stCondLst>
                                        </p:cTn>
                                        <p:tgtEl>
                                          <p:spTgt spid="13"/>
                                        </p:tgtEl>
                                        <p:attrNameLst>
                                          <p:attrName>style.visibility</p:attrName>
                                        </p:attrNameLst>
                                      </p:cBhvr>
                                      <p:to>
                                        <p:strVal val="visible"/>
                                      </p:to>
                                    </p:set>
                                    <p:anim calcmode="lin" valueType="num">
                                      <p:cBhvr additive="base">
                                        <p:cTn id="92" dur="3000" fill="hold"/>
                                        <p:tgtEl>
                                          <p:spTgt spid="13"/>
                                        </p:tgtEl>
                                        <p:attrNameLst>
                                          <p:attrName>ppt_x</p:attrName>
                                        </p:attrNameLst>
                                      </p:cBhvr>
                                      <p:tavLst>
                                        <p:tav tm="0">
                                          <p:val>
                                            <p:strVal val="#ppt_x"/>
                                          </p:val>
                                        </p:tav>
                                        <p:tav tm="100000">
                                          <p:val>
                                            <p:strVal val="#ppt_x"/>
                                          </p:val>
                                        </p:tav>
                                      </p:tavLst>
                                    </p:anim>
                                    <p:anim calcmode="lin" valueType="num">
                                      <p:cBhvr additive="base">
                                        <p:cTn id="93" dur="3000" fill="hold"/>
                                        <p:tgtEl>
                                          <p:spTgt spid="13"/>
                                        </p:tgtEl>
                                        <p:attrNameLst>
                                          <p:attrName>ppt_y</p:attrName>
                                        </p:attrNameLst>
                                      </p:cBhvr>
                                      <p:tavLst>
                                        <p:tav tm="0">
                                          <p:val>
                                            <p:strVal val="0-#ppt_h/2"/>
                                          </p:val>
                                        </p:tav>
                                        <p:tav tm="100000">
                                          <p:val>
                                            <p:strVal val="#ppt_y"/>
                                          </p:val>
                                        </p:tav>
                                      </p:tavLst>
                                    </p:anim>
                                  </p:childTnLst>
                                </p:cTn>
                              </p:par>
                              <p:par>
                                <p:cTn id="94" presetID="2" presetClass="entr" presetSubtype="1" fill="hold" grpId="1" nodeType="withEffect">
                                  <p:stCondLst>
                                    <p:cond delay="0"/>
                                  </p:stCondLst>
                                  <p:childTnLst>
                                    <p:set>
                                      <p:cBhvr>
                                        <p:cTn id="95" dur="1" fill="hold">
                                          <p:stCondLst>
                                            <p:cond delay="0"/>
                                          </p:stCondLst>
                                        </p:cTn>
                                        <p:tgtEl>
                                          <p:spTgt spid="15"/>
                                        </p:tgtEl>
                                        <p:attrNameLst>
                                          <p:attrName>style.visibility</p:attrName>
                                        </p:attrNameLst>
                                      </p:cBhvr>
                                      <p:to>
                                        <p:strVal val="visible"/>
                                      </p:to>
                                    </p:set>
                                    <p:anim calcmode="lin" valueType="num">
                                      <p:cBhvr additive="base">
                                        <p:cTn id="96" dur="3000" fill="hold"/>
                                        <p:tgtEl>
                                          <p:spTgt spid="15"/>
                                        </p:tgtEl>
                                        <p:attrNameLst>
                                          <p:attrName>ppt_x</p:attrName>
                                        </p:attrNameLst>
                                      </p:cBhvr>
                                      <p:tavLst>
                                        <p:tav tm="0">
                                          <p:val>
                                            <p:strVal val="#ppt_x"/>
                                          </p:val>
                                        </p:tav>
                                        <p:tav tm="100000">
                                          <p:val>
                                            <p:strVal val="#ppt_x"/>
                                          </p:val>
                                        </p:tav>
                                      </p:tavLst>
                                    </p:anim>
                                    <p:anim calcmode="lin" valueType="num">
                                      <p:cBhvr additive="base">
                                        <p:cTn id="97" dur="3000" fill="hold"/>
                                        <p:tgtEl>
                                          <p:spTgt spid="15"/>
                                        </p:tgtEl>
                                        <p:attrNameLst>
                                          <p:attrName>ppt_y</p:attrName>
                                        </p:attrNameLst>
                                      </p:cBhvr>
                                      <p:tavLst>
                                        <p:tav tm="0">
                                          <p:val>
                                            <p:strVal val="0-#ppt_h/2"/>
                                          </p:val>
                                        </p:tav>
                                        <p:tav tm="100000">
                                          <p:val>
                                            <p:strVal val="#ppt_y"/>
                                          </p:val>
                                        </p:tav>
                                      </p:tavLst>
                                    </p:anim>
                                  </p:childTnLst>
                                </p:cTn>
                              </p:par>
                              <p:par>
                                <p:cTn id="98" presetID="2" presetClass="entr" presetSubtype="1" fill="hold" grpId="1" nodeType="withEffect">
                                  <p:stCondLst>
                                    <p:cond delay="0"/>
                                  </p:stCondLst>
                                  <p:childTnLst>
                                    <p:set>
                                      <p:cBhvr>
                                        <p:cTn id="99" dur="1" fill="hold">
                                          <p:stCondLst>
                                            <p:cond delay="0"/>
                                          </p:stCondLst>
                                        </p:cTn>
                                        <p:tgtEl>
                                          <p:spTgt spid="16"/>
                                        </p:tgtEl>
                                        <p:attrNameLst>
                                          <p:attrName>style.visibility</p:attrName>
                                        </p:attrNameLst>
                                      </p:cBhvr>
                                      <p:to>
                                        <p:strVal val="visible"/>
                                      </p:to>
                                    </p:set>
                                    <p:anim calcmode="lin" valueType="num">
                                      <p:cBhvr additive="base">
                                        <p:cTn id="100" dur="3000" fill="hold"/>
                                        <p:tgtEl>
                                          <p:spTgt spid="16"/>
                                        </p:tgtEl>
                                        <p:attrNameLst>
                                          <p:attrName>ppt_x</p:attrName>
                                        </p:attrNameLst>
                                      </p:cBhvr>
                                      <p:tavLst>
                                        <p:tav tm="0">
                                          <p:val>
                                            <p:strVal val="#ppt_x"/>
                                          </p:val>
                                        </p:tav>
                                        <p:tav tm="100000">
                                          <p:val>
                                            <p:strVal val="#ppt_x"/>
                                          </p:val>
                                        </p:tav>
                                      </p:tavLst>
                                    </p:anim>
                                    <p:anim calcmode="lin" valueType="num">
                                      <p:cBhvr additive="base">
                                        <p:cTn id="101" dur="3000" fill="hold"/>
                                        <p:tgtEl>
                                          <p:spTgt spid="16"/>
                                        </p:tgtEl>
                                        <p:attrNameLst>
                                          <p:attrName>ppt_y</p:attrName>
                                        </p:attrNameLst>
                                      </p:cBhvr>
                                      <p:tavLst>
                                        <p:tav tm="0">
                                          <p:val>
                                            <p:strVal val="0-#ppt_h/2"/>
                                          </p:val>
                                        </p:tav>
                                        <p:tav tm="100000">
                                          <p:val>
                                            <p:strVal val="#ppt_y"/>
                                          </p:val>
                                        </p:tav>
                                      </p:tavLst>
                                    </p:anim>
                                  </p:childTnLst>
                                </p:cTn>
                              </p:par>
                              <p:par>
                                <p:cTn id="102" presetID="2" presetClass="entr" presetSubtype="1" fill="hold" grpId="1" nodeType="withEffect">
                                  <p:stCondLst>
                                    <p:cond delay="0"/>
                                  </p:stCondLst>
                                  <p:childTnLst>
                                    <p:set>
                                      <p:cBhvr>
                                        <p:cTn id="103" dur="1" fill="hold">
                                          <p:stCondLst>
                                            <p:cond delay="0"/>
                                          </p:stCondLst>
                                        </p:cTn>
                                        <p:tgtEl>
                                          <p:spTgt spid="19"/>
                                        </p:tgtEl>
                                        <p:attrNameLst>
                                          <p:attrName>style.visibility</p:attrName>
                                        </p:attrNameLst>
                                      </p:cBhvr>
                                      <p:to>
                                        <p:strVal val="visible"/>
                                      </p:to>
                                    </p:set>
                                    <p:anim calcmode="lin" valueType="num">
                                      <p:cBhvr additive="base">
                                        <p:cTn id="104" dur="3000" fill="hold"/>
                                        <p:tgtEl>
                                          <p:spTgt spid="19"/>
                                        </p:tgtEl>
                                        <p:attrNameLst>
                                          <p:attrName>ppt_x</p:attrName>
                                        </p:attrNameLst>
                                      </p:cBhvr>
                                      <p:tavLst>
                                        <p:tav tm="0">
                                          <p:val>
                                            <p:strVal val="#ppt_x"/>
                                          </p:val>
                                        </p:tav>
                                        <p:tav tm="100000">
                                          <p:val>
                                            <p:strVal val="#ppt_x"/>
                                          </p:val>
                                        </p:tav>
                                      </p:tavLst>
                                    </p:anim>
                                    <p:anim calcmode="lin" valueType="num">
                                      <p:cBhvr additive="base">
                                        <p:cTn id="105" dur="3000" fill="hold"/>
                                        <p:tgtEl>
                                          <p:spTgt spid="19"/>
                                        </p:tgtEl>
                                        <p:attrNameLst>
                                          <p:attrName>ppt_y</p:attrName>
                                        </p:attrNameLst>
                                      </p:cBhvr>
                                      <p:tavLst>
                                        <p:tav tm="0">
                                          <p:val>
                                            <p:strVal val="0-#ppt_h/2"/>
                                          </p:val>
                                        </p:tav>
                                        <p:tav tm="100000">
                                          <p:val>
                                            <p:strVal val="#ppt_y"/>
                                          </p:val>
                                        </p:tav>
                                      </p:tavLst>
                                    </p:anim>
                                  </p:childTnLst>
                                </p:cTn>
                              </p:par>
                            </p:childTnLst>
                          </p:cTn>
                        </p:par>
                        <p:par>
                          <p:cTn id="106" fill="hold">
                            <p:stCondLst>
                              <p:cond delay="3000"/>
                            </p:stCondLst>
                            <p:childTnLst>
                              <p:par>
                                <p:cTn id="107" presetID="2" presetClass="exit" presetSubtype="4" fill="hold" grpId="2" nodeType="afterEffect">
                                  <p:stCondLst>
                                    <p:cond delay="0"/>
                                  </p:stCondLst>
                                  <p:childTnLst>
                                    <p:anim calcmode="lin" valueType="num">
                                      <p:cBhvr additive="base">
                                        <p:cTn id="108" dur="3000"/>
                                        <p:tgtEl>
                                          <p:spTgt spid="6"/>
                                        </p:tgtEl>
                                        <p:attrNameLst>
                                          <p:attrName>ppt_x</p:attrName>
                                        </p:attrNameLst>
                                      </p:cBhvr>
                                      <p:tavLst>
                                        <p:tav tm="0">
                                          <p:val>
                                            <p:strVal val="ppt_x"/>
                                          </p:val>
                                        </p:tav>
                                        <p:tav tm="100000">
                                          <p:val>
                                            <p:strVal val="ppt_x"/>
                                          </p:val>
                                        </p:tav>
                                      </p:tavLst>
                                    </p:anim>
                                    <p:anim calcmode="lin" valueType="num">
                                      <p:cBhvr additive="base">
                                        <p:cTn id="109" dur="3000"/>
                                        <p:tgtEl>
                                          <p:spTgt spid="6"/>
                                        </p:tgtEl>
                                        <p:attrNameLst>
                                          <p:attrName>ppt_y</p:attrName>
                                        </p:attrNameLst>
                                      </p:cBhvr>
                                      <p:tavLst>
                                        <p:tav tm="0">
                                          <p:val>
                                            <p:strVal val="ppt_y"/>
                                          </p:val>
                                        </p:tav>
                                        <p:tav tm="100000">
                                          <p:val>
                                            <p:strVal val="1+ppt_h/2"/>
                                          </p:val>
                                        </p:tav>
                                      </p:tavLst>
                                    </p:anim>
                                    <p:set>
                                      <p:cBhvr>
                                        <p:cTn id="110" dur="1" fill="hold">
                                          <p:stCondLst>
                                            <p:cond delay="2999"/>
                                          </p:stCondLst>
                                        </p:cTn>
                                        <p:tgtEl>
                                          <p:spTgt spid="6"/>
                                        </p:tgtEl>
                                        <p:attrNameLst>
                                          <p:attrName>style.visibility</p:attrName>
                                        </p:attrNameLst>
                                      </p:cBhvr>
                                      <p:to>
                                        <p:strVal val="hidden"/>
                                      </p:to>
                                    </p:set>
                                  </p:childTnLst>
                                </p:cTn>
                              </p:par>
                              <p:par>
                                <p:cTn id="111" presetID="2" presetClass="exit" presetSubtype="4" fill="hold" grpId="2" nodeType="withEffect">
                                  <p:stCondLst>
                                    <p:cond delay="0"/>
                                  </p:stCondLst>
                                  <p:childTnLst>
                                    <p:anim calcmode="lin" valueType="num">
                                      <p:cBhvr additive="base">
                                        <p:cTn id="112" dur="3000"/>
                                        <p:tgtEl>
                                          <p:spTgt spid="8"/>
                                        </p:tgtEl>
                                        <p:attrNameLst>
                                          <p:attrName>ppt_x</p:attrName>
                                        </p:attrNameLst>
                                      </p:cBhvr>
                                      <p:tavLst>
                                        <p:tav tm="0">
                                          <p:val>
                                            <p:strVal val="ppt_x"/>
                                          </p:val>
                                        </p:tav>
                                        <p:tav tm="100000">
                                          <p:val>
                                            <p:strVal val="ppt_x"/>
                                          </p:val>
                                        </p:tav>
                                      </p:tavLst>
                                    </p:anim>
                                    <p:anim calcmode="lin" valueType="num">
                                      <p:cBhvr additive="base">
                                        <p:cTn id="113" dur="3000"/>
                                        <p:tgtEl>
                                          <p:spTgt spid="8"/>
                                        </p:tgtEl>
                                        <p:attrNameLst>
                                          <p:attrName>ppt_y</p:attrName>
                                        </p:attrNameLst>
                                      </p:cBhvr>
                                      <p:tavLst>
                                        <p:tav tm="0">
                                          <p:val>
                                            <p:strVal val="ppt_y"/>
                                          </p:val>
                                        </p:tav>
                                        <p:tav tm="100000">
                                          <p:val>
                                            <p:strVal val="1+ppt_h/2"/>
                                          </p:val>
                                        </p:tav>
                                      </p:tavLst>
                                    </p:anim>
                                    <p:set>
                                      <p:cBhvr>
                                        <p:cTn id="114" dur="1" fill="hold">
                                          <p:stCondLst>
                                            <p:cond delay="2999"/>
                                          </p:stCondLst>
                                        </p:cTn>
                                        <p:tgtEl>
                                          <p:spTgt spid="8"/>
                                        </p:tgtEl>
                                        <p:attrNameLst>
                                          <p:attrName>style.visibility</p:attrName>
                                        </p:attrNameLst>
                                      </p:cBhvr>
                                      <p:to>
                                        <p:strVal val="hidden"/>
                                      </p:to>
                                    </p:set>
                                  </p:childTnLst>
                                </p:cTn>
                              </p:par>
                              <p:par>
                                <p:cTn id="115" presetID="2" presetClass="exit" presetSubtype="4" fill="hold" grpId="2" nodeType="withEffect">
                                  <p:stCondLst>
                                    <p:cond delay="0"/>
                                  </p:stCondLst>
                                  <p:childTnLst>
                                    <p:anim calcmode="lin" valueType="num">
                                      <p:cBhvr additive="base">
                                        <p:cTn id="116" dur="3000"/>
                                        <p:tgtEl>
                                          <p:spTgt spid="10"/>
                                        </p:tgtEl>
                                        <p:attrNameLst>
                                          <p:attrName>ppt_x</p:attrName>
                                        </p:attrNameLst>
                                      </p:cBhvr>
                                      <p:tavLst>
                                        <p:tav tm="0">
                                          <p:val>
                                            <p:strVal val="ppt_x"/>
                                          </p:val>
                                        </p:tav>
                                        <p:tav tm="100000">
                                          <p:val>
                                            <p:strVal val="ppt_x"/>
                                          </p:val>
                                        </p:tav>
                                      </p:tavLst>
                                    </p:anim>
                                    <p:anim calcmode="lin" valueType="num">
                                      <p:cBhvr additive="base">
                                        <p:cTn id="117" dur="3000"/>
                                        <p:tgtEl>
                                          <p:spTgt spid="10"/>
                                        </p:tgtEl>
                                        <p:attrNameLst>
                                          <p:attrName>ppt_y</p:attrName>
                                        </p:attrNameLst>
                                      </p:cBhvr>
                                      <p:tavLst>
                                        <p:tav tm="0">
                                          <p:val>
                                            <p:strVal val="ppt_y"/>
                                          </p:val>
                                        </p:tav>
                                        <p:tav tm="100000">
                                          <p:val>
                                            <p:strVal val="1+ppt_h/2"/>
                                          </p:val>
                                        </p:tav>
                                      </p:tavLst>
                                    </p:anim>
                                    <p:set>
                                      <p:cBhvr>
                                        <p:cTn id="118" dur="1" fill="hold">
                                          <p:stCondLst>
                                            <p:cond delay="2999"/>
                                          </p:stCondLst>
                                        </p:cTn>
                                        <p:tgtEl>
                                          <p:spTgt spid="10"/>
                                        </p:tgtEl>
                                        <p:attrNameLst>
                                          <p:attrName>style.visibility</p:attrName>
                                        </p:attrNameLst>
                                      </p:cBhvr>
                                      <p:to>
                                        <p:strVal val="hidden"/>
                                      </p:to>
                                    </p:set>
                                  </p:childTnLst>
                                </p:cTn>
                              </p:par>
                              <p:par>
                                <p:cTn id="119" presetID="2" presetClass="exit" presetSubtype="4" fill="hold" grpId="2" nodeType="withEffect">
                                  <p:stCondLst>
                                    <p:cond delay="0"/>
                                  </p:stCondLst>
                                  <p:childTnLst>
                                    <p:anim calcmode="lin" valueType="num">
                                      <p:cBhvr additive="base">
                                        <p:cTn id="120" dur="3000"/>
                                        <p:tgtEl>
                                          <p:spTgt spid="12"/>
                                        </p:tgtEl>
                                        <p:attrNameLst>
                                          <p:attrName>ppt_x</p:attrName>
                                        </p:attrNameLst>
                                      </p:cBhvr>
                                      <p:tavLst>
                                        <p:tav tm="0">
                                          <p:val>
                                            <p:strVal val="ppt_x"/>
                                          </p:val>
                                        </p:tav>
                                        <p:tav tm="100000">
                                          <p:val>
                                            <p:strVal val="ppt_x"/>
                                          </p:val>
                                        </p:tav>
                                      </p:tavLst>
                                    </p:anim>
                                    <p:anim calcmode="lin" valueType="num">
                                      <p:cBhvr additive="base">
                                        <p:cTn id="121" dur="3000"/>
                                        <p:tgtEl>
                                          <p:spTgt spid="12"/>
                                        </p:tgtEl>
                                        <p:attrNameLst>
                                          <p:attrName>ppt_y</p:attrName>
                                        </p:attrNameLst>
                                      </p:cBhvr>
                                      <p:tavLst>
                                        <p:tav tm="0">
                                          <p:val>
                                            <p:strVal val="ppt_y"/>
                                          </p:val>
                                        </p:tav>
                                        <p:tav tm="100000">
                                          <p:val>
                                            <p:strVal val="1+ppt_h/2"/>
                                          </p:val>
                                        </p:tav>
                                      </p:tavLst>
                                    </p:anim>
                                    <p:set>
                                      <p:cBhvr>
                                        <p:cTn id="122" dur="1" fill="hold">
                                          <p:stCondLst>
                                            <p:cond delay="2999"/>
                                          </p:stCondLst>
                                        </p:cTn>
                                        <p:tgtEl>
                                          <p:spTgt spid="12"/>
                                        </p:tgtEl>
                                        <p:attrNameLst>
                                          <p:attrName>style.visibility</p:attrName>
                                        </p:attrNameLst>
                                      </p:cBhvr>
                                      <p:to>
                                        <p:strVal val="hidden"/>
                                      </p:to>
                                    </p:set>
                                  </p:childTnLst>
                                </p:cTn>
                              </p:par>
                              <p:par>
                                <p:cTn id="123" presetID="2" presetClass="exit" presetSubtype="4" fill="hold" grpId="2" nodeType="withEffect">
                                  <p:stCondLst>
                                    <p:cond delay="0"/>
                                  </p:stCondLst>
                                  <p:childTnLst>
                                    <p:anim calcmode="lin" valueType="num">
                                      <p:cBhvr additive="base">
                                        <p:cTn id="124" dur="3000"/>
                                        <p:tgtEl>
                                          <p:spTgt spid="14"/>
                                        </p:tgtEl>
                                        <p:attrNameLst>
                                          <p:attrName>ppt_x</p:attrName>
                                        </p:attrNameLst>
                                      </p:cBhvr>
                                      <p:tavLst>
                                        <p:tav tm="0">
                                          <p:val>
                                            <p:strVal val="ppt_x"/>
                                          </p:val>
                                        </p:tav>
                                        <p:tav tm="100000">
                                          <p:val>
                                            <p:strVal val="ppt_x"/>
                                          </p:val>
                                        </p:tav>
                                      </p:tavLst>
                                    </p:anim>
                                    <p:anim calcmode="lin" valueType="num">
                                      <p:cBhvr additive="base">
                                        <p:cTn id="125" dur="3000"/>
                                        <p:tgtEl>
                                          <p:spTgt spid="14"/>
                                        </p:tgtEl>
                                        <p:attrNameLst>
                                          <p:attrName>ppt_y</p:attrName>
                                        </p:attrNameLst>
                                      </p:cBhvr>
                                      <p:tavLst>
                                        <p:tav tm="0">
                                          <p:val>
                                            <p:strVal val="ppt_y"/>
                                          </p:val>
                                        </p:tav>
                                        <p:tav tm="100000">
                                          <p:val>
                                            <p:strVal val="1+ppt_h/2"/>
                                          </p:val>
                                        </p:tav>
                                      </p:tavLst>
                                    </p:anim>
                                    <p:set>
                                      <p:cBhvr>
                                        <p:cTn id="126" dur="1" fill="hold">
                                          <p:stCondLst>
                                            <p:cond delay="2999"/>
                                          </p:stCondLst>
                                        </p:cTn>
                                        <p:tgtEl>
                                          <p:spTgt spid="14"/>
                                        </p:tgtEl>
                                        <p:attrNameLst>
                                          <p:attrName>style.visibility</p:attrName>
                                        </p:attrNameLst>
                                      </p:cBhvr>
                                      <p:to>
                                        <p:strVal val="hidden"/>
                                      </p:to>
                                    </p:set>
                                  </p:childTnLst>
                                </p:cTn>
                              </p:par>
                              <p:par>
                                <p:cTn id="127" presetID="2" presetClass="exit" presetSubtype="4" fill="hold" grpId="2" nodeType="withEffect">
                                  <p:stCondLst>
                                    <p:cond delay="0"/>
                                  </p:stCondLst>
                                  <p:childTnLst>
                                    <p:anim calcmode="lin" valueType="num">
                                      <p:cBhvr additive="base">
                                        <p:cTn id="128" dur="3000"/>
                                        <p:tgtEl>
                                          <p:spTgt spid="17"/>
                                        </p:tgtEl>
                                        <p:attrNameLst>
                                          <p:attrName>ppt_x</p:attrName>
                                        </p:attrNameLst>
                                      </p:cBhvr>
                                      <p:tavLst>
                                        <p:tav tm="0">
                                          <p:val>
                                            <p:strVal val="ppt_x"/>
                                          </p:val>
                                        </p:tav>
                                        <p:tav tm="100000">
                                          <p:val>
                                            <p:strVal val="ppt_x"/>
                                          </p:val>
                                        </p:tav>
                                      </p:tavLst>
                                    </p:anim>
                                    <p:anim calcmode="lin" valueType="num">
                                      <p:cBhvr additive="base">
                                        <p:cTn id="129" dur="3000"/>
                                        <p:tgtEl>
                                          <p:spTgt spid="17"/>
                                        </p:tgtEl>
                                        <p:attrNameLst>
                                          <p:attrName>ppt_y</p:attrName>
                                        </p:attrNameLst>
                                      </p:cBhvr>
                                      <p:tavLst>
                                        <p:tav tm="0">
                                          <p:val>
                                            <p:strVal val="ppt_y"/>
                                          </p:val>
                                        </p:tav>
                                        <p:tav tm="100000">
                                          <p:val>
                                            <p:strVal val="1+ppt_h/2"/>
                                          </p:val>
                                        </p:tav>
                                      </p:tavLst>
                                    </p:anim>
                                    <p:set>
                                      <p:cBhvr>
                                        <p:cTn id="130" dur="1" fill="hold">
                                          <p:stCondLst>
                                            <p:cond delay="2999"/>
                                          </p:stCondLst>
                                        </p:cTn>
                                        <p:tgtEl>
                                          <p:spTgt spid="17"/>
                                        </p:tgtEl>
                                        <p:attrNameLst>
                                          <p:attrName>style.visibility</p:attrName>
                                        </p:attrNameLst>
                                      </p:cBhvr>
                                      <p:to>
                                        <p:strVal val="hidden"/>
                                      </p:to>
                                    </p:set>
                                  </p:childTnLst>
                                </p:cTn>
                              </p:par>
                              <p:par>
                                <p:cTn id="131" presetID="2" presetClass="exit" presetSubtype="4" fill="hold" grpId="2" nodeType="withEffect">
                                  <p:stCondLst>
                                    <p:cond delay="0"/>
                                  </p:stCondLst>
                                  <p:childTnLst>
                                    <p:anim calcmode="lin" valueType="num">
                                      <p:cBhvr additive="base">
                                        <p:cTn id="132" dur="3000"/>
                                        <p:tgtEl>
                                          <p:spTgt spid="18"/>
                                        </p:tgtEl>
                                        <p:attrNameLst>
                                          <p:attrName>ppt_x</p:attrName>
                                        </p:attrNameLst>
                                      </p:cBhvr>
                                      <p:tavLst>
                                        <p:tav tm="0">
                                          <p:val>
                                            <p:strVal val="ppt_x"/>
                                          </p:val>
                                        </p:tav>
                                        <p:tav tm="100000">
                                          <p:val>
                                            <p:strVal val="ppt_x"/>
                                          </p:val>
                                        </p:tav>
                                      </p:tavLst>
                                    </p:anim>
                                    <p:anim calcmode="lin" valueType="num">
                                      <p:cBhvr additive="base">
                                        <p:cTn id="133" dur="3000"/>
                                        <p:tgtEl>
                                          <p:spTgt spid="18"/>
                                        </p:tgtEl>
                                        <p:attrNameLst>
                                          <p:attrName>ppt_y</p:attrName>
                                        </p:attrNameLst>
                                      </p:cBhvr>
                                      <p:tavLst>
                                        <p:tav tm="0">
                                          <p:val>
                                            <p:strVal val="ppt_y"/>
                                          </p:val>
                                        </p:tav>
                                        <p:tav tm="100000">
                                          <p:val>
                                            <p:strVal val="1+ppt_h/2"/>
                                          </p:val>
                                        </p:tav>
                                      </p:tavLst>
                                    </p:anim>
                                    <p:set>
                                      <p:cBhvr>
                                        <p:cTn id="134" dur="1" fill="hold">
                                          <p:stCondLst>
                                            <p:cond delay="2999"/>
                                          </p:stCondLst>
                                        </p:cTn>
                                        <p:tgtEl>
                                          <p:spTgt spid="18"/>
                                        </p:tgtEl>
                                        <p:attrNameLst>
                                          <p:attrName>style.visibility</p:attrName>
                                        </p:attrNameLst>
                                      </p:cBhvr>
                                      <p:to>
                                        <p:strVal val="hidden"/>
                                      </p:to>
                                    </p:set>
                                  </p:childTnLst>
                                </p:cTn>
                              </p:par>
                              <p:par>
                                <p:cTn id="135" presetID="2" presetClass="exit" presetSubtype="1" fill="hold" grpId="2" nodeType="withEffect">
                                  <p:stCondLst>
                                    <p:cond delay="0"/>
                                  </p:stCondLst>
                                  <p:childTnLst>
                                    <p:anim calcmode="lin" valueType="num">
                                      <p:cBhvr additive="base">
                                        <p:cTn id="136" dur="3000"/>
                                        <p:tgtEl>
                                          <p:spTgt spid="7"/>
                                        </p:tgtEl>
                                        <p:attrNameLst>
                                          <p:attrName>ppt_x</p:attrName>
                                        </p:attrNameLst>
                                      </p:cBhvr>
                                      <p:tavLst>
                                        <p:tav tm="0">
                                          <p:val>
                                            <p:strVal val="ppt_x"/>
                                          </p:val>
                                        </p:tav>
                                        <p:tav tm="100000">
                                          <p:val>
                                            <p:strVal val="ppt_x"/>
                                          </p:val>
                                        </p:tav>
                                      </p:tavLst>
                                    </p:anim>
                                    <p:anim calcmode="lin" valueType="num">
                                      <p:cBhvr additive="base">
                                        <p:cTn id="137" dur="3000"/>
                                        <p:tgtEl>
                                          <p:spTgt spid="7"/>
                                        </p:tgtEl>
                                        <p:attrNameLst>
                                          <p:attrName>ppt_y</p:attrName>
                                        </p:attrNameLst>
                                      </p:cBhvr>
                                      <p:tavLst>
                                        <p:tav tm="0">
                                          <p:val>
                                            <p:strVal val="ppt_y"/>
                                          </p:val>
                                        </p:tav>
                                        <p:tav tm="100000">
                                          <p:val>
                                            <p:strVal val="0-ppt_h/2"/>
                                          </p:val>
                                        </p:tav>
                                      </p:tavLst>
                                    </p:anim>
                                    <p:set>
                                      <p:cBhvr>
                                        <p:cTn id="138" dur="1" fill="hold">
                                          <p:stCondLst>
                                            <p:cond delay="2999"/>
                                          </p:stCondLst>
                                        </p:cTn>
                                        <p:tgtEl>
                                          <p:spTgt spid="7"/>
                                        </p:tgtEl>
                                        <p:attrNameLst>
                                          <p:attrName>style.visibility</p:attrName>
                                        </p:attrNameLst>
                                      </p:cBhvr>
                                      <p:to>
                                        <p:strVal val="hidden"/>
                                      </p:to>
                                    </p:set>
                                  </p:childTnLst>
                                </p:cTn>
                              </p:par>
                              <p:par>
                                <p:cTn id="139" presetID="2" presetClass="exit" presetSubtype="1" fill="hold" grpId="2" nodeType="withEffect">
                                  <p:stCondLst>
                                    <p:cond delay="0"/>
                                  </p:stCondLst>
                                  <p:childTnLst>
                                    <p:anim calcmode="lin" valueType="num">
                                      <p:cBhvr additive="base">
                                        <p:cTn id="140" dur="3000"/>
                                        <p:tgtEl>
                                          <p:spTgt spid="9"/>
                                        </p:tgtEl>
                                        <p:attrNameLst>
                                          <p:attrName>ppt_x</p:attrName>
                                        </p:attrNameLst>
                                      </p:cBhvr>
                                      <p:tavLst>
                                        <p:tav tm="0">
                                          <p:val>
                                            <p:strVal val="ppt_x"/>
                                          </p:val>
                                        </p:tav>
                                        <p:tav tm="100000">
                                          <p:val>
                                            <p:strVal val="ppt_x"/>
                                          </p:val>
                                        </p:tav>
                                      </p:tavLst>
                                    </p:anim>
                                    <p:anim calcmode="lin" valueType="num">
                                      <p:cBhvr additive="base">
                                        <p:cTn id="141" dur="3000"/>
                                        <p:tgtEl>
                                          <p:spTgt spid="9"/>
                                        </p:tgtEl>
                                        <p:attrNameLst>
                                          <p:attrName>ppt_y</p:attrName>
                                        </p:attrNameLst>
                                      </p:cBhvr>
                                      <p:tavLst>
                                        <p:tav tm="0">
                                          <p:val>
                                            <p:strVal val="ppt_y"/>
                                          </p:val>
                                        </p:tav>
                                        <p:tav tm="100000">
                                          <p:val>
                                            <p:strVal val="0-ppt_h/2"/>
                                          </p:val>
                                        </p:tav>
                                      </p:tavLst>
                                    </p:anim>
                                    <p:set>
                                      <p:cBhvr>
                                        <p:cTn id="142" dur="1" fill="hold">
                                          <p:stCondLst>
                                            <p:cond delay="2999"/>
                                          </p:stCondLst>
                                        </p:cTn>
                                        <p:tgtEl>
                                          <p:spTgt spid="9"/>
                                        </p:tgtEl>
                                        <p:attrNameLst>
                                          <p:attrName>style.visibility</p:attrName>
                                        </p:attrNameLst>
                                      </p:cBhvr>
                                      <p:to>
                                        <p:strVal val="hidden"/>
                                      </p:to>
                                    </p:set>
                                  </p:childTnLst>
                                </p:cTn>
                              </p:par>
                              <p:par>
                                <p:cTn id="143" presetID="2" presetClass="exit" presetSubtype="1" fill="hold" grpId="2" nodeType="withEffect">
                                  <p:stCondLst>
                                    <p:cond delay="0"/>
                                  </p:stCondLst>
                                  <p:childTnLst>
                                    <p:anim calcmode="lin" valueType="num">
                                      <p:cBhvr additive="base">
                                        <p:cTn id="144" dur="3000"/>
                                        <p:tgtEl>
                                          <p:spTgt spid="11"/>
                                        </p:tgtEl>
                                        <p:attrNameLst>
                                          <p:attrName>ppt_x</p:attrName>
                                        </p:attrNameLst>
                                      </p:cBhvr>
                                      <p:tavLst>
                                        <p:tav tm="0">
                                          <p:val>
                                            <p:strVal val="ppt_x"/>
                                          </p:val>
                                        </p:tav>
                                        <p:tav tm="100000">
                                          <p:val>
                                            <p:strVal val="ppt_x"/>
                                          </p:val>
                                        </p:tav>
                                      </p:tavLst>
                                    </p:anim>
                                    <p:anim calcmode="lin" valueType="num">
                                      <p:cBhvr additive="base">
                                        <p:cTn id="145" dur="3000"/>
                                        <p:tgtEl>
                                          <p:spTgt spid="11"/>
                                        </p:tgtEl>
                                        <p:attrNameLst>
                                          <p:attrName>ppt_y</p:attrName>
                                        </p:attrNameLst>
                                      </p:cBhvr>
                                      <p:tavLst>
                                        <p:tav tm="0">
                                          <p:val>
                                            <p:strVal val="ppt_y"/>
                                          </p:val>
                                        </p:tav>
                                        <p:tav tm="100000">
                                          <p:val>
                                            <p:strVal val="0-ppt_h/2"/>
                                          </p:val>
                                        </p:tav>
                                      </p:tavLst>
                                    </p:anim>
                                    <p:set>
                                      <p:cBhvr>
                                        <p:cTn id="146" dur="1" fill="hold">
                                          <p:stCondLst>
                                            <p:cond delay="2999"/>
                                          </p:stCondLst>
                                        </p:cTn>
                                        <p:tgtEl>
                                          <p:spTgt spid="11"/>
                                        </p:tgtEl>
                                        <p:attrNameLst>
                                          <p:attrName>style.visibility</p:attrName>
                                        </p:attrNameLst>
                                      </p:cBhvr>
                                      <p:to>
                                        <p:strVal val="hidden"/>
                                      </p:to>
                                    </p:set>
                                  </p:childTnLst>
                                </p:cTn>
                              </p:par>
                              <p:par>
                                <p:cTn id="147" presetID="2" presetClass="exit" presetSubtype="1" fill="hold" grpId="2" nodeType="withEffect">
                                  <p:stCondLst>
                                    <p:cond delay="0"/>
                                  </p:stCondLst>
                                  <p:childTnLst>
                                    <p:anim calcmode="lin" valueType="num">
                                      <p:cBhvr additive="base">
                                        <p:cTn id="148" dur="3000"/>
                                        <p:tgtEl>
                                          <p:spTgt spid="13"/>
                                        </p:tgtEl>
                                        <p:attrNameLst>
                                          <p:attrName>ppt_x</p:attrName>
                                        </p:attrNameLst>
                                      </p:cBhvr>
                                      <p:tavLst>
                                        <p:tav tm="0">
                                          <p:val>
                                            <p:strVal val="ppt_x"/>
                                          </p:val>
                                        </p:tav>
                                        <p:tav tm="100000">
                                          <p:val>
                                            <p:strVal val="ppt_x"/>
                                          </p:val>
                                        </p:tav>
                                      </p:tavLst>
                                    </p:anim>
                                    <p:anim calcmode="lin" valueType="num">
                                      <p:cBhvr additive="base">
                                        <p:cTn id="149" dur="3000"/>
                                        <p:tgtEl>
                                          <p:spTgt spid="13"/>
                                        </p:tgtEl>
                                        <p:attrNameLst>
                                          <p:attrName>ppt_y</p:attrName>
                                        </p:attrNameLst>
                                      </p:cBhvr>
                                      <p:tavLst>
                                        <p:tav tm="0">
                                          <p:val>
                                            <p:strVal val="ppt_y"/>
                                          </p:val>
                                        </p:tav>
                                        <p:tav tm="100000">
                                          <p:val>
                                            <p:strVal val="0-ppt_h/2"/>
                                          </p:val>
                                        </p:tav>
                                      </p:tavLst>
                                    </p:anim>
                                    <p:set>
                                      <p:cBhvr>
                                        <p:cTn id="150" dur="1" fill="hold">
                                          <p:stCondLst>
                                            <p:cond delay="2999"/>
                                          </p:stCondLst>
                                        </p:cTn>
                                        <p:tgtEl>
                                          <p:spTgt spid="13"/>
                                        </p:tgtEl>
                                        <p:attrNameLst>
                                          <p:attrName>style.visibility</p:attrName>
                                        </p:attrNameLst>
                                      </p:cBhvr>
                                      <p:to>
                                        <p:strVal val="hidden"/>
                                      </p:to>
                                    </p:set>
                                  </p:childTnLst>
                                </p:cTn>
                              </p:par>
                              <p:par>
                                <p:cTn id="151" presetID="2" presetClass="exit" presetSubtype="1" fill="hold" grpId="2" nodeType="withEffect">
                                  <p:stCondLst>
                                    <p:cond delay="0"/>
                                  </p:stCondLst>
                                  <p:childTnLst>
                                    <p:anim calcmode="lin" valueType="num">
                                      <p:cBhvr additive="base">
                                        <p:cTn id="152" dur="3000"/>
                                        <p:tgtEl>
                                          <p:spTgt spid="15"/>
                                        </p:tgtEl>
                                        <p:attrNameLst>
                                          <p:attrName>ppt_x</p:attrName>
                                        </p:attrNameLst>
                                      </p:cBhvr>
                                      <p:tavLst>
                                        <p:tav tm="0">
                                          <p:val>
                                            <p:strVal val="ppt_x"/>
                                          </p:val>
                                        </p:tav>
                                        <p:tav tm="100000">
                                          <p:val>
                                            <p:strVal val="ppt_x"/>
                                          </p:val>
                                        </p:tav>
                                      </p:tavLst>
                                    </p:anim>
                                    <p:anim calcmode="lin" valueType="num">
                                      <p:cBhvr additive="base">
                                        <p:cTn id="153" dur="3000"/>
                                        <p:tgtEl>
                                          <p:spTgt spid="15"/>
                                        </p:tgtEl>
                                        <p:attrNameLst>
                                          <p:attrName>ppt_y</p:attrName>
                                        </p:attrNameLst>
                                      </p:cBhvr>
                                      <p:tavLst>
                                        <p:tav tm="0">
                                          <p:val>
                                            <p:strVal val="ppt_y"/>
                                          </p:val>
                                        </p:tav>
                                        <p:tav tm="100000">
                                          <p:val>
                                            <p:strVal val="0-ppt_h/2"/>
                                          </p:val>
                                        </p:tav>
                                      </p:tavLst>
                                    </p:anim>
                                    <p:set>
                                      <p:cBhvr>
                                        <p:cTn id="154" dur="1" fill="hold">
                                          <p:stCondLst>
                                            <p:cond delay="2999"/>
                                          </p:stCondLst>
                                        </p:cTn>
                                        <p:tgtEl>
                                          <p:spTgt spid="15"/>
                                        </p:tgtEl>
                                        <p:attrNameLst>
                                          <p:attrName>style.visibility</p:attrName>
                                        </p:attrNameLst>
                                      </p:cBhvr>
                                      <p:to>
                                        <p:strVal val="hidden"/>
                                      </p:to>
                                    </p:set>
                                  </p:childTnLst>
                                </p:cTn>
                              </p:par>
                              <p:par>
                                <p:cTn id="155" presetID="2" presetClass="exit" presetSubtype="1" fill="hold" grpId="2" nodeType="withEffect">
                                  <p:stCondLst>
                                    <p:cond delay="0"/>
                                  </p:stCondLst>
                                  <p:childTnLst>
                                    <p:anim calcmode="lin" valueType="num">
                                      <p:cBhvr additive="base">
                                        <p:cTn id="156" dur="3000"/>
                                        <p:tgtEl>
                                          <p:spTgt spid="16"/>
                                        </p:tgtEl>
                                        <p:attrNameLst>
                                          <p:attrName>ppt_x</p:attrName>
                                        </p:attrNameLst>
                                      </p:cBhvr>
                                      <p:tavLst>
                                        <p:tav tm="0">
                                          <p:val>
                                            <p:strVal val="ppt_x"/>
                                          </p:val>
                                        </p:tav>
                                        <p:tav tm="100000">
                                          <p:val>
                                            <p:strVal val="ppt_x"/>
                                          </p:val>
                                        </p:tav>
                                      </p:tavLst>
                                    </p:anim>
                                    <p:anim calcmode="lin" valueType="num">
                                      <p:cBhvr additive="base">
                                        <p:cTn id="157" dur="3000"/>
                                        <p:tgtEl>
                                          <p:spTgt spid="16"/>
                                        </p:tgtEl>
                                        <p:attrNameLst>
                                          <p:attrName>ppt_y</p:attrName>
                                        </p:attrNameLst>
                                      </p:cBhvr>
                                      <p:tavLst>
                                        <p:tav tm="0">
                                          <p:val>
                                            <p:strVal val="ppt_y"/>
                                          </p:val>
                                        </p:tav>
                                        <p:tav tm="100000">
                                          <p:val>
                                            <p:strVal val="0-ppt_h/2"/>
                                          </p:val>
                                        </p:tav>
                                      </p:tavLst>
                                    </p:anim>
                                    <p:set>
                                      <p:cBhvr>
                                        <p:cTn id="158" dur="1" fill="hold">
                                          <p:stCondLst>
                                            <p:cond delay="2999"/>
                                          </p:stCondLst>
                                        </p:cTn>
                                        <p:tgtEl>
                                          <p:spTgt spid="16"/>
                                        </p:tgtEl>
                                        <p:attrNameLst>
                                          <p:attrName>style.visibility</p:attrName>
                                        </p:attrNameLst>
                                      </p:cBhvr>
                                      <p:to>
                                        <p:strVal val="hidden"/>
                                      </p:to>
                                    </p:set>
                                  </p:childTnLst>
                                </p:cTn>
                              </p:par>
                              <p:par>
                                <p:cTn id="159" presetID="2" presetClass="exit" presetSubtype="1" fill="hold" grpId="2" nodeType="withEffect">
                                  <p:stCondLst>
                                    <p:cond delay="0"/>
                                  </p:stCondLst>
                                  <p:childTnLst>
                                    <p:anim calcmode="lin" valueType="num">
                                      <p:cBhvr additive="base">
                                        <p:cTn id="160" dur="3000"/>
                                        <p:tgtEl>
                                          <p:spTgt spid="19"/>
                                        </p:tgtEl>
                                        <p:attrNameLst>
                                          <p:attrName>ppt_x</p:attrName>
                                        </p:attrNameLst>
                                      </p:cBhvr>
                                      <p:tavLst>
                                        <p:tav tm="0">
                                          <p:val>
                                            <p:strVal val="ppt_x"/>
                                          </p:val>
                                        </p:tav>
                                        <p:tav tm="100000">
                                          <p:val>
                                            <p:strVal val="ppt_x"/>
                                          </p:val>
                                        </p:tav>
                                      </p:tavLst>
                                    </p:anim>
                                    <p:anim calcmode="lin" valueType="num">
                                      <p:cBhvr additive="base">
                                        <p:cTn id="161" dur="3000"/>
                                        <p:tgtEl>
                                          <p:spTgt spid="19"/>
                                        </p:tgtEl>
                                        <p:attrNameLst>
                                          <p:attrName>ppt_y</p:attrName>
                                        </p:attrNameLst>
                                      </p:cBhvr>
                                      <p:tavLst>
                                        <p:tav tm="0">
                                          <p:val>
                                            <p:strVal val="ppt_y"/>
                                          </p:val>
                                        </p:tav>
                                        <p:tav tm="100000">
                                          <p:val>
                                            <p:strVal val="0-ppt_h/2"/>
                                          </p:val>
                                        </p:tav>
                                      </p:tavLst>
                                    </p:anim>
                                    <p:set>
                                      <p:cBhvr>
                                        <p:cTn id="162" dur="1" fill="hold">
                                          <p:stCondLst>
                                            <p:cond delay="2999"/>
                                          </p:stCondLst>
                                        </p:cTn>
                                        <p:tgtEl>
                                          <p:spTgt spid="19"/>
                                        </p:tgtEl>
                                        <p:attrNameLst>
                                          <p:attrName>style.visibility</p:attrName>
                                        </p:attrNameLst>
                                      </p:cBhvr>
                                      <p:to>
                                        <p:strVal val="hidden"/>
                                      </p:to>
                                    </p:set>
                                  </p:childTnLst>
                                </p:cTn>
                              </p:par>
                              <p:par>
                                <p:cTn id="163" presetID="2" presetClass="exit" presetSubtype="1" fill="hold" grpId="3" nodeType="withEffect">
                                  <p:stCondLst>
                                    <p:cond delay="0"/>
                                  </p:stCondLst>
                                  <p:childTnLst>
                                    <p:anim calcmode="lin" valueType="num">
                                      <p:cBhvr additive="base">
                                        <p:cTn id="164" dur="3000"/>
                                        <p:tgtEl>
                                          <p:spTgt spid="7"/>
                                        </p:tgtEl>
                                        <p:attrNameLst>
                                          <p:attrName>ppt_x</p:attrName>
                                        </p:attrNameLst>
                                      </p:cBhvr>
                                      <p:tavLst>
                                        <p:tav tm="0">
                                          <p:val>
                                            <p:strVal val="ppt_x"/>
                                          </p:val>
                                        </p:tav>
                                        <p:tav tm="100000">
                                          <p:val>
                                            <p:strVal val="ppt_x"/>
                                          </p:val>
                                        </p:tav>
                                      </p:tavLst>
                                    </p:anim>
                                    <p:anim calcmode="lin" valueType="num">
                                      <p:cBhvr additive="base">
                                        <p:cTn id="165" dur="3000"/>
                                        <p:tgtEl>
                                          <p:spTgt spid="7"/>
                                        </p:tgtEl>
                                        <p:attrNameLst>
                                          <p:attrName>ppt_y</p:attrName>
                                        </p:attrNameLst>
                                      </p:cBhvr>
                                      <p:tavLst>
                                        <p:tav tm="0">
                                          <p:val>
                                            <p:strVal val="ppt_y"/>
                                          </p:val>
                                        </p:tav>
                                        <p:tav tm="100000">
                                          <p:val>
                                            <p:strVal val="0-ppt_h/2"/>
                                          </p:val>
                                        </p:tav>
                                      </p:tavLst>
                                    </p:anim>
                                    <p:set>
                                      <p:cBhvr>
                                        <p:cTn id="166" dur="1" fill="hold">
                                          <p:stCondLst>
                                            <p:cond delay="2999"/>
                                          </p:stCondLst>
                                        </p:cTn>
                                        <p:tgtEl>
                                          <p:spTgt spid="7"/>
                                        </p:tgtEl>
                                        <p:attrNameLst>
                                          <p:attrName>style.visibility</p:attrName>
                                        </p:attrNameLst>
                                      </p:cBhvr>
                                      <p:to>
                                        <p:strVal val="hidden"/>
                                      </p:to>
                                    </p:set>
                                  </p:childTnLst>
                                </p:cTn>
                              </p:par>
                              <p:par>
                                <p:cTn id="167" presetID="2" presetClass="exit" presetSubtype="1" fill="hold" grpId="3" nodeType="withEffect">
                                  <p:stCondLst>
                                    <p:cond delay="0"/>
                                  </p:stCondLst>
                                  <p:childTnLst>
                                    <p:anim calcmode="lin" valueType="num">
                                      <p:cBhvr additive="base">
                                        <p:cTn id="168" dur="3000"/>
                                        <p:tgtEl>
                                          <p:spTgt spid="9"/>
                                        </p:tgtEl>
                                        <p:attrNameLst>
                                          <p:attrName>ppt_x</p:attrName>
                                        </p:attrNameLst>
                                      </p:cBhvr>
                                      <p:tavLst>
                                        <p:tav tm="0">
                                          <p:val>
                                            <p:strVal val="ppt_x"/>
                                          </p:val>
                                        </p:tav>
                                        <p:tav tm="100000">
                                          <p:val>
                                            <p:strVal val="ppt_x"/>
                                          </p:val>
                                        </p:tav>
                                      </p:tavLst>
                                    </p:anim>
                                    <p:anim calcmode="lin" valueType="num">
                                      <p:cBhvr additive="base">
                                        <p:cTn id="169" dur="3000"/>
                                        <p:tgtEl>
                                          <p:spTgt spid="9"/>
                                        </p:tgtEl>
                                        <p:attrNameLst>
                                          <p:attrName>ppt_y</p:attrName>
                                        </p:attrNameLst>
                                      </p:cBhvr>
                                      <p:tavLst>
                                        <p:tav tm="0">
                                          <p:val>
                                            <p:strVal val="ppt_y"/>
                                          </p:val>
                                        </p:tav>
                                        <p:tav tm="100000">
                                          <p:val>
                                            <p:strVal val="0-ppt_h/2"/>
                                          </p:val>
                                        </p:tav>
                                      </p:tavLst>
                                    </p:anim>
                                    <p:set>
                                      <p:cBhvr>
                                        <p:cTn id="170" dur="1" fill="hold">
                                          <p:stCondLst>
                                            <p:cond delay="2999"/>
                                          </p:stCondLst>
                                        </p:cTn>
                                        <p:tgtEl>
                                          <p:spTgt spid="9"/>
                                        </p:tgtEl>
                                        <p:attrNameLst>
                                          <p:attrName>style.visibility</p:attrName>
                                        </p:attrNameLst>
                                      </p:cBhvr>
                                      <p:to>
                                        <p:strVal val="hidden"/>
                                      </p:to>
                                    </p:set>
                                  </p:childTnLst>
                                </p:cTn>
                              </p:par>
                              <p:par>
                                <p:cTn id="171" presetID="2" presetClass="exit" presetSubtype="1" fill="hold" grpId="3" nodeType="withEffect">
                                  <p:stCondLst>
                                    <p:cond delay="0"/>
                                  </p:stCondLst>
                                  <p:childTnLst>
                                    <p:anim calcmode="lin" valueType="num">
                                      <p:cBhvr additive="base">
                                        <p:cTn id="172" dur="3000"/>
                                        <p:tgtEl>
                                          <p:spTgt spid="11"/>
                                        </p:tgtEl>
                                        <p:attrNameLst>
                                          <p:attrName>ppt_x</p:attrName>
                                        </p:attrNameLst>
                                      </p:cBhvr>
                                      <p:tavLst>
                                        <p:tav tm="0">
                                          <p:val>
                                            <p:strVal val="ppt_x"/>
                                          </p:val>
                                        </p:tav>
                                        <p:tav tm="100000">
                                          <p:val>
                                            <p:strVal val="ppt_x"/>
                                          </p:val>
                                        </p:tav>
                                      </p:tavLst>
                                    </p:anim>
                                    <p:anim calcmode="lin" valueType="num">
                                      <p:cBhvr additive="base">
                                        <p:cTn id="173" dur="3000"/>
                                        <p:tgtEl>
                                          <p:spTgt spid="11"/>
                                        </p:tgtEl>
                                        <p:attrNameLst>
                                          <p:attrName>ppt_y</p:attrName>
                                        </p:attrNameLst>
                                      </p:cBhvr>
                                      <p:tavLst>
                                        <p:tav tm="0">
                                          <p:val>
                                            <p:strVal val="ppt_y"/>
                                          </p:val>
                                        </p:tav>
                                        <p:tav tm="100000">
                                          <p:val>
                                            <p:strVal val="0-ppt_h/2"/>
                                          </p:val>
                                        </p:tav>
                                      </p:tavLst>
                                    </p:anim>
                                    <p:set>
                                      <p:cBhvr>
                                        <p:cTn id="174" dur="1" fill="hold">
                                          <p:stCondLst>
                                            <p:cond delay="2999"/>
                                          </p:stCondLst>
                                        </p:cTn>
                                        <p:tgtEl>
                                          <p:spTgt spid="11"/>
                                        </p:tgtEl>
                                        <p:attrNameLst>
                                          <p:attrName>style.visibility</p:attrName>
                                        </p:attrNameLst>
                                      </p:cBhvr>
                                      <p:to>
                                        <p:strVal val="hidden"/>
                                      </p:to>
                                    </p:set>
                                  </p:childTnLst>
                                </p:cTn>
                              </p:par>
                              <p:par>
                                <p:cTn id="175" presetID="2" presetClass="exit" presetSubtype="1" fill="hold" grpId="3" nodeType="withEffect">
                                  <p:stCondLst>
                                    <p:cond delay="0"/>
                                  </p:stCondLst>
                                  <p:childTnLst>
                                    <p:anim calcmode="lin" valueType="num">
                                      <p:cBhvr additive="base">
                                        <p:cTn id="176" dur="3000"/>
                                        <p:tgtEl>
                                          <p:spTgt spid="13"/>
                                        </p:tgtEl>
                                        <p:attrNameLst>
                                          <p:attrName>ppt_x</p:attrName>
                                        </p:attrNameLst>
                                      </p:cBhvr>
                                      <p:tavLst>
                                        <p:tav tm="0">
                                          <p:val>
                                            <p:strVal val="ppt_x"/>
                                          </p:val>
                                        </p:tav>
                                        <p:tav tm="100000">
                                          <p:val>
                                            <p:strVal val="ppt_x"/>
                                          </p:val>
                                        </p:tav>
                                      </p:tavLst>
                                    </p:anim>
                                    <p:anim calcmode="lin" valueType="num">
                                      <p:cBhvr additive="base">
                                        <p:cTn id="177" dur="3000"/>
                                        <p:tgtEl>
                                          <p:spTgt spid="13"/>
                                        </p:tgtEl>
                                        <p:attrNameLst>
                                          <p:attrName>ppt_y</p:attrName>
                                        </p:attrNameLst>
                                      </p:cBhvr>
                                      <p:tavLst>
                                        <p:tav tm="0">
                                          <p:val>
                                            <p:strVal val="ppt_y"/>
                                          </p:val>
                                        </p:tav>
                                        <p:tav tm="100000">
                                          <p:val>
                                            <p:strVal val="0-ppt_h/2"/>
                                          </p:val>
                                        </p:tav>
                                      </p:tavLst>
                                    </p:anim>
                                    <p:set>
                                      <p:cBhvr>
                                        <p:cTn id="178" dur="1" fill="hold">
                                          <p:stCondLst>
                                            <p:cond delay="2999"/>
                                          </p:stCondLst>
                                        </p:cTn>
                                        <p:tgtEl>
                                          <p:spTgt spid="13"/>
                                        </p:tgtEl>
                                        <p:attrNameLst>
                                          <p:attrName>style.visibility</p:attrName>
                                        </p:attrNameLst>
                                      </p:cBhvr>
                                      <p:to>
                                        <p:strVal val="hidden"/>
                                      </p:to>
                                    </p:set>
                                  </p:childTnLst>
                                </p:cTn>
                              </p:par>
                              <p:par>
                                <p:cTn id="179" presetID="2" presetClass="exit" presetSubtype="1" fill="hold" grpId="3" nodeType="withEffect">
                                  <p:stCondLst>
                                    <p:cond delay="0"/>
                                  </p:stCondLst>
                                  <p:childTnLst>
                                    <p:anim calcmode="lin" valueType="num">
                                      <p:cBhvr additive="base">
                                        <p:cTn id="180" dur="3000"/>
                                        <p:tgtEl>
                                          <p:spTgt spid="15"/>
                                        </p:tgtEl>
                                        <p:attrNameLst>
                                          <p:attrName>ppt_x</p:attrName>
                                        </p:attrNameLst>
                                      </p:cBhvr>
                                      <p:tavLst>
                                        <p:tav tm="0">
                                          <p:val>
                                            <p:strVal val="ppt_x"/>
                                          </p:val>
                                        </p:tav>
                                        <p:tav tm="100000">
                                          <p:val>
                                            <p:strVal val="ppt_x"/>
                                          </p:val>
                                        </p:tav>
                                      </p:tavLst>
                                    </p:anim>
                                    <p:anim calcmode="lin" valueType="num">
                                      <p:cBhvr additive="base">
                                        <p:cTn id="181" dur="3000"/>
                                        <p:tgtEl>
                                          <p:spTgt spid="15"/>
                                        </p:tgtEl>
                                        <p:attrNameLst>
                                          <p:attrName>ppt_y</p:attrName>
                                        </p:attrNameLst>
                                      </p:cBhvr>
                                      <p:tavLst>
                                        <p:tav tm="0">
                                          <p:val>
                                            <p:strVal val="ppt_y"/>
                                          </p:val>
                                        </p:tav>
                                        <p:tav tm="100000">
                                          <p:val>
                                            <p:strVal val="0-ppt_h/2"/>
                                          </p:val>
                                        </p:tav>
                                      </p:tavLst>
                                    </p:anim>
                                    <p:set>
                                      <p:cBhvr>
                                        <p:cTn id="182" dur="1" fill="hold">
                                          <p:stCondLst>
                                            <p:cond delay="2999"/>
                                          </p:stCondLst>
                                        </p:cTn>
                                        <p:tgtEl>
                                          <p:spTgt spid="15"/>
                                        </p:tgtEl>
                                        <p:attrNameLst>
                                          <p:attrName>style.visibility</p:attrName>
                                        </p:attrNameLst>
                                      </p:cBhvr>
                                      <p:to>
                                        <p:strVal val="hidden"/>
                                      </p:to>
                                    </p:set>
                                  </p:childTnLst>
                                </p:cTn>
                              </p:par>
                              <p:par>
                                <p:cTn id="183" presetID="2" presetClass="exit" presetSubtype="1" fill="hold" grpId="3" nodeType="withEffect">
                                  <p:stCondLst>
                                    <p:cond delay="0"/>
                                  </p:stCondLst>
                                  <p:childTnLst>
                                    <p:anim calcmode="lin" valueType="num">
                                      <p:cBhvr additive="base">
                                        <p:cTn id="184" dur="3000"/>
                                        <p:tgtEl>
                                          <p:spTgt spid="16"/>
                                        </p:tgtEl>
                                        <p:attrNameLst>
                                          <p:attrName>ppt_x</p:attrName>
                                        </p:attrNameLst>
                                      </p:cBhvr>
                                      <p:tavLst>
                                        <p:tav tm="0">
                                          <p:val>
                                            <p:strVal val="ppt_x"/>
                                          </p:val>
                                        </p:tav>
                                        <p:tav tm="100000">
                                          <p:val>
                                            <p:strVal val="ppt_x"/>
                                          </p:val>
                                        </p:tav>
                                      </p:tavLst>
                                    </p:anim>
                                    <p:anim calcmode="lin" valueType="num">
                                      <p:cBhvr additive="base">
                                        <p:cTn id="185" dur="3000"/>
                                        <p:tgtEl>
                                          <p:spTgt spid="16"/>
                                        </p:tgtEl>
                                        <p:attrNameLst>
                                          <p:attrName>ppt_y</p:attrName>
                                        </p:attrNameLst>
                                      </p:cBhvr>
                                      <p:tavLst>
                                        <p:tav tm="0">
                                          <p:val>
                                            <p:strVal val="ppt_y"/>
                                          </p:val>
                                        </p:tav>
                                        <p:tav tm="100000">
                                          <p:val>
                                            <p:strVal val="0-ppt_h/2"/>
                                          </p:val>
                                        </p:tav>
                                      </p:tavLst>
                                    </p:anim>
                                    <p:set>
                                      <p:cBhvr>
                                        <p:cTn id="186" dur="1" fill="hold">
                                          <p:stCondLst>
                                            <p:cond delay="2999"/>
                                          </p:stCondLst>
                                        </p:cTn>
                                        <p:tgtEl>
                                          <p:spTgt spid="16"/>
                                        </p:tgtEl>
                                        <p:attrNameLst>
                                          <p:attrName>style.visibility</p:attrName>
                                        </p:attrNameLst>
                                      </p:cBhvr>
                                      <p:to>
                                        <p:strVal val="hidden"/>
                                      </p:to>
                                    </p:set>
                                  </p:childTnLst>
                                </p:cTn>
                              </p:par>
                              <p:par>
                                <p:cTn id="187" presetID="2" presetClass="exit" presetSubtype="1" fill="hold" grpId="3" nodeType="withEffect">
                                  <p:stCondLst>
                                    <p:cond delay="0"/>
                                  </p:stCondLst>
                                  <p:childTnLst>
                                    <p:anim calcmode="lin" valueType="num">
                                      <p:cBhvr additive="base">
                                        <p:cTn id="188" dur="3000"/>
                                        <p:tgtEl>
                                          <p:spTgt spid="19"/>
                                        </p:tgtEl>
                                        <p:attrNameLst>
                                          <p:attrName>ppt_x</p:attrName>
                                        </p:attrNameLst>
                                      </p:cBhvr>
                                      <p:tavLst>
                                        <p:tav tm="0">
                                          <p:val>
                                            <p:strVal val="ppt_x"/>
                                          </p:val>
                                        </p:tav>
                                        <p:tav tm="100000">
                                          <p:val>
                                            <p:strVal val="ppt_x"/>
                                          </p:val>
                                        </p:tav>
                                      </p:tavLst>
                                    </p:anim>
                                    <p:anim calcmode="lin" valueType="num">
                                      <p:cBhvr additive="base">
                                        <p:cTn id="189" dur="3000"/>
                                        <p:tgtEl>
                                          <p:spTgt spid="19"/>
                                        </p:tgtEl>
                                        <p:attrNameLst>
                                          <p:attrName>ppt_y</p:attrName>
                                        </p:attrNameLst>
                                      </p:cBhvr>
                                      <p:tavLst>
                                        <p:tav tm="0">
                                          <p:val>
                                            <p:strVal val="ppt_y"/>
                                          </p:val>
                                        </p:tav>
                                        <p:tav tm="100000">
                                          <p:val>
                                            <p:strVal val="0-ppt_h/2"/>
                                          </p:val>
                                        </p:tav>
                                      </p:tavLst>
                                    </p:anim>
                                    <p:set>
                                      <p:cBhvr>
                                        <p:cTn id="190" dur="1" fill="hold">
                                          <p:stCondLst>
                                            <p:cond delay="2999"/>
                                          </p:stCondLst>
                                        </p:cTn>
                                        <p:tgtEl>
                                          <p:spTgt spid="19"/>
                                        </p:tgtEl>
                                        <p:attrNameLst>
                                          <p:attrName>style.visibility</p:attrName>
                                        </p:attrNameLst>
                                      </p:cBhvr>
                                      <p:to>
                                        <p:strVal val="hidden"/>
                                      </p:to>
                                    </p:set>
                                  </p:childTnLst>
                                </p:cTn>
                              </p:par>
                              <p:par>
                                <p:cTn id="191" presetID="3" presetClass="exit" presetSubtype="10" fill="hold" grpId="3" nodeType="withEffect">
                                  <p:stCondLst>
                                    <p:cond delay="0"/>
                                  </p:stCondLst>
                                  <p:childTnLst>
                                    <p:animEffect transition="out" filter="blinds(horizontal)">
                                      <p:cBhvr>
                                        <p:cTn id="192" dur="3000"/>
                                        <p:tgtEl>
                                          <p:spTgt spid="6"/>
                                        </p:tgtEl>
                                      </p:cBhvr>
                                    </p:animEffect>
                                    <p:set>
                                      <p:cBhvr>
                                        <p:cTn id="193" dur="1" fill="hold">
                                          <p:stCondLst>
                                            <p:cond delay="2999"/>
                                          </p:stCondLst>
                                        </p:cTn>
                                        <p:tgtEl>
                                          <p:spTgt spid="6"/>
                                        </p:tgtEl>
                                        <p:attrNameLst>
                                          <p:attrName>style.visibility</p:attrName>
                                        </p:attrNameLst>
                                      </p:cBhvr>
                                      <p:to>
                                        <p:strVal val="hidden"/>
                                      </p:to>
                                    </p:set>
                                  </p:childTnLst>
                                </p:cTn>
                              </p:par>
                              <p:par>
                                <p:cTn id="194" presetID="3" presetClass="exit" presetSubtype="10" fill="hold" grpId="3" nodeType="withEffect">
                                  <p:stCondLst>
                                    <p:cond delay="0"/>
                                  </p:stCondLst>
                                  <p:childTnLst>
                                    <p:animEffect transition="out" filter="blinds(horizontal)">
                                      <p:cBhvr>
                                        <p:cTn id="195" dur="3000"/>
                                        <p:tgtEl>
                                          <p:spTgt spid="8"/>
                                        </p:tgtEl>
                                      </p:cBhvr>
                                    </p:animEffect>
                                    <p:set>
                                      <p:cBhvr>
                                        <p:cTn id="196" dur="1" fill="hold">
                                          <p:stCondLst>
                                            <p:cond delay="2999"/>
                                          </p:stCondLst>
                                        </p:cTn>
                                        <p:tgtEl>
                                          <p:spTgt spid="8"/>
                                        </p:tgtEl>
                                        <p:attrNameLst>
                                          <p:attrName>style.visibility</p:attrName>
                                        </p:attrNameLst>
                                      </p:cBhvr>
                                      <p:to>
                                        <p:strVal val="hidden"/>
                                      </p:to>
                                    </p:set>
                                  </p:childTnLst>
                                </p:cTn>
                              </p:par>
                              <p:par>
                                <p:cTn id="197" presetID="3" presetClass="exit" presetSubtype="10" fill="hold" grpId="3" nodeType="withEffect">
                                  <p:stCondLst>
                                    <p:cond delay="0"/>
                                  </p:stCondLst>
                                  <p:childTnLst>
                                    <p:animEffect transition="out" filter="blinds(horizontal)">
                                      <p:cBhvr>
                                        <p:cTn id="198" dur="3000"/>
                                        <p:tgtEl>
                                          <p:spTgt spid="10"/>
                                        </p:tgtEl>
                                      </p:cBhvr>
                                    </p:animEffect>
                                    <p:set>
                                      <p:cBhvr>
                                        <p:cTn id="199" dur="1" fill="hold">
                                          <p:stCondLst>
                                            <p:cond delay="2999"/>
                                          </p:stCondLst>
                                        </p:cTn>
                                        <p:tgtEl>
                                          <p:spTgt spid="10"/>
                                        </p:tgtEl>
                                        <p:attrNameLst>
                                          <p:attrName>style.visibility</p:attrName>
                                        </p:attrNameLst>
                                      </p:cBhvr>
                                      <p:to>
                                        <p:strVal val="hidden"/>
                                      </p:to>
                                    </p:set>
                                  </p:childTnLst>
                                </p:cTn>
                              </p:par>
                              <p:par>
                                <p:cTn id="200" presetID="3" presetClass="exit" presetSubtype="10" fill="hold" grpId="3" nodeType="withEffect">
                                  <p:stCondLst>
                                    <p:cond delay="0"/>
                                  </p:stCondLst>
                                  <p:childTnLst>
                                    <p:animEffect transition="out" filter="blinds(horizontal)">
                                      <p:cBhvr>
                                        <p:cTn id="201" dur="3000"/>
                                        <p:tgtEl>
                                          <p:spTgt spid="12"/>
                                        </p:tgtEl>
                                      </p:cBhvr>
                                    </p:animEffect>
                                    <p:set>
                                      <p:cBhvr>
                                        <p:cTn id="202" dur="1" fill="hold">
                                          <p:stCondLst>
                                            <p:cond delay="2999"/>
                                          </p:stCondLst>
                                        </p:cTn>
                                        <p:tgtEl>
                                          <p:spTgt spid="12"/>
                                        </p:tgtEl>
                                        <p:attrNameLst>
                                          <p:attrName>style.visibility</p:attrName>
                                        </p:attrNameLst>
                                      </p:cBhvr>
                                      <p:to>
                                        <p:strVal val="hidden"/>
                                      </p:to>
                                    </p:set>
                                  </p:childTnLst>
                                </p:cTn>
                              </p:par>
                              <p:par>
                                <p:cTn id="203" presetID="3" presetClass="exit" presetSubtype="10" fill="hold" grpId="3" nodeType="withEffect">
                                  <p:stCondLst>
                                    <p:cond delay="0"/>
                                  </p:stCondLst>
                                  <p:childTnLst>
                                    <p:animEffect transition="out" filter="blinds(horizontal)">
                                      <p:cBhvr>
                                        <p:cTn id="204" dur="3000"/>
                                        <p:tgtEl>
                                          <p:spTgt spid="14"/>
                                        </p:tgtEl>
                                      </p:cBhvr>
                                    </p:animEffect>
                                    <p:set>
                                      <p:cBhvr>
                                        <p:cTn id="205" dur="1" fill="hold">
                                          <p:stCondLst>
                                            <p:cond delay="2999"/>
                                          </p:stCondLst>
                                        </p:cTn>
                                        <p:tgtEl>
                                          <p:spTgt spid="14"/>
                                        </p:tgtEl>
                                        <p:attrNameLst>
                                          <p:attrName>style.visibility</p:attrName>
                                        </p:attrNameLst>
                                      </p:cBhvr>
                                      <p:to>
                                        <p:strVal val="hidden"/>
                                      </p:to>
                                    </p:set>
                                  </p:childTnLst>
                                </p:cTn>
                              </p:par>
                              <p:par>
                                <p:cTn id="206" presetID="3" presetClass="exit" presetSubtype="10" fill="hold" grpId="3" nodeType="withEffect">
                                  <p:stCondLst>
                                    <p:cond delay="0"/>
                                  </p:stCondLst>
                                  <p:childTnLst>
                                    <p:animEffect transition="out" filter="blinds(horizontal)">
                                      <p:cBhvr>
                                        <p:cTn id="207" dur="3000"/>
                                        <p:tgtEl>
                                          <p:spTgt spid="17"/>
                                        </p:tgtEl>
                                      </p:cBhvr>
                                    </p:animEffect>
                                    <p:set>
                                      <p:cBhvr>
                                        <p:cTn id="208" dur="1" fill="hold">
                                          <p:stCondLst>
                                            <p:cond delay="2999"/>
                                          </p:stCondLst>
                                        </p:cTn>
                                        <p:tgtEl>
                                          <p:spTgt spid="17"/>
                                        </p:tgtEl>
                                        <p:attrNameLst>
                                          <p:attrName>style.visibility</p:attrName>
                                        </p:attrNameLst>
                                      </p:cBhvr>
                                      <p:to>
                                        <p:strVal val="hidden"/>
                                      </p:to>
                                    </p:set>
                                  </p:childTnLst>
                                </p:cTn>
                              </p:par>
                              <p:par>
                                <p:cTn id="209" presetID="3" presetClass="exit" presetSubtype="10" fill="hold" grpId="3" nodeType="withEffect">
                                  <p:stCondLst>
                                    <p:cond delay="0"/>
                                  </p:stCondLst>
                                  <p:childTnLst>
                                    <p:animEffect transition="out" filter="blinds(horizontal)">
                                      <p:cBhvr>
                                        <p:cTn id="210" dur="3000"/>
                                        <p:tgtEl>
                                          <p:spTgt spid="18"/>
                                        </p:tgtEl>
                                      </p:cBhvr>
                                    </p:animEffect>
                                    <p:set>
                                      <p:cBhvr>
                                        <p:cTn id="211" dur="1" fill="hold">
                                          <p:stCondLst>
                                            <p:cond delay="2999"/>
                                          </p:stCondLst>
                                        </p:cTn>
                                        <p:tgtEl>
                                          <p:spTgt spid="18"/>
                                        </p:tgtEl>
                                        <p:attrNameLst>
                                          <p:attrName>style.visibility</p:attrName>
                                        </p:attrNameLst>
                                      </p:cBhvr>
                                      <p:to>
                                        <p:strVal val="hidden"/>
                                      </p:to>
                                    </p:set>
                                  </p:childTnLst>
                                </p:cTn>
                              </p:par>
                              <p:par>
                                <p:cTn id="212" presetID="3" presetClass="exit" presetSubtype="10" fill="hold" grpId="4" nodeType="withEffect">
                                  <p:stCondLst>
                                    <p:cond delay="0"/>
                                  </p:stCondLst>
                                  <p:childTnLst>
                                    <p:animEffect transition="out" filter="blinds(horizontal)">
                                      <p:cBhvr>
                                        <p:cTn id="213" dur="3000"/>
                                        <p:tgtEl>
                                          <p:spTgt spid="7"/>
                                        </p:tgtEl>
                                      </p:cBhvr>
                                    </p:animEffect>
                                    <p:set>
                                      <p:cBhvr>
                                        <p:cTn id="214" dur="1" fill="hold">
                                          <p:stCondLst>
                                            <p:cond delay="2999"/>
                                          </p:stCondLst>
                                        </p:cTn>
                                        <p:tgtEl>
                                          <p:spTgt spid="7"/>
                                        </p:tgtEl>
                                        <p:attrNameLst>
                                          <p:attrName>style.visibility</p:attrName>
                                        </p:attrNameLst>
                                      </p:cBhvr>
                                      <p:to>
                                        <p:strVal val="hidden"/>
                                      </p:to>
                                    </p:set>
                                  </p:childTnLst>
                                </p:cTn>
                              </p:par>
                              <p:par>
                                <p:cTn id="215" presetID="3" presetClass="exit" presetSubtype="10" fill="hold" grpId="4" nodeType="withEffect">
                                  <p:stCondLst>
                                    <p:cond delay="0"/>
                                  </p:stCondLst>
                                  <p:childTnLst>
                                    <p:animEffect transition="out" filter="blinds(horizontal)">
                                      <p:cBhvr>
                                        <p:cTn id="216" dur="3000"/>
                                        <p:tgtEl>
                                          <p:spTgt spid="9"/>
                                        </p:tgtEl>
                                      </p:cBhvr>
                                    </p:animEffect>
                                    <p:set>
                                      <p:cBhvr>
                                        <p:cTn id="217" dur="1" fill="hold">
                                          <p:stCondLst>
                                            <p:cond delay="2999"/>
                                          </p:stCondLst>
                                        </p:cTn>
                                        <p:tgtEl>
                                          <p:spTgt spid="9"/>
                                        </p:tgtEl>
                                        <p:attrNameLst>
                                          <p:attrName>style.visibility</p:attrName>
                                        </p:attrNameLst>
                                      </p:cBhvr>
                                      <p:to>
                                        <p:strVal val="hidden"/>
                                      </p:to>
                                    </p:set>
                                  </p:childTnLst>
                                </p:cTn>
                              </p:par>
                              <p:par>
                                <p:cTn id="218" presetID="3" presetClass="exit" presetSubtype="10" fill="hold" grpId="4" nodeType="withEffect">
                                  <p:stCondLst>
                                    <p:cond delay="0"/>
                                  </p:stCondLst>
                                  <p:childTnLst>
                                    <p:animEffect transition="out" filter="blinds(horizontal)">
                                      <p:cBhvr>
                                        <p:cTn id="219" dur="3000"/>
                                        <p:tgtEl>
                                          <p:spTgt spid="11"/>
                                        </p:tgtEl>
                                      </p:cBhvr>
                                    </p:animEffect>
                                    <p:set>
                                      <p:cBhvr>
                                        <p:cTn id="220" dur="1" fill="hold">
                                          <p:stCondLst>
                                            <p:cond delay="2999"/>
                                          </p:stCondLst>
                                        </p:cTn>
                                        <p:tgtEl>
                                          <p:spTgt spid="11"/>
                                        </p:tgtEl>
                                        <p:attrNameLst>
                                          <p:attrName>style.visibility</p:attrName>
                                        </p:attrNameLst>
                                      </p:cBhvr>
                                      <p:to>
                                        <p:strVal val="hidden"/>
                                      </p:to>
                                    </p:set>
                                  </p:childTnLst>
                                </p:cTn>
                              </p:par>
                              <p:par>
                                <p:cTn id="221" presetID="3" presetClass="exit" presetSubtype="10" fill="hold" grpId="4" nodeType="withEffect">
                                  <p:stCondLst>
                                    <p:cond delay="0"/>
                                  </p:stCondLst>
                                  <p:childTnLst>
                                    <p:animEffect transition="out" filter="blinds(horizontal)">
                                      <p:cBhvr>
                                        <p:cTn id="222" dur="3000"/>
                                        <p:tgtEl>
                                          <p:spTgt spid="13"/>
                                        </p:tgtEl>
                                      </p:cBhvr>
                                    </p:animEffect>
                                    <p:set>
                                      <p:cBhvr>
                                        <p:cTn id="223" dur="1" fill="hold">
                                          <p:stCondLst>
                                            <p:cond delay="2999"/>
                                          </p:stCondLst>
                                        </p:cTn>
                                        <p:tgtEl>
                                          <p:spTgt spid="13"/>
                                        </p:tgtEl>
                                        <p:attrNameLst>
                                          <p:attrName>style.visibility</p:attrName>
                                        </p:attrNameLst>
                                      </p:cBhvr>
                                      <p:to>
                                        <p:strVal val="hidden"/>
                                      </p:to>
                                    </p:set>
                                  </p:childTnLst>
                                </p:cTn>
                              </p:par>
                              <p:par>
                                <p:cTn id="224" presetID="3" presetClass="exit" presetSubtype="10" fill="hold" grpId="4" nodeType="withEffect">
                                  <p:stCondLst>
                                    <p:cond delay="0"/>
                                  </p:stCondLst>
                                  <p:childTnLst>
                                    <p:animEffect transition="out" filter="blinds(horizontal)">
                                      <p:cBhvr>
                                        <p:cTn id="225" dur="3000"/>
                                        <p:tgtEl>
                                          <p:spTgt spid="15"/>
                                        </p:tgtEl>
                                      </p:cBhvr>
                                    </p:animEffect>
                                    <p:set>
                                      <p:cBhvr>
                                        <p:cTn id="226" dur="1" fill="hold">
                                          <p:stCondLst>
                                            <p:cond delay="2999"/>
                                          </p:stCondLst>
                                        </p:cTn>
                                        <p:tgtEl>
                                          <p:spTgt spid="15"/>
                                        </p:tgtEl>
                                        <p:attrNameLst>
                                          <p:attrName>style.visibility</p:attrName>
                                        </p:attrNameLst>
                                      </p:cBhvr>
                                      <p:to>
                                        <p:strVal val="hidden"/>
                                      </p:to>
                                    </p:set>
                                  </p:childTnLst>
                                </p:cTn>
                              </p:par>
                              <p:par>
                                <p:cTn id="227" presetID="3" presetClass="exit" presetSubtype="10" fill="hold" grpId="4" nodeType="withEffect">
                                  <p:stCondLst>
                                    <p:cond delay="0"/>
                                  </p:stCondLst>
                                  <p:childTnLst>
                                    <p:animEffect transition="out" filter="blinds(horizontal)">
                                      <p:cBhvr>
                                        <p:cTn id="228" dur="3000"/>
                                        <p:tgtEl>
                                          <p:spTgt spid="16"/>
                                        </p:tgtEl>
                                      </p:cBhvr>
                                    </p:animEffect>
                                    <p:set>
                                      <p:cBhvr>
                                        <p:cTn id="229" dur="1" fill="hold">
                                          <p:stCondLst>
                                            <p:cond delay="2999"/>
                                          </p:stCondLst>
                                        </p:cTn>
                                        <p:tgtEl>
                                          <p:spTgt spid="16"/>
                                        </p:tgtEl>
                                        <p:attrNameLst>
                                          <p:attrName>style.visibility</p:attrName>
                                        </p:attrNameLst>
                                      </p:cBhvr>
                                      <p:to>
                                        <p:strVal val="hidden"/>
                                      </p:to>
                                    </p:set>
                                  </p:childTnLst>
                                </p:cTn>
                              </p:par>
                              <p:par>
                                <p:cTn id="230" presetID="3" presetClass="exit" presetSubtype="10" fill="hold" grpId="4" nodeType="withEffect">
                                  <p:stCondLst>
                                    <p:cond delay="0"/>
                                  </p:stCondLst>
                                  <p:childTnLst>
                                    <p:animEffect transition="out" filter="blinds(horizontal)">
                                      <p:cBhvr>
                                        <p:cTn id="231" dur="3000"/>
                                        <p:tgtEl>
                                          <p:spTgt spid="19"/>
                                        </p:tgtEl>
                                      </p:cBhvr>
                                    </p:animEffect>
                                    <p:set>
                                      <p:cBhvr>
                                        <p:cTn id="232" dur="1" fill="hold">
                                          <p:stCondLst>
                                            <p:cond delay="2999"/>
                                          </p:stCondLst>
                                        </p:cTn>
                                        <p:tgtEl>
                                          <p:spTgt spid="19"/>
                                        </p:tgtEl>
                                        <p:attrNameLst>
                                          <p:attrName>style.visibility</p:attrName>
                                        </p:attrNameLst>
                                      </p:cBhvr>
                                      <p:to>
                                        <p:strVal val="hidden"/>
                                      </p:to>
                                    </p:set>
                                  </p:childTnLst>
                                </p:cTn>
                              </p:par>
                              <p:par>
                                <p:cTn id="233" presetID="23" presetClass="entr" presetSubtype="272" fill="hold" nodeType="withEffect">
                                  <p:stCondLst>
                                    <p:cond delay="0"/>
                                  </p:stCondLst>
                                  <p:childTnLst>
                                    <p:set>
                                      <p:cBhvr>
                                        <p:cTn id="234" dur="1" fill="hold">
                                          <p:stCondLst>
                                            <p:cond delay="0"/>
                                          </p:stCondLst>
                                        </p:cTn>
                                        <p:tgtEl>
                                          <p:spTgt spid="4"/>
                                        </p:tgtEl>
                                        <p:attrNameLst>
                                          <p:attrName>style.visibility</p:attrName>
                                        </p:attrNameLst>
                                      </p:cBhvr>
                                      <p:to>
                                        <p:strVal val="visible"/>
                                      </p:to>
                                    </p:set>
                                    <p:anim calcmode="lin" valueType="num">
                                      <p:cBhvr>
                                        <p:cTn id="235" dur="3000" fill="hold"/>
                                        <p:tgtEl>
                                          <p:spTgt spid="4"/>
                                        </p:tgtEl>
                                        <p:attrNameLst>
                                          <p:attrName>ppt_w</p:attrName>
                                        </p:attrNameLst>
                                      </p:cBhvr>
                                      <p:tavLst>
                                        <p:tav tm="0">
                                          <p:val>
                                            <p:strVal val="2/3*#ppt_w"/>
                                          </p:val>
                                        </p:tav>
                                        <p:tav tm="100000">
                                          <p:val>
                                            <p:strVal val="#ppt_w"/>
                                          </p:val>
                                        </p:tav>
                                      </p:tavLst>
                                    </p:anim>
                                    <p:anim calcmode="lin" valueType="num">
                                      <p:cBhvr>
                                        <p:cTn id="236" dur="3000" fill="hold"/>
                                        <p:tgtEl>
                                          <p:spTgt spid="4"/>
                                        </p:tgtEl>
                                        <p:attrNameLst>
                                          <p:attrName>ppt_h</p:attrName>
                                        </p:attrNameLst>
                                      </p:cBhvr>
                                      <p:tavLst>
                                        <p:tav tm="0">
                                          <p:val>
                                            <p:strVal val="2/3*#ppt_h"/>
                                          </p:val>
                                        </p:tav>
                                        <p:tav tm="100000">
                                          <p:val>
                                            <p:strVal val="#ppt_h"/>
                                          </p:val>
                                        </p:tav>
                                      </p:tavLst>
                                    </p:anim>
                                  </p:childTnLst>
                                </p:cTn>
                              </p:par>
                              <p:par>
                                <p:cTn id="237" presetID="16" presetClass="entr" presetSubtype="42" fill="hold" nodeType="withEffect">
                                  <p:stCondLst>
                                    <p:cond delay="0"/>
                                  </p:stCondLst>
                                  <p:childTnLst>
                                    <p:set>
                                      <p:cBhvr>
                                        <p:cTn id="238" dur="1" fill="hold">
                                          <p:stCondLst>
                                            <p:cond delay="0"/>
                                          </p:stCondLst>
                                        </p:cTn>
                                        <p:tgtEl>
                                          <p:spTgt spid="4"/>
                                        </p:tgtEl>
                                        <p:attrNameLst>
                                          <p:attrName>style.visibility</p:attrName>
                                        </p:attrNameLst>
                                      </p:cBhvr>
                                      <p:to>
                                        <p:strVal val="visible"/>
                                      </p:to>
                                    </p:set>
                                    <p:animEffect transition="in" filter="barn(outHorizontal)">
                                      <p:cBhvr>
                                        <p:cTn id="23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7" grpId="4" animBg="1"/>
      <p:bldP spid="8" grpId="0" animBg="1"/>
      <p:bldP spid="8" grpId="1" animBg="1"/>
      <p:bldP spid="8" grpId="2" animBg="1"/>
      <p:bldP spid="8" grpId="3" animBg="1"/>
      <p:bldP spid="9" grpId="0" animBg="1"/>
      <p:bldP spid="9" grpId="1" animBg="1"/>
      <p:bldP spid="9" grpId="2" animBg="1"/>
      <p:bldP spid="9" grpId="3" animBg="1"/>
      <p:bldP spid="9" grpId="4" animBg="1"/>
      <p:bldP spid="10" grpId="0" animBg="1"/>
      <p:bldP spid="10" grpId="1" animBg="1"/>
      <p:bldP spid="10" grpId="2" animBg="1"/>
      <p:bldP spid="10" grpId="3" animBg="1"/>
      <p:bldP spid="11" grpId="0" animBg="1"/>
      <p:bldP spid="11" grpId="1" animBg="1"/>
      <p:bldP spid="11" grpId="2" animBg="1"/>
      <p:bldP spid="11" grpId="3" animBg="1"/>
      <p:bldP spid="11" grpId="4" animBg="1"/>
      <p:bldP spid="12" grpId="0" animBg="1"/>
      <p:bldP spid="12" grpId="1" animBg="1"/>
      <p:bldP spid="12" grpId="2" animBg="1"/>
      <p:bldP spid="12" grpId="3" animBg="1"/>
      <p:bldP spid="13" grpId="0" animBg="1"/>
      <p:bldP spid="13" grpId="1" animBg="1"/>
      <p:bldP spid="13" grpId="2" animBg="1"/>
      <p:bldP spid="13" grpId="3" animBg="1"/>
      <p:bldP spid="13" grpId="4" animBg="1"/>
      <p:bldP spid="14" grpId="0" animBg="1"/>
      <p:bldP spid="14" grpId="1" animBg="1"/>
      <p:bldP spid="14" grpId="2" animBg="1"/>
      <p:bldP spid="14" grpId="3"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19" grpId="4" animBg="1"/>
      <p:bldP spid="20"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jyt.jpg"/>
          <p:cNvPicPr>
            <a:picLocks noChangeAspect="1"/>
          </p:cNvPicPr>
          <p:nvPr/>
        </p:nvPicPr>
        <p:blipFill>
          <a:blip r:embed="rId2"/>
          <a:stretch>
            <a:fillRect/>
          </a:stretch>
        </p:blipFill>
        <p:spPr>
          <a:xfrm>
            <a:off x="0" y="6684"/>
            <a:ext cx="9144000" cy="6844632"/>
          </a:xfrm>
          <a:prstGeom prst="rect">
            <a:avLst/>
          </a:prstGeom>
        </p:spPr>
      </p:pic>
      <p:sp>
        <p:nvSpPr>
          <p:cNvPr id="5" name="4 Lágrima"/>
          <p:cNvSpPr/>
          <p:nvPr/>
        </p:nvSpPr>
        <p:spPr>
          <a:xfrm>
            <a:off x="1071538" y="3428976"/>
            <a:ext cx="3500462" cy="3429024"/>
          </a:xfrm>
          <a:prstGeom prst="teardrop">
            <a:avLst/>
          </a:prstGeom>
          <a:gradFill flip="none" rotWithShape="1">
            <a:gsLst>
              <a:gs pos="0">
                <a:schemeClr val="tx2">
                  <a:lumMod val="75000"/>
                  <a:alpha val="52000"/>
                </a:schemeClr>
              </a:gs>
              <a:gs pos="50000">
                <a:srgbClr val="8A5C00">
                  <a:shade val="67500"/>
                  <a:satMod val="115000"/>
                </a:srgbClr>
              </a:gs>
              <a:gs pos="100000">
                <a:srgbClr val="8A5C00">
                  <a:shade val="100000"/>
                  <a:satMod val="115000"/>
                </a:srgbClr>
              </a:gs>
            </a:gsLst>
            <a:path path="circle">
              <a:fillToRect l="100000" b="100000"/>
            </a:path>
            <a:tileRect t="-100000" r="-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6200000">
            <a:off x="4536281" y="3393257"/>
            <a:ext cx="3500462" cy="3429024"/>
          </a:xfrm>
          <a:prstGeom prst="teardrop">
            <a:avLst/>
          </a:prstGeom>
          <a:gradFill flip="none" rotWithShape="1">
            <a:gsLst>
              <a:gs pos="0">
                <a:schemeClr val="tx2">
                  <a:lumMod val="75000"/>
                  <a:alpha val="52000"/>
                </a:schemeClr>
              </a:gs>
              <a:gs pos="50000">
                <a:srgbClr val="8A5C00">
                  <a:shade val="67500"/>
                  <a:satMod val="115000"/>
                </a:srgbClr>
              </a:gs>
              <a:gs pos="100000">
                <a:srgbClr val="8A5C00">
                  <a:shade val="100000"/>
                  <a:satMod val="115000"/>
                </a:srgbClr>
              </a:gs>
            </a:gsLst>
            <a:path path="circle">
              <a:fillToRect l="100000" b="100000"/>
            </a:path>
            <a:tileRect t="-100000" r="-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5400000">
            <a:off x="1035819" y="35719"/>
            <a:ext cx="3500462" cy="3429024"/>
          </a:xfrm>
          <a:prstGeom prst="teardrop">
            <a:avLst/>
          </a:prstGeom>
          <a:gradFill flip="none" rotWithShape="1">
            <a:gsLst>
              <a:gs pos="0">
                <a:schemeClr val="tx2">
                  <a:lumMod val="75000"/>
                  <a:alpha val="52000"/>
                </a:schemeClr>
              </a:gs>
              <a:gs pos="50000">
                <a:srgbClr val="8A5C00">
                  <a:shade val="67500"/>
                  <a:satMod val="115000"/>
                </a:srgbClr>
              </a:gs>
              <a:gs pos="100000">
                <a:srgbClr val="8A5C00">
                  <a:shade val="100000"/>
                  <a:satMod val="115000"/>
                </a:srgbClr>
              </a:gs>
            </a:gsLst>
            <a:path path="circle">
              <a:fillToRect l="100000" b="100000"/>
            </a:path>
            <a:tileRect t="-100000" r="-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0800000">
            <a:off x="4500562" y="0"/>
            <a:ext cx="3500462" cy="3429024"/>
          </a:xfrm>
          <a:prstGeom prst="teardrop">
            <a:avLst/>
          </a:prstGeom>
          <a:gradFill flip="none" rotWithShape="1">
            <a:gsLst>
              <a:gs pos="0">
                <a:schemeClr val="tx2">
                  <a:lumMod val="75000"/>
                  <a:alpha val="52000"/>
                </a:schemeClr>
              </a:gs>
              <a:gs pos="50000">
                <a:srgbClr val="8A5C00">
                  <a:shade val="67500"/>
                  <a:satMod val="115000"/>
                </a:srgbClr>
              </a:gs>
              <a:gs pos="100000">
                <a:srgbClr val="8A5C00">
                  <a:shade val="100000"/>
                  <a:satMod val="115000"/>
                </a:srgbClr>
              </a:gs>
            </a:gsLst>
            <a:path path="circle">
              <a:fillToRect l="100000" b="100000"/>
            </a:path>
            <a:tileRect t="-100000" r="-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0" y="0"/>
            <a:ext cx="9144000" cy="6858000"/>
          </a:xfrm>
          <a:prstGeom prst="rect">
            <a:avLst/>
          </a:prstGeom>
          <a:gradFill>
            <a:gsLst>
              <a:gs pos="0">
                <a:srgbClr val="D6B19C"/>
              </a:gs>
              <a:gs pos="30000">
                <a:srgbClr val="D49E6C"/>
              </a:gs>
              <a:gs pos="70000">
                <a:srgbClr val="A65528"/>
              </a:gs>
              <a:gs pos="100000">
                <a:srgbClr val="663012"/>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2" presetClass="entr" presetSubtype="3"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0-#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1+#ppt_h/2"/>
                                          </p:val>
                                        </p:tav>
                                        <p:tav tm="100000">
                                          <p:val>
                                            <p:strVal val="#ppt_y"/>
                                          </p:val>
                                        </p:tav>
                                      </p:tavLst>
                                    </p:anim>
                                  </p:childTnLst>
                                </p:cTn>
                              </p:par>
                              <p:par>
                                <p:cTn id="24" presetID="8" presetClass="emph" presetSubtype="0" fill="hold" grpId="1" nodeType="withEffect">
                                  <p:stCondLst>
                                    <p:cond delay="0"/>
                                  </p:stCondLst>
                                  <p:childTnLst>
                                    <p:animRot by="21600000">
                                      <p:cBhvr>
                                        <p:cTn id="25" dur="3000" fill="hold"/>
                                        <p:tgtEl>
                                          <p:spTgt spid="5"/>
                                        </p:tgtEl>
                                        <p:attrNameLst>
                                          <p:attrName>r</p:attrName>
                                        </p:attrNameLst>
                                      </p:cBhvr>
                                    </p:animRot>
                                  </p:childTnLst>
                                </p:cTn>
                              </p:par>
                              <p:par>
                                <p:cTn id="26" presetID="8" presetClass="emph" presetSubtype="0" fill="hold" grpId="1" nodeType="withEffect">
                                  <p:stCondLst>
                                    <p:cond delay="0"/>
                                  </p:stCondLst>
                                  <p:childTnLst>
                                    <p:animRot by="21600000">
                                      <p:cBhvr>
                                        <p:cTn id="27" dur="3000" fill="hold"/>
                                        <p:tgtEl>
                                          <p:spTgt spid="7"/>
                                        </p:tgtEl>
                                        <p:attrNameLst>
                                          <p:attrName>r</p:attrName>
                                        </p:attrNameLst>
                                      </p:cBhvr>
                                    </p:animRot>
                                  </p:childTnLst>
                                </p:cTn>
                              </p:par>
                              <p:par>
                                <p:cTn id="28" presetID="8" presetClass="emph" presetSubtype="0" fill="hold" grpId="1" nodeType="withEffect">
                                  <p:stCondLst>
                                    <p:cond delay="0"/>
                                  </p:stCondLst>
                                  <p:childTnLst>
                                    <p:animRot by="-21600000">
                                      <p:cBhvr>
                                        <p:cTn id="29" dur="3000" fill="hold"/>
                                        <p:tgtEl>
                                          <p:spTgt spid="6"/>
                                        </p:tgtEl>
                                        <p:attrNameLst>
                                          <p:attrName>r</p:attrName>
                                        </p:attrNameLst>
                                      </p:cBhvr>
                                    </p:animRot>
                                  </p:childTnLst>
                                </p:cTn>
                              </p:par>
                              <p:par>
                                <p:cTn id="30" presetID="8" presetClass="emph" presetSubtype="0" fill="hold" grpId="1" nodeType="withEffect">
                                  <p:stCondLst>
                                    <p:cond delay="0"/>
                                  </p:stCondLst>
                                  <p:childTnLst>
                                    <p:animRot by="-21600000">
                                      <p:cBhvr>
                                        <p:cTn id="31" dur="3000" fill="hold"/>
                                        <p:tgtEl>
                                          <p:spTgt spid="8"/>
                                        </p:tgtEl>
                                        <p:attrNameLst>
                                          <p:attrName>r</p:attrName>
                                        </p:attrNameLst>
                                      </p:cBhvr>
                                    </p:animRot>
                                  </p:childTnLst>
                                </p:cTn>
                              </p:par>
                            </p:childTnLst>
                          </p:cTn>
                        </p:par>
                        <p:par>
                          <p:cTn id="32" fill="hold">
                            <p:stCondLst>
                              <p:cond delay="3000"/>
                            </p:stCondLst>
                            <p:childTnLst>
                              <p:par>
                                <p:cTn id="33" presetID="6" presetClass="exit" presetSubtype="16" fill="hold" grpId="2" nodeType="afterEffect">
                                  <p:stCondLst>
                                    <p:cond delay="0"/>
                                  </p:stCondLst>
                                  <p:childTnLst>
                                    <p:animEffect transition="out" filter="circle(in)">
                                      <p:cBhvr>
                                        <p:cTn id="34" dur="3000"/>
                                        <p:tgtEl>
                                          <p:spTgt spid="5"/>
                                        </p:tgtEl>
                                      </p:cBhvr>
                                    </p:animEffect>
                                    <p:set>
                                      <p:cBhvr>
                                        <p:cTn id="35" dur="1" fill="hold">
                                          <p:stCondLst>
                                            <p:cond delay="2999"/>
                                          </p:stCondLst>
                                        </p:cTn>
                                        <p:tgtEl>
                                          <p:spTgt spid="5"/>
                                        </p:tgtEl>
                                        <p:attrNameLst>
                                          <p:attrName>style.visibility</p:attrName>
                                        </p:attrNameLst>
                                      </p:cBhvr>
                                      <p:to>
                                        <p:strVal val="hidden"/>
                                      </p:to>
                                    </p:set>
                                  </p:childTnLst>
                                </p:cTn>
                              </p:par>
                              <p:par>
                                <p:cTn id="36" presetID="6" presetClass="exit" presetSubtype="16" fill="hold" grpId="2" nodeType="withEffect">
                                  <p:stCondLst>
                                    <p:cond delay="0"/>
                                  </p:stCondLst>
                                  <p:childTnLst>
                                    <p:animEffect transition="out" filter="circle(in)">
                                      <p:cBhvr>
                                        <p:cTn id="37" dur="3000"/>
                                        <p:tgtEl>
                                          <p:spTgt spid="6"/>
                                        </p:tgtEl>
                                      </p:cBhvr>
                                    </p:animEffect>
                                    <p:set>
                                      <p:cBhvr>
                                        <p:cTn id="38" dur="1" fill="hold">
                                          <p:stCondLst>
                                            <p:cond delay="2999"/>
                                          </p:stCondLst>
                                        </p:cTn>
                                        <p:tgtEl>
                                          <p:spTgt spid="6"/>
                                        </p:tgtEl>
                                        <p:attrNameLst>
                                          <p:attrName>style.visibility</p:attrName>
                                        </p:attrNameLst>
                                      </p:cBhvr>
                                      <p:to>
                                        <p:strVal val="hidden"/>
                                      </p:to>
                                    </p:set>
                                  </p:childTnLst>
                                </p:cTn>
                              </p:par>
                              <p:par>
                                <p:cTn id="39" presetID="6" presetClass="exit" presetSubtype="16" fill="hold" grpId="2" nodeType="withEffect">
                                  <p:stCondLst>
                                    <p:cond delay="0"/>
                                  </p:stCondLst>
                                  <p:childTnLst>
                                    <p:animEffect transition="out" filter="circle(in)">
                                      <p:cBhvr>
                                        <p:cTn id="40" dur="3000"/>
                                        <p:tgtEl>
                                          <p:spTgt spid="7"/>
                                        </p:tgtEl>
                                      </p:cBhvr>
                                    </p:animEffect>
                                    <p:set>
                                      <p:cBhvr>
                                        <p:cTn id="41" dur="1" fill="hold">
                                          <p:stCondLst>
                                            <p:cond delay="2999"/>
                                          </p:stCondLst>
                                        </p:cTn>
                                        <p:tgtEl>
                                          <p:spTgt spid="7"/>
                                        </p:tgtEl>
                                        <p:attrNameLst>
                                          <p:attrName>style.visibility</p:attrName>
                                        </p:attrNameLst>
                                      </p:cBhvr>
                                      <p:to>
                                        <p:strVal val="hidden"/>
                                      </p:to>
                                    </p:set>
                                  </p:childTnLst>
                                </p:cTn>
                              </p:par>
                              <p:par>
                                <p:cTn id="42" presetID="6" presetClass="exit" presetSubtype="16" fill="hold" grpId="2" nodeType="withEffect">
                                  <p:stCondLst>
                                    <p:cond delay="0"/>
                                  </p:stCondLst>
                                  <p:childTnLst>
                                    <p:animEffect transition="out" filter="circle(in)">
                                      <p:cBhvr>
                                        <p:cTn id="43" dur="3000"/>
                                        <p:tgtEl>
                                          <p:spTgt spid="8"/>
                                        </p:tgtEl>
                                      </p:cBhvr>
                                    </p:animEffect>
                                    <p:set>
                                      <p:cBhvr>
                                        <p:cTn id="44" dur="1" fill="hold">
                                          <p:stCondLst>
                                            <p:cond delay="2999"/>
                                          </p:stCondLst>
                                        </p:cTn>
                                        <p:tgtEl>
                                          <p:spTgt spid="8"/>
                                        </p:tgtEl>
                                        <p:attrNameLst>
                                          <p:attrName>style.visibility</p:attrName>
                                        </p:attrNameLst>
                                      </p:cBhvr>
                                      <p:to>
                                        <p:strVal val="hidden"/>
                                      </p:to>
                                    </p:set>
                                  </p:childTnLst>
                                </p:cTn>
                              </p:par>
                              <p:par>
                                <p:cTn id="45" presetID="2" presetClass="exit" presetSubtype="3" fill="hold" grpId="3" nodeType="withEffect">
                                  <p:stCondLst>
                                    <p:cond delay="0"/>
                                  </p:stCondLst>
                                  <p:childTnLst>
                                    <p:anim calcmode="lin" valueType="num">
                                      <p:cBhvr additive="base">
                                        <p:cTn id="46" dur="3000"/>
                                        <p:tgtEl>
                                          <p:spTgt spid="5"/>
                                        </p:tgtEl>
                                        <p:attrNameLst>
                                          <p:attrName>ppt_x</p:attrName>
                                        </p:attrNameLst>
                                      </p:cBhvr>
                                      <p:tavLst>
                                        <p:tav tm="0">
                                          <p:val>
                                            <p:strVal val="ppt_x"/>
                                          </p:val>
                                        </p:tav>
                                        <p:tav tm="100000">
                                          <p:val>
                                            <p:strVal val="1+ppt_w/2"/>
                                          </p:val>
                                        </p:tav>
                                      </p:tavLst>
                                    </p:anim>
                                    <p:anim calcmode="lin" valueType="num">
                                      <p:cBhvr additive="base">
                                        <p:cTn id="47" dur="3000"/>
                                        <p:tgtEl>
                                          <p:spTgt spid="5"/>
                                        </p:tgtEl>
                                        <p:attrNameLst>
                                          <p:attrName>ppt_y</p:attrName>
                                        </p:attrNameLst>
                                      </p:cBhvr>
                                      <p:tavLst>
                                        <p:tav tm="0">
                                          <p:val>
                                            <p:strVal val="ppt_y"/>
                                          </p:val>
                                        </p:tav>
                                        <p:tav tm="100000">
                                          <p:val>
                                            <p:strVal val="0-ppt_h/2"/>
                                          </p:val>
                                        </p:tav>
                                      </p:tavLst>
                                    </p:anim>
                                    <p:set>
                                      <p:cBhvr>
                                        <p:cTn id="48" dur="1" fill="hold">
                                          <p:stCondLst>
                                            <p:cond delay="2999"/>
                                          </p:stCondLst>
                                        </p:cTn>
                                        <p:tgtEl>
                                          <p:spTgt spid="5"/>
                                        </p:tgtEl>
                                        <p:attrNameLst>
                                          <p:attrName>style.visibility</p:attrName>
                                        </p:attrNameLst>
                                      </p:cBhvr>
                                      <p:to>
                                        <p:strVal val="hidden"/>
                                      </p:to>
                                    </p:set>
                                  </p:childTnLst>
                                </p:cTn>
                              </p:par>
                              <p:par>
                                <p:cTn id="49" presetID="2" presetClass="exit" presetSubtype="9" fill="hold" grpId="3" nodeType="withEffect">
                                  <p:stCondLst>
                                    <p:cond delay="0"/>
                                  </p:stCondLst>
                                  <p:childTnLst>
                                    <p:anim calcmode="lin" valueType="num">
                                      <p:cBhvr additive="base">
                                        <p:cTn id="50" dur="3000"/>
                                        <p:tgtEl>
                                          <p:spTgt spid="6"/>
                                        </p:tgtEl>
                                        <p:attrNameLst>
                                          <p:attrName>ppt_x</p:attrName>
                                        </p:attrNameLst>
                                      </p:cBhvr>
                                      <p:tavLst>
                                        <p:tav tm="0">
                                          <p:val>
                                            <p:strVal val="ppt_x"/>
                                          </p:val>
                                        </p:tav>
                                        <p:tav tm="100000">
                                          <p:val>
                                            <p:strVal val="0-ppt_w/2"/>
                                          </p:val>
                                        </p:tav>
                                      </p:tavLst>
                                    </p:anim>
                                    <p:anim calcmode="lin" valueType="num">
                                      <p:cBhvr additive="base">
                                        <p:cTn id="51" dur="3000"/>
                                        <p:tgtEl>
                                          <p:spTgt spid="6"/>
                                        </p:tgtEl>
                                        <p:attrNameLst>
                                          <p:attrName>ppt_y</p:attrName>
                                        </p:attrNameLst>
                                      </p:cBhvr>
                                      <p:tavLst>
                                        <p:tav tm="0">
                                          <p:val>
                                            <p:strVal val="ppt_y"/>
                                          </p:val>
                                        </p:tav>
                                        <p:tav tm="100000">
                                          <p:val>
                                            <p:strVal val="0-ppt_h/2"/>
                                          </p:val>
                                        </p:tav>
                                      </p:tavLst>
                                    </p:anim>
                                    <p:set>
                                      <p:cBhvr>
                                        <p:cTn id="52" dur="1" fill="hold">
                                          <p:stCondLst>
                                            <p:cond delay="2999"/>
                                          </p:stCondLst>
                                        </p:cTn>
                                        <p:tgtEl>
                                          <p:spTgt spid="6"/>
                                        </p:tgtEl>
                                        <p:attrNameLst>
                                          <p:attrName>style.visibility</p:attrName>
                                        </p:attrNameLst>
                                      </p:cBhvr>
                                      <p:to>
                                        <p:strVal val="hidden"/>
                                      </p:to>
                                    </p:set>
                                  </p:childTnLst>
                                </p:cTn>
                              </p:par>
                              <p:par>
                                <p:cTn id="53" presetID="2" presetClass="exit" presetSubtype="6" fill="hold" grpId="3" nodeType="withEffect">
                                  <p:stCondLst>
                                    <p:cond delay="0"/>
                                  </p:stCondLst>
                                  <p:childTnLst>
                                    <p:anim calcmode="lin" valueType="num">
                                      <p:cBhvr additive="base">
                                        <p:cTn id="54" dur="3000"/>
                                        <p:tgtEl>
                                          <p:spTgt spid="7"/>
                                        </p:tgtEl>
                                        <p:attrNameLst>
                                          <p:attrName>ppt_x</p:attrName>
                                        </p:attrNameLst>
                                      </p:cBhvr>
                                      <p:tavLst>
                                        <p:tav tm="0">
                                          <p:val>
                                            <p:strVal val="ppt_x"/>
                                          </p:val>
                                        </p:tav>
                                        <p:tav tm="100000">
                                          <p:val>
                                            <p:strVal val="1+ppt_w/2"/>
                                          </p:val>
                                        </p:tav>
                                      </p:tavLst>
                                    </p:anim>
                                    <p:anim calcmode="lin" valueType="num">
                                      <p:cBhvr additive="base">
                                        <p:cTn id="55" dur="3000"/>
                                        <p:tgtEl>
                                          <p:spTgt spid="7"/>
                                        </p:tgtEl>
                                        <p:attrNameLst>
                                          <p:attrName>ppt_y</p:attrName>
                                        </p:attrNameLst>
                                      </p:cBhvr>
                                      <p:tavLst>
                                        <p:tav tm="0">
                                          <p:val>
                                            <p:strVal val="ppt_y"/>
                                          </p:val>
                                        </p:tav>
                                        <p:tav tm="100000">
                                          <p:val>
                                            <p:strVal val="1+ppt_h/2"/>
                                          </p:val>
                                        </p:tav>
                                      </p:tavLst>
                                    </p:anim>
                                    <p:set>
                                      <p:cBhvr>
                                        <p:cTn id="56" dur="1" fill="hold">
                                          <p:stCondLst>
                                            <p:cond delay="2999"/>
                                          </p:stCondLst>
                                        </p:cTn>
                                        <p:tgtEl>
                                          <p:spTgt spid="7"/>
                                        </p:tgtEl>
                                        <p:attrNameLst>
                                          <p:attrName>style.visibility</p:attrName>
                                        </p:attrNameLst>
                                      </p:cBhvr>
                                      <p:to>
                                        <p:strVal val="hidden"/>
                                      </p:to>
                                    </p:set>
                                  </p:childTnLst>
                                </p:cTn>
                              </p:par>
                              <p:par>
                                <p:cTn id="57" presetID="2" presetClass="exit" presetSubtype="12" fill="hold" grpId="3" nodeType="withEffect">
                                  <p:stCondLst>
                                    <p:cond delay="0"/>
                                  </p:stCondLst>
                                  <p:childTnLst>
                                    <p:anim calcmode="lin" valueType="num">
                                      <p:cBhvr additive="base">
                                        <p:cTn id="58" dur="3000"/>
                                        <p:tgtEl>
                                          <p:spTgt spid="8"/>
                                        </p:tgtEl>
                                        <p:attrNameLst>
                                          <p:attrName>ppt_x</p:attrName>
                                        </p:attrNameLst>
                                      </p:cBhvr>
                                      <p:tavLst>
                                        <p:tav tm="0">
                                          <p:val>
                                            <p:strVal val="ppt_x"/>
                                          </p:val>
                                        </p:tav>
                                        <p:tav tm="100000">
                                          <p:val>
                                            <p:strVal val="0-ppt_w/2"/>
                                          </p:val>
                                        </p:tav>
                                      </p:tavLst>
                                    </p:anim>
                                    <p:anim calcmode="lin" valueType="num">
                                      <p:cBhvr additive="base">
                                        <p:cTn id="59" dur="3000"/>
                                        <p:tgtEl>
                                          <p:spTgt spid="8"/>
                                        </p:tgtEl>
                                        <p:attrNameLst>
                                          <p:attrName>ppt_y</p:attrName>
                                        </p:attrNameLst>
                                      </p:cBhvr>
                                      <p:tavLst>
                                        <p:tav tm="0">
                                          <p:val>
                                            <p:strVal val="ppt_y"/>
                                          </p:val>
                                        </p:tav>
                                        <p:tav tm="100000">
                                          <p:val>
                                            <p:strVal val="1+ppt_h/2"/>
                                          </p:val>
                                        </p:tav>
                                      </p:tavLst>
                                    </p:anim>
                                    <p:set>
                                      <p:cBhvr>
                                        <p:cTn id="60" dur="1" fill="hold">
                                          <p:stCondLst>
                                            <p:cond delay="2999"/>
                                          </p:stCondLst>
                                        </p:cTn>
                                        <p:tgtEl>
                                          <p:spTgt spid="8"/>
                                        </p:tgtEl>
                                        <p:attrNameLst>
                                          <p:attrName>style.visibility</p:attrName>
                                        </p:attrNameLst>
                                      </p:cBhvr>
                                      <p:to>
                                        <p:strVal val="hidden"/>
                                      </p:to>
                                    </p:set>
                                  </p:childTnLst>
                                </p:cTn>
                              </p:par>
                              <p:par>
                                <p:cTn id="61" presetID="23" presetClass="entr" presetSubtype="272" fill="hold" nodeType="withEffect">
                                  <p:stCondLst>
                                    <p:cond delay="0"/>
                                  </p:stCondLst>
                                  <p:childTnLst>
                                    <p:set>
                                      <p:cBhvr>
                                        <p:cTn id="62" dur="1" fill="hold">
                                          <p:stCondLst>
                                            <p:cond delay="0"/>
                                          </p:stCondLst>
                                        </p:cTn>
                                        <p:tgtEl>
                                          <p:spTgt spid="4"/>
                                        </p:tgtEl>
                                        <p:attrNameLst>
                                          <p:attrName>style.visibility</p:attrName>
                                        </p:attrNameLst>
                                      </p:cBhvr>
                                      <p:to>
                                        <p:strVal val="visible"/>
                                      </p:to>
                                    </p:set>
                                    <p:anim calcmode="lin" valueType="num">
                                      <p:cBhvr>
                                        <p:cTn id="63" dur="3000" fill="hold"/>
                                        <p:tgtEl>
                                          <p:spTgt spid="4"/>
                                        </p:tgtEl>
                                        <p:attrNameLst>
                                          <p:attrName>ppt_w</p:attrName>
                                        </p:attrNameLst>
                                      </p:cBhvr>
                                      <p:tavLst>
                                        <p:tav tm="0">
                                          <p:val>
                                            <p:strVal val="2/3*#ppt_w"/>
                                          </p:val>
                                        </p:tav>
                                        <p:tav tm="100000">
                                          <p:val>
                                            <p:strVal val="#ppt_w"/>
                                          </p:val>
                                        </p:tav>
                                      </p:tavLst>
                                    </p:anim>
                                    <p:anim calcmode="lin" valueType="num">
                                      <p:cBhvr>
                                        <p:cTn id="64" dur="3000" fill="hold"/>
                                        <p:tgtEl>
                                          <p:spTgt spid="4"/>
                                        </p:tgtEl>
                                        <p:attrNameLst>
                                          <p:attrName>ppt_h</p:attrName>
                                        </p:attrNameLst>
                                      </p:cBhvr>
                                      <p:tavLst>
                                        <p:tav tm="0">
                                          <p:val>
                                            <p:strVal val="2/3*#ppt_h"/>
                                          </p:val>
                                        </p:tav>
                                        <p:tav tm="100000">
                                          <p:val>
                                            <p:strVal val="#ppt_h"/>
                                          </p:val>
                                        </p:tav>
                                      </p:tavLst>
                                    </p:anim>
                                  </p:childTnLst>
                                </p:cTn>
                              </p:par>
                              <p:par>
                                <p:cTn id="65" presetID="6" presetClass="entr" presetSubtype="32" fill="hold" nodeType="withEffect">
                                  <p:stCondLst>
                                    <p:cond delay="0"/>
                                  </p:stCondLst>
                                  <p:childTnLst>
                                    <p:set>
                                      <p:cBhvr>
                                        <p:cTn id="66" dur="1" fill="hold">
                                          <p:stCondLst>
                                            <p:cond delay="0"/>
                                          </p:stCondLst>
                                        </p:cTn>
                                        <p:tgtEl>
                                          <p:spTgt spid="4"/>
                                        </p:tgtEl>
                                        <p:attrNameLst>
                                          <p:attrName>style.visibility</p:attrName>
                                        </p:attrNameLst>
                                      </p:cBhvr>
                                      <p:to>
                                        <p:strVal val="visible"/>
                                      </p:to>
                                    </p:set>
                                    <p:animEffect transition="in" filter="circle(out)">
                                      <p:cBhvr>
                                        <p:cTn id="6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jyuj.jpg"/>
          <p:cNvPicPr>
            <a:picLocks noChangeAspect="1"/>
          </p:cNvPicPr>
          <p:nvPr/>
        </p:nvPicPr>
        <p:blipFill>
          <a:blip r:embed="rId2"/>
          <a:stretch>
            <a:fillRect/>
          </a:stretch>
        </p:blipFill>
        <p:spPr>
          <a:xfrm>
            <a:off x="2969" y="0"/>
            <a:ext cx="9138062" cy="6858000"/>
          </a:xfrm>
          <a:prstGeom prst="rect">
            <a:avLst/>
          </a:prstGeom>
        </p:spPr>
      </p:pic>
      <p:sp>
        <p:nvSpPr>
          <p:cNvPr id="5" name="4 Rectángulo"/>
          <p:cNvSpPr/>
          <p:nvPr/>
        </p:nvSpPr>
        <p:spPr>
          <a:xfrm>
            <a:off x="1000132" y="0"/>
            <a:ext cx="500034" cy="1928802"/>
          </a:xfrm>
          <a:prstGeom prst="rect">
            <a:avLst/>
          </a:prstGeom>
          <a:gradFill>
            <a:gsLst>
              <a:gs pos="0">
                <a:srgbClr val="D6B19C"/>
              </a:gs>
              <a:gs pos="30000">
                <a:srgbClr val="D49E6C"/>
              </a:gs>
              <a:gs pos="70000">
                <a:srgbClr val="A65528"/>
              </a:gs>
              <a:gs pos="100000">
                <a:srgbClr val="663012"/>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7143768" y="0"/>
            <a:ext cx="500034" cy="1928802"/>
          </a:xfrm>
          <a:prstGeom prst="rect">
            <a:avLst/>
          </a:prstGeom>
          <a:gradFill>
            <a:gsLst>
              <a:gs pos="0">
                <a:srgbClr val="D6B19C"/>
              </a:gs>
              <a:gs pos="30000">
                <a:srgbClr val="D49E6C"/>
              </a:gs>
              <a:gs pos="70000">
                <a:srgbClr val="A65528"/>
              </a:gs>
              <a:gs pos="100000">
                <a:srgbClr val="663012"/>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500166" y="1000108"/>
            <a:ext cx="500034" cy="1928802"/>
          </a:xfrm>
          <a:prstGeom prst="rect">
            <a:avLst/>
          </a:prstGeom>
          <a:gradFill>
            <a:gsLst>
              <a:gs pos="0">
                <a:srgbClr val="D6B19C"/>
              </a:gs>
              <a:gs pos="30000">
                <a:srgbClr val="D49E6C"/>
              </a:gs>
              <a:gs pos="70000">
                <a:srgbClr val="A65528"/>
              </a:gs>
              <a:gs pos="100000">
                <a:srgbClr val="663012"/>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6643702" y="1071546"/>
            <a:ext cx="500034" cy="1928802"/>
          </a:xfrm>
          <a:prstGeom prst="rect">
            <a:avLst/>
          </a:prstGeom>
          <a:gradFill>
            <a:gsLst>
              <a:gs pos="0">
                <a:srgbClr val="D6B19C"/>
              </a:gs>
              <a:gs pos="30000">
                <a:srgbClr val="D49E6C"/>
              </a:gs>
              <a:gs pos="70000">
                <a:srgbClr val="A65528"/>
              </a:gs>
              <a:gs pos="100000">
                <a:srgbClr val="663012"/>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000264" y="2000264"/>
            <a:ext cx="500034" cy="1928802"/>
          </a:xfrm>
          <a:prstGeom prst="rect">
            <a:avLst/>
          </a:prstGeom>
          <a:gradFill>
            <a:gsLst>
              <a:gs pos="0">
                <a:srgbClr val="D6B19C"/>
              </a:gs>
              <a:gs pos="30000">
                <a:srgbClr val="D49E6C"/>
              </a:gs>
              <a:gs pos="70000">
                <a:srgbClr val="A65528"/>
              </a:gs>
              <a:gs pos="100000">
                <a:srgbClr val="663012"/>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2500298" y="3000372"/>
            <a:ext cx="500034" cy="1928802"/>
          </a:xfrm>
          <a:prstGeom prst="rect">
            <a:avLst/>
          </a:prstGeom>
          <a:gradFill>
            <a:gsLst>
              <a:gs pos="0">
                <a:srgbClr val="D6B19C"/>
              </a:gs>
              <a:gs pos="30000">
                <a:srgbClr val="D49E6C"/>
              </a:gs>
              <a:gs pos="70000">
                <a:srgbClr val="A65528"/>
              </a:gs>
              <a:gs pos="100000">
                <a:srgbClr val="663012"/>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6143636" y="2000240"/>
            <a:ext cx="500034" cy="1928802"/>
          </a:xfrm>
          <a:prstGeom prst="rect">
            <a:avLst/>
          </a:prstGeom>
          <a:gradFill>
            <a:gsLst>
              <a:gs pos="0">
                <a:srgbClr val="D6B19C"/>
              </a:gs>
              <a:gs pos="30000">
                <a:srgbClr val="D49E6C"/>
              </a:gs>
              <a:gs pos="70000">
                <a:srgbClr val="A65528"/>
              </a:gs>
              <a:gs pos="100000">
                <a:srgbClr val="663012"/>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5643570" y="3071810"/>
            <a:ext cx="500034" cy="1928802"/>
          </a:xfrm>
          <a:prstGeom prst="rect">
            <a:avLst/>
          </a:prstGeom>
          <a:gradFill>
            <a:gsLst>
              <a:gs pos="0">
                <a:srgbClr val="D6B19C"/>
              </a:gs>
              <a:gs pos="30000">
                <a:srgbClr val="D49E6C"/>
              </a:gs>
              <a:gs pos="70000">
                <a:srgbClr val="A65528"/>
              </a:gs>
              <a:gs pos="100000">
                <a:srgbClr val="663012"/>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3000396" y="3857628"/>
            <a:ext cx="500034" cy="1928802"/>
          </a:xfrm>
          <a:prstGeom prst="rect">
            <a:avLst/>
          </a:prstGeom>
          <a:gradFill>
            <a:gsLst>
              <a:gs pos="0">
                <a:srgbClr val="D6B19C"/>
              </a:gs>
              <a:gs pos="30000">
                <a:srgbClr val="D49E6C"/>
              </a:gs>
              <a:gs pos="70000">
                <a:srgbClr val="A65528"/>
              </a:gs>
              <a:gs pos="100000">
                <a:srgbClr val="663012"/>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3500430" y="4857736"/>
            <a:ext cx="500034" cy="1928802"/>
          </a:xfrm>
          <a:prstGeom prst="rect">
            <a:avLst/>
          </a:prstGeom>
          <a:gradFill>
            <a:gsLst>
              <a:gs pos="0">
                <a:srgbClr val="D6B19C"/>
              </a:gs>
              <a:gs pos="30000">
                <a:srgbClr val="D49E6C"/>
              </a:gs>
              <a:gs pos="70000">
                <a:srgbClr val="A65528"/>
              </a:gs>
              <a:gs pos="100000">
                <a:srgbClr val="663012"/>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4000496" y="5357826"/>
            <a:ext cx="500034" cy="1500174"/>
          </a:xfrm>
          <a:prstGeom prst="rect">
            <a:avLst/>
          </a:prstGeom>
          <a:gradFill>
            <a:gsLst>
              <a:gs pos="0">
                <a:srgbClr val="D6B19C"/>
              </a:gs>
              <a:gs pos="30000">
                <a:srgbClr val="D49E6C"/>
              </a:gs>
              <a:gs pos="70000">
                <a:srgbClr val="A65528"/>
              </a:gs>
              <a:gs pos="100000">
                <a:srgbClr val="663012"/>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5143504" y="4286256"/>
            <a:ext cx="500034" cy="1928802"/>
          </a:xfrm>
          <a:prstGeom prst="rect">
            <a:avLst/>
          </a:prstGeom>
          <a:gradFill>
            <a:gsLst>
              <a:gs pos="0">
                <a:srgbClr val="D6B19C"/>
              </a:gs>
              <a:gs pos="30000">
                <a:srgbClr val="D49E6C"/>
              </a:gs>
              <a:gs pos="70000">
                <a:srgbClr val="A65528"/>
              </a:gs>
              <a:gs pos="100000">
                <a:srgbClr val="663012"/>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4643438" y="5357826"/>
            <a:ext cx="500034" cy="1500174"/>
          </a:xfrm>
          <a:prstGeom prst="rect">
            <a:avLst/>
          </a:prstGeom>
          <a:gradFill>
            <a:gsLst>
              <a:gs pos="0">
                <a:srgbClr val="D6B19C"/>
              </a:gs>
              <a:gs pos="30000">
                <a:srgbClr val="D49E6C"/>
              </a:gs>
              <a:gs pos="70000">
                <a:srgbClr val="A65528"/>
              </a:gs>
              <a:gs pos="100000">
                <a:srgbClr val="663012"/>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0" y="0"/>
            <a:ext cx="9144000" cy="6858000"/>
          </a:xfrm>
          <a:prstGeom prst="rect">
            <a:avLst/>
          </a:prstGeom>
          <a:gradFill>
            <a:gsLst>
              <a:gs pos="0">
                <a:srgbClr val="D6B19C"/>
              </a:gs>
              <a:gs pos="30000">
                <a:srgbClr val="D49E6C"/>
              </a:gs>
              <a:gs pos="70000">
                <a:srgbClr val="A65528"/>
              </a:gs>
              <a:gs pos="100000">
                <a:srgbClr val="663012"/>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 presetClass="entr" presetSubtype="9"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0-#ppt_w/2"/>
                                          </p:val>
                                        </p:tav>
                                        <p:tav tm="100000">
                                          <p:val>
                                            <p:strVal val="#ppt_x"/>
                                          </p:val>
                                        </p:tav>
                                      </p:tavLst>
                                    </p:anim>
                                    <p:anim calcmode="lin" valueType="num">
                                      <p:cBhvr additive="base">
                                        <p:cTn id="19" dur="3000" fill="hold"/>
                                        <p:tgtEl>
                                          <p:spTgt spid="9"/>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3000" fill="hold"/>
                                        <p:tgtEl>
                                          <p:spTgt spid="10"/>
                                        </p:tgtEl>
                                        <p:attrNameLst>
                                          <p:attrName>ppt_x</p:attrName>
                                        </p:attrNameLst>
                                      </p:cBhvr>
                                      <p:tavLst>
                                        <p:tav tm="0">
                                          <p:val>
                                            <p:strVal val="0-#ppt_w/2"/>
                                          </p:val>
                                        </p:tav>
                                        <p:tav tm="100000">
                                          <p:val>
                                            <p:strVal val="#ppt_x"/>
                                          </p:val>
                                        </p:tav>
                                      </p:tavLst>
                                    </p:anim>
                                    <p:anim calcmode="lin" valueType="num">
                                      <p:cBhvr additive="base">
                                        <p:cTn id="23" dur="3000" fill="hold"/>
                                        <p:tgtEl>
                                          <p:spTgt spid="10"/>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0-#ppt_w/2"/>
                                          </p:val>
                                        </p:tav>
                                        <p:tav tm="100000">
                                          <p:val>
                                            <p:strVal val="#ppt_x"/>
                                          </p:val>
                                        </p:tav>
                                      </p:tavLst>
                                    </p:anim>
                                    <p:anim calcmode="lin" valueType="num">
                                      <p:cBhvr additive="base">
                                        <p:cTn id="27" dur="3000" fill="hold"/>
                                        <p:tgtEl>
                                          <p:spTgt spid="13"/>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additive="base">
                                        <p:cTn id="30" dur="3000" fill="hold"/>
                                        <p:tgtEl>
                                          <p:spTgt spid="14"/>
                                        </p:tgtEl>
                                        <p:attrNameLst>
                                          <p:attrName>ppt_x</p:attrName>
                                        </p:attrNameLst>
                                      </p:cBhvr>
                                      <p:tavLst>
                                        <p:tav tm="0">
                                          <p:val>
                                            <p:strVal val="0-#ppt_w/2"/>
                                          </p:val>
                                        </p:tav>
                                        <p:tav tm="100000">
                                          <p:val>
                                            <p:strVal val="#ppt_x"/>
                                          </p:val>
                                        </p:tav>
                                      </p:tavLst>
                                    </p:anim>
                                    <p:anim calcmode="lin" valueType="num">
                                      <p:cBhvr additive="base">
                                        <p:cTn id="31" dur="3000" fill="hold"/>
                                        <p:tgtEl>
                                          <p:spTgt spid="14"/>
                                        </p:tgtEl>
                                        <p:attrNameLst>
                                          <p:attrName>ppt_y</p:attrName>
                                        </p:attrNameLst>
                                      </p:cBhvr>
                                      <p:tavLst>
                                        <p:tav tm="0">
                                          <p:val>
                                            <p:strVal val="0-#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additive="base">
                                        <p:cTn id="34" dur="3000" fill="hold"/>
                                        <p:tgtEl>
                                          <p:spTgt spid="15"/>
                                        </p:tgtEl>
                                        <p:attrNameLst>
                                          <p:attrName>ppt_x</p:attrName>
                                        </p:attrNameLst>
                                      </p:cBhvr>
                                      <p:tavLst>
                                        <p:tav tm="0">
                                          <p:val>
                                            <p:strVal val="0-#ppt_w/2"/>
                                          </p:val>
                                        </p:tav>
                                        <p:tav tm="100000">
                                          <p:val>
                                            <p:strVal val="#ppt_x"/>
                                          </p:val>
                                        </p:tav>
                                      </p:tavLst>
                                    </p:anim>
                                    <p:anim calcmode="lin" valueType="num">
                                      <p:cBhvr additive="base">
                                        <p:cTn id="35" dur="3000" fill="hold"/>
                                        <p:tgtEl>
                                          <p:spTgt spid="15"/>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additive="base">
                                        <p:cTn id="38" dur="3000" fill="hold"/>
                                        <p:tgtEl>
                                          <p:spTgt spid="6"/>
                                        </p:tgtEl>
                                        <p:attrNameLst>
                                          <p:attrName>ppt_x</p:attrName>
                                        </p:attrNameLst>
                                      </p:cBhvr>
                                      <p:tavLst>
                                        <p:tav tm="0">
                                          <p:val>
                                            <p:strVal val="1+#ppt_w/2"/>
                                          </p:val>
                                        </p:tav>
                                        <p:tav tm="100000">
                                          <p:val>
                                            <p:strVal val="#ppt_x"/>
                                          </p:val>
                                        </p:tav>
                                      </p:tavLst>
                                    </p:anim>
                                    <p:anim calcmode="lin" valueType="num">
                                      <p:cBhvr additive="base">
                                        <p:cTn id="39" dur="3000" fill="hold"/>
                                        <p:tgtEl>
                                          <p:spTgt spid="6"/>
                                        </p:tgtEl>
                                        <p:attrNameLst>
                                          <p:attrName>ppt_y</p:attrName>
                                        </p:attrNameLst>
                                      </p:cBhvr>
                                      <p:tavLst>
                                        <p:tav tm="0">
                                          <p:val>
                                            <p:strVal val="0-#ppt_h/2"/>
                                          </p:val>
                                        </p:tav>
                                        <p:tav tm="100000">
                                          <p:val>
                                            <p:strVal val="#ppt_y"/>
                                          </p:val>
                                        </p:tav>
                                      </p:tavLst>
                                    </p:anim>
                                  </p:childTnLst>
                                </p:cTn>
                              </p:par>
                              <p:par>
                                <p:cTn id="40" presetID="2" presetClass="entr" presetSubtype="3" fill="hold" grpId="0"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additive="base">
                                        <p:cTn id="42" dur="3000" fill="hold"/>
                                        <p:tgtEl>
                                          <p:spTgt spid="8"/>
                                        </p:tgtEl>
                                        <p:attrNameLst>
                                          <p:attrName>ppt_x</p:attrName>
                                        </p:attrNameLst>
                                      </p:cBhvr>
                                      <p:tavLst>
                                        <p:tav tm="0">
                                          <p:val>
                                            <p:strVal val="1+#ppt_w/2"/>
                                          </p:val>
                                        </p:tav>
                                        <p:tav tm="100000">
                                          <p:val>
                                            <p:strVal val="#ppt_x"/>
                                          </p:val>
                                        </p:tav>
                                      </p:tavLst>
                                    </p:anim>
                                    <p:anim calcmode="lin" valueType="num">
                                      <p:cBhvr additive="base">
                                        <p:cTn id="43" dur="3000" fill="hold"/>
                                        <p:tgtEl>
                                          <p:spTgt spid="8"/>
                                        </p:tgtEl>
                                        <p:attrNameLst>
                                          <p:attrName>ppt_y</p:attrName>
                                        </p:attrNameLst>
                                      </p:cBhvr>
                                      <p:tavLst>
                                        <p:tav tm="0">
                                          <p:val>
                                            <p:strVal val="0-#ppt_h/2"/>
                                          </p:val>
                                        </p:tav>
                                        <p:tav tm="100000">
                                          <p:val>
                                            <p:strVal val="#ppt_y"/>
                                          </p:val>
                                        </p:tav>
                                      </p:tavLst>
                                    </p:anim>
                                  </p:childTnLst>
                                </p:cTn>
                              </p:par>
                              <p:par>
                                <p:cTn id="44" presetID="2" presetClass="entr" presetSubtype="3"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additive="base">
                                        <p:cTn id="46" dur="3000" fill="hold"/>
                                        <p:tgtEl>
                                          <p:spTgt spid="11"/>
                                        </p:tgtEl>
                                        <p:attrNameLst>
                                          <p:attrName>ppt_x</p:attrName>
                                        </p:attrNameLst>
                                      </p:cBhvr>
                                      <p:tavLst>
                                        <p:tav tm="0">
                                          <p:val>
                                            <p:strVal val="1+#ppt_w/2"/>
                                          </p:val>
                                        </p:tav>
                                        <p:tav tm="100000">
                                          <p:val>
                                            <p:strVal val="#ppt_x"/>
                                          </p:val>
                                        </p:tav>
                                      </p:tavLst>
                                    </p:anim>
                                    <p:anim calcmode="lin" valueType="num">
                                      <p:cBhvr additive="base">
                                        <p:cTn id="47" dur="3000" fill="hold"/>
                                        <p:tgtEl>
                                          <p:spTgt spid="11"/>
                                        </p:tgtEl>
                                        <p:attrNameLst>
                                          <p:attrName>ppt_y</p:attrName>
                                        </p:attrNameLst>
                                      </p:cBhvr>
                                      <p:tavLst>
                                        <p:tav tm="0">
                                          <p:val>
                                            <p:strVal val="0-#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12"/>
                                        </p:tgtEl>
                                        <p:attrNameLst>
                                          <p:attrName>style.visibility</p:attrName>
                                        </p:attrNameLst>
                                      </p:cBhvr>
                                      <p:to>
                                        <p:strVal val="visible"/>
                                      </p:to>
                                    </p:set>
                                    <p:anim calcmode="lin" valueType="num">
                                      <p:cBhvr additive="base">
                                        <p:cTn id="50" dur="3000" fill="hold"/>
                                        <p:tgtEl>
                                          <p:spTgt spid="12"/>
                                        </p:tgtEl>
                                        <p:attrNameLst>
                                          <p:attrName>ppt_x</p:attrName>
                                        </p:attrNameLst>
                                      </p:cBhvr>
                                      <p:tavLst>
                                        <p:tav tm="0">
                                          <p:val>
                                            <p:strVal val="1+#ppt_w/2"/>
                                          </p:val>
                                        </p:tav>
                                        <p:tav tm="100000">
                                          <p:val>
                                            <p:strVal val="#ppt_x"/>
                                          </p:val>
                                        </p:tav>
                                      </p:tavLst>
                                    </p:anim>
                                    <p:anim calcmode="lin" valueType="num">
                                      <p:cBhvr additive="base">
                                        <p:cTn id="51" dur="3000" fill="hold"/>
                                        <p:tgtEl>
                                          <p:spTgt spid="12"/>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1+#ppt_w/2"/>
                                          </p:val>
                                        </p:tav>
                                        <p:tav tm="100000">
                                          <p:val>
                                            <p:strVal val="#ppt_x"/>
                                          </p:val>
                                        </p:tav>
                                      </p:tavLst>
                                    </p:anim>
                                    <p:anim calcmode="lin" valueType="num">
                                      <p:cBhvr additive="base">
                                        <p:cTn id="55" dur="3000" fill="hold"/>
                                        <p:tgtEl>
                                          <p:spTgt spid="16"/>
                                        </p:tgtEl>
                                        <p:attrNameLst>
                                          <p:attrName>ppt_y</p:attrName>
                                        </p:attrNameLst>
                                      </p:cBhvr>
                                      <p:tavLst>
                                        <p:tav tm="0">
                                          <p:val>
                                            <p:strVal val="0-#ppt_h/2"/>
                                          </p:val>
                                        </p:tav>
                                        <p:tav tm="100000">
                                          <p:val>
                                            <p:strVal val="#ppt_y"/>
                                          </p:val>
                                        </p:tav>
                                      </p:tavLst>
                                    </p:anim>
                                  </p:childTnLst>
                                </p:cTn>
                              </p:par>
                              <p:par>
                                <p:cTn id="56" presetID="2" presetClass="entr" presetSubtype="3"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1+#ppt_w/2"/>
                                          </p:val>
                                        </p:tav>
                                        <p:tav tm="100000">
                                          <p:val>
                                            <p:strVal val="#ppt_x"/>
                                          </p:val>
                                        </p:tav>
                                      </p:tavLst>
                                    </p:anim>
                                    <p:anim calcmode="lin" valueType="num">
                                      <p:cBhvr additive="base">
                                        <p:cTn id="59" dur="3000" fill="hold"/>
                                        <p:tgtEl>
                                          <p:spTgt spid="17"/>
                                        </p:tgtEl>
                                        <p:attrNameLst>
                                          <p:attrName>ppt_y</p:attrName>
                                        </p:attrNameLst>
                                      </p:cBhvr>
                                      <p:tavLst>
                                        <p:tav tm="0">
                                          <p:val>
                                            <p:strVal val="0-#ppt_h/2"/>
                                          </p:val>
                                        </p:tav>
                                        <p:tav tm="100000">
                                          <p:val>
                                            <p:strVal val="#ppt_y"/>
                                          </p:val>
                                        </p:tav>
                                      </p:tavLst>
                                    </p:anim>
                                  </p:childTnLst>
                                </p:cTn>
                              </p:par>
                              <p:par>
                                <p:cTn id="60" presetID="3" presetClass="entr" presetSubtype="10" fill="hold" grpId="1" nodeType="withEffect">
                                  <p:stCondLst>
                                    <p:cond delay="0"/>
                                  </p:stCondLst>
                                  <p:childTnLst>
                                    <p:set>
                                      <p:cBhvr>
                                        <p:cTn id="61" dur="1" fill="hold">
                                          <p:stCondLst>
                                            <p:cond delay="0"/>
                                          </p:stCondLst>
                                        </p:cTn>
                                        <p:tgtEl>
                                          <p:spTgt spid="5"/>
                                        </p:tgtEl>
                                        <p:attrNameLst>
                                          <p:attrName>style.visibility</p:attrName>
                                        </p:attrNameLst>
                                      </p:cBhvr>
                                      <p:to>
                                        <p:strVal val="visible"/>
                                      </p:to>
                                    </p:set>
                                    <p:animEffect transition="in" filter="blinds(horizontal)">
                                      <p:cBhvr>
                                        <p:cTn id="62" dur="3000"/>
                                        <p:tgtEl>
                                          <p:spTgt spid="5"/>
                                        </p:tgtEl>
                                      </p:cBhvr>
                                    </p:animEffect>
                                  </p:childTnLst>
                                </p:cTn>
                              </p:par>
                              <p:par>
                                <p:cTn id="63" presetID="3" presetClass="entr" presetSubtype="10" fill="hold" grpId="1" nodeType="withEffect">
                                  <p:stCondLst>
                                    <p:cond delay="0"/>
                                  </p:stCondLst>
                                  <p:childTnLst>
                                    <p:set>
                                      <p:cBhvr>
                                        <p:cTn id="64" dur="1" fill="hold">
                                          <p:stCondLst>
                                            <p:cond delay="0"/>
                                          </p:stCondLst>
                                        </p:cTn>
                                        <p:tgtEl>
                                          <p:spTgt spid="7"/>
                                        </p:tgtEl>
                                        <p:attrNameLst>
                                          <p:attrName>style.visibility</p:attrName>
                                        </p:attrNameLst>
                                      </p:cBhvr>
                                      <p:to>
                                        <p:strVal val="visible"/>
                                      </p:to>
                                    </p:set>
                                    <p:animEffect transition="in" filter="blinds(horizontal)">
                                      <p:cBhvr>
                                        <p:cTn id="65" dur="3000"/>
                                        <p:tgtEl>
                                          <p:spTgt spid="7"/>
                                        </p:tgtEl>
                                      </p:cBhvr>
                                    </p:animEffect>
                                  </p:childTnLst>
                                </p:cTn>
                              </p:par>
                              <p:par>
                                <p:cTn id="66" presetID="3" presetClass="entr" presetSubtype="10" fill="hold" grpId="1" nodeType="withEffect">
                                  <p:stCondLst>
                                    <p:cond delay="0"/>
                                  </p:stCondLst>
                                  <p:childTnLst>
                                    <p:set>
                                      <p:cBhvr>
                                        <p:cTn id="67" dur="1" fill="hold">
                                          <p:stCondLst>
                                            <p:cond delay="0"/>
                                          </p:stCondLst>
                                        </p:cTn>
                                        <p:tgtEl>
                                          <p:spTgt spid="9"/>
                                        </p:tgtEl>
                                        <p:attrNameLst>
                                          <p:attrName>style.visibility</p:attrName>
                                        </p:attrNameLst>
                                      </p:cBhvr>
                                      <p:to>
                                        <p:strVal val="visible"/>
                                      </p:to>
                                    </p:set>
                                    <p:animEffect transition="in" filter="blinds(horizontal)">
                                      <p:cBhvr>
                                        <p:cTn id="68" dur="3000"/>
                                        <p:tgtEl>
                                          <p:spTgt spid="9"/>
                                        </p:tgtEl>
                                      </p:cBhvr>
                                    </p:animEffect>
                                  </p:childTnLst>
                                </p:cTn>
                              </p:par>
                              <p:par>
                                <p:cTn id="69" presetID="3" presetClass="entr" presetSubtype="10" fill="hold" grpId="1" nodeType="withEffect">
                                  <p:stCondLst>
                                    <p:cond delay="0"/>
                                  </p:stCondLst>
                                  <p:childTnLst>
                                    <p:set>
                                      <p:cBhvr>
                                        <p:cTn id="70" dur="1" fill="hold">
                                          <p:stCondLst>
                                            <p:cond delay="0"/>
                                          </p:stCondLst>
                                        </p:cTn>
                                        <p:tgtEl>
                                          <p:spTgt spid="10"/>
                                        </p:tgtEl>
                                        <p:attrNameLst>
                                          <p:attrName>style.visibility</p:attrName>
                                        </p:attrNameLst>
                                      </p:cBhvr>
                                      <p:to>
                                        <p:strVal val="visible"/>
                                      </p:to>
                                    </p:set>
                                    <p:animEffect transition="in" filter="blinds(horizontal)">
                                      <p:cBhvr>
                                        <p:cTn id="71" dur="3000"/>
                                        <p:tgtEl>
                                          <p:spTgt spid="10"/>
                                        </p:tgtEl>
                                      </p:cBhvr>
                                    </p:animEffect>
                                  </p:childTnLst>
                                </p:cTn>
                              </p:par>
                              <p:par>
                                <p:cTn id="72" presetID="3" presetClass="entr" presetSubtype="10" fill="hold" grpId="1" nodeType="withEffect">
                                  <p:stCondLst>
                                    <p:cond delay="0"/>
                                  </p:stCondLst>
                                  <p:childTnLst>
                                    <p:set>
                                      <p:cBhvr>
                                        <p:cTn id="73" dur="1" fill="hold">
                                          <p:stCondLst>
                                            <p:cond delay="0"/>
                                          </p:stCondLst>
                                        </p:cTn>
                                        <p:tgtEl>
                                          <p:spTgt spid="13"/>
                                        </p:tgtEl>
                                        <p:attrNameLst>
                                          <p:attrName>style.visibility</p:attrName>
                                        </p:attrNameLst>
                                      </p:cBhvr>
                                      <p:to>
                                        <p:strVal val="visible"/>
                                      </p:to>
                                    </p:set>
                                    <p:animEffect transition="in" filter="blinds(horizontal)">
                                      <p:cBhvr>
                                        <p:cTn id="74" dur="3000"/>
                                        <p:tgtEl>
                                          <p:spTgt spid="13"/>
                                        </p:tgtEl>
                                      </p:cBhvr>
                                    </p:animEffect>
                                  </p:childTnLst>
                                </p:cTn>
                              </p:par>
                              <p:par>
                                <p:cTn id="75" presetID="3" presetClass="entr" presetSubtype="10" fill="hold" grpId="1" nodeType="withEffect">
                                  <p:stCondLst>
                                    <p:cond delay="0"/>
                                  </p:stCondLst>
                                  <p:childTnLst>
                                    <p:set>
                                      <p:cBhvr>
                                        <p:cTn id="76" dur="1" fill="hold">
                                          <p:stCondLst>
                                            <p:cond delay="0"/>
                                          </p:stCondLst>
                                        </p:cTn>
                                        <p:tgtEl>
                                          <p:spTgt spid="14"/>
                                        </p:tgtEl>
                                        <p:attrNameLst>
                                          <p:attrName>style.visibility</p:attrName>
                                        </p:attrNameLst>
                                      </p:cBhvr>
                                      <p:to>
                                        <p:strVal val="visible"/>
                                      </p:to>
                                    </p:set>
                                    <p:animEffect transition="in" filter="blinds(horizontal)">
                                      <p:cBhvr>
                                        <p:cTn id="77" dur="3000"/>
                                        <p:tgtEl>
                                          <p:spTgt spid="14"/>
                                        </p:tgtEl>
                                      </p:cBhvr>
                                    </p:animEffect>
                                  </p:childTnLst>
                                </p:cTn>
                              </p:par>
                              <p:par>
                                <p:cTn id="78" presetID="3" presetClass="entr" presetSubtype="10" fill="hold" grpId="1" nodeType="withEffect">
                                  <p:stCondLst>
                                    <p:cond delay="0"/>
                                  </p:stCondLst>
                                  <p:childTnLst>
                                    <p:set>
                                      <p:cBhvr>
                                        <p:cTn id="79" dur="1" fill="hold">
                                          <p:stCondLst>
                                            <p:cond delay="0"/>
                                          </p:stCondLst>
                                        </p:cTn>
                                        <p:tgtEl>
                                          <p:spTgt spid="15"/>
                                        </p:tgtEl>
                                        <p:attrNameLst>
                                          <p:attrName>style.visibility</p:attrName>
                                        </p:attrNameLst>
                                      </p:cBhvr>
                                      <p:to>
                                        <p:strVal val="visible"/>
                                      </p:to>
                                    </p:set>
                                    <p:animEffect transition="in" filter="blinds(horizontal)">
                                      <p:cBhvr>
                                        <p:cTn id="80" dur="3000"/>
                                        <p:tgtEl>
                                          <p:spTgt spid="15"/>
                                        </p:tgtEl>
                                      </p:cBhvr>
                                    </p:animEffect>
                                  </p:childTnLst>
                                </p:cTn>
                              </p:par>
                              <p:par>
                                <p:cTn id="81" presetID="3" presetClass="entr" presetSubtype="10" fill="hold" grpId="1" nodeType="withEffect">
                                  <p:stCondLst>
                                    <p:cond delay="0"/>
                                  </p:stCondLst>
                                  <p:childTnLst>
                                    <p:set>
                                      <p:cBhvr>
                                        <p:cTn id="82" dur="1" fill="hold">
                                          <p:stCondLst>
                                            <p:cond delay="0"/>
                                          </p:stCondLst>
                                        </p:cTn>
                                        <p:tgtEl>
                                          <p:spTgt spid="6"/>
                                        </p:tgtEl>
                                        <p:attrNameLst>
                                          <p:attrName>style.visibility</p:attrName>
                                        </p:attrNameLst>
                                      </p:cBhvr>
                                      <p:to>
                                        <p:strVal val="visible"/>
                                      </p:to>
                                    </p:set>
                                    <p:animEffect transition="in" filter="blinds(horizontal)">
                                      <p:cBhvr>
                                        <p:cTn id="83" dur="3000"/>
                                        <p:tgtEl>
                                          <p:spTgt spid="6"/>
                                        </p:tgtEl>
                                      </p:cBhvr>
                                    </p:animEffect>
                                  </p:childTnLst>
                                </p:cTn>
                              </p:par>
                              <p:par>
                                <p:cTn id="84" presetID="3" presetClass="entr" presetSubtype="10" fill="hold" grpId="1" nodeType="withEffect">
                                  <p:stCondLst>
                                    <p:cond delay="0"/>
                                  </p:stCondLst>
                                  <p:childTnLst>
                                    <p:set>
                                      <p:cBhvr>
                                        <p:cTn id="85" dur="1" fill="hold">
                                          <p:stCondLst>
                                            <p:cond delay="0"/>
                                          </p:stCondLst>
                                        </p:cTn>
                                        <p:tgtEl>
                                          <p:spTgt spid="8"/>
                                        </p:tgtEl>
                                        <p:attrNameLst>
                                          <p:attrName>style.visibility</p:attrName>
                                        </p:attrNameLst>
                                      </p:cBhvr>
                                      <p:to>
                                        <p:strVal val="visible"/>
                                      </p:to>
                                    </p:set>
                                    <p:animEffect transition="in" filter="blinds(horizontal)">
                                      <p:cBhvr>
                                        <p:cTn id="86" dur="3000"/>
                                        <p:tgtEl>
                                          <p:spTgt spid="8"/>
                                        </p:tgtEl>
                                      </p:cBhvr>
                                    </p:animEffect>
                                  </p:childTnLst>
                                </p:cTn>
                              </p:par>
                              <p:par>
                                <p:cTn id="87" presetID="3" presetClass="entr" presetSubtype="10" fill="hold" grpId="1" nodeType="withEffect">
                                  <p:stCondLst>
                                    <p:cond delay="0"/>
                                  </p:stCondLst>
                                  <p:childTnLst>
                                    <p:set>
                                      <p:cBhvr>
                                        <p:cTn id="88" dur="1" fill="hold">
                                          <p:stCondLst>
                                            <p:cond delay="0"/>
                                          </p:stCondLst>
                                        </p:cTn>
                                        <p:tgtEl>
                                          <p:spTgt spid="11"/>
                                        </p:tgtEl>
                                        <p:attrNameLst>
                                          <p:attrName>style.visibility</p:attrName>
                                        </p:attrNameLst>
                                      </p:cBhvr>
                                      <p:to>
                                        <p:strVal val="visible"/>
                                      </p:to>
                                    </p:set>
                                    <p:animEffect transition="in" filter="blinds(horizontal)">
                                      <p:cBhvr>
                                        <p:cTn id="89" dur="3000"/>
                                        <p:tgtEl>
                                          <p:spTgt spid="11"/>
                                        </p:tgtEl>
                                      </p:cBhvr>
                                    </p:animEffect>
                                  </p:childTnLst>
                                </p:cTn>
                              </p:par>
                              <p:par>
                                <p:cTn id="90" presetID="3" presetClass="entr" presetSubtype="10" fill="hold" grpId="1" nodeType="withEffect">
                                  <p:stCondLst>
                                    <p:cond delay="0"/>
                                  </p:stCondLst>
                                  <p:childTnLst>
                                    <p:set>
                                      <p:cBhvr>
                                        <p:cTn id="91" dur="1" fill="hold">
                                          <p:stCondLst>
                                            <p:cond delay="0"/>
                                          </p:stCondLst>
                                        </p:cTn>
                                        <p:tgtEl>
                                          <p:spTgt spid="12"/>
                                        </p:tgtEl>
                                        <p:attrNameLst>
                                          <p:attrName>style.visibility</p:attrName>
                                        </p:attrNameLst>
                                      </p:cBhvr>
                                      <p:to>
                                        <p:strVal val="visible"/>
                                      </p:to>
                                    </p:set>
                                    <p:animEffect transition="in" filter="blinds(horizontal)">
                                      <p:cBhvr>
                                        <p:cTn id="92" dur="3000"/>
                                        <p:tgtEl>
                                          <p:spTgt spid="12"/>
                                        </p:tgtEl>
                                      </p:cBhvr>
                                    </p:animEffect>
                                  </p:childTnLst>
                                </p:cTn>
                              </p:par>
                              <p:par>
                                <p:cTn id="93" presetID="3" presetClass="entr" presetSubtype="10" fill="hold" grpId="1" nodeType="withEffect">
                                  <p:stCondLst>
                                    <p:cond delay="0"/>
                                  </p:stCondLst>
                                  <p:childTnLst>
                                    <p:set>
                                      <p:cBhvr>
                                        <p:cTn id="94" dur="1" fill="hold">
                                          <p:stCondLst>
                                            <p:cond delay="0"/>
                                          </p:stCondLst>
                                        </p:cTn>
                                        <p:tgtEl>
                                          <p:spTgt spid="16"/>
                                        </p:tgtEl>
                                        <p:attrNameLst>
                                          <p:attrName>style.visibility</p:attrName>
                                        </p:attrNameLst>
                                      </p:cBhvr>
                                      <p:to>
                                        <p:strVal val="visible"/>
                                      </p:to>
                                    </p:set>
                                    <p:animEffect transition="in" filter="blinds(horizontal)">
                                      <p:cBhvr>
                                        <p:cTn id="95" dur="3000"/>
                                        <p:tgtEl>
                                          <p:spTgt spid="16"/>
                                        </p:tgtEl>
                                      </p:cBhvr>
                                    </p:animEffect>
                                  </p:childTnLst>
                                </p:cTn>
                              </p:par>
                              <p:par>
                                <p:cTn id="96" presetID="3" presetClass="entr" presetSubtype="10" fill="hold" grpId="1" nodeType="withEffect">
                                  <p:stCondLst>
                                    <p:cond delay="0"/>
                                  </p:stCondLst>
                                  <p:childTnLst>
                                    <p:set>
                                      <p:cBhvr>
                                        <p:cTn id="97" dur="1" fill="hold">
                                          <p:stCondLst>
                                            <p:cond delay="0"/>
                                          </p:stCondLst>
                                        </p:cTn>
                                        <p:tgtEl>
                                          <p:spTgt spid="17"/>
                                        </p:tgtEl>
                                        <p:attrNameLst>
                                          <p:attrName>style.visibility</p:attrName>
                                        </p:attrNameLst>
                                      </p:cBhvr>
                                      <p:to>
                                        <p:strVal val="visible"/>
                                      </p:to>
                                    </p:set>
                                    <p:animEffect transition="in" filter="blinds(horizontal)">
                                      <p:cBhvr>
                                        <p:cTn id="98" dur="3000"/>
                                        <p:tgtEl>
                                          <p:spTgt spid="17"/>
                                        </p:tgtEl>
                                      </p:cBhvr>
                                    </p:animEffect>
                                  </p:childTnLst>
                                </p:cTn>
                              </p:par>
                              <p:par>
                                <p:cTn id="99" presetID="8" presetClass="emph" presetSubtype="0" fill="hold" grpId="2" nodeType="withEffect">
                                  <p:stCondLst>
                                    <p:cond delay="0"/>
                                  </p:stCondLst>
                                  <p:childTnLst>
                                    <p:animRot by="21600000">
                                      <p:cBhvr>
                                        <p:cTn id="100" dur="3000" fill="hold"/>
                                        <p:tgtEl>
                                          <p:spTgt spid="5"/>
                                        </p:tgtEl>
                                        <p:attrNameLst>
                                          <p:attrName>r</p:attrName>
                                        </p:attrNameLst>
                                      </p:cBhvr>
                                    </p:animRot>
                                  </p:childTnLst>
                                </p:cTn>
                              </p:par>
                              <p:par>
                                <p:cTn id="101" presetID="8" presetClass="emph" presetSubtype="0" fill="hold" grpId="2" nodeType="withEffect">
                                  <p:stCondLst>
                                    <p:cond delay="0"/>
                                  </p:stCondLst>
                                  <p:childTnLst>
                                    <p:animRot by="21600000">
                                      <p:cBhvr>
                                        <p:cTn id="102" dur="3000" fill="hold"/>
                                        <p:tgtEl>
                                          <p:spTgt spid="7"/>
                                        </p:tgtEl>
                                        <p:attrNameLst>
                                          <p:attrName>r</p:attrName>
                                        </p:attrNameLst>
                                      </p:cBhvr>
                                    </p:animRot>
                                  </p:childTnLst>
                                </p:cTn>
                              </p:par>
                              <p:par>
                                <p:cTn id="103" presetID="8" presetClass="emph" presetSubtype="0" fill="hold" grpId="2" nodeType="withEffect">
                                  <p:stCondLst>
                                    <p:cond delay="0"/>
                                  </p:stCondLst>
                                  <p:childTnLst>
                                    <p:animRot by="21600000">
                                      <p:cBhvr>
                                        <p:cTn id="104" dur="3000" fill="hold"/>
                                        <p:tgtEl>
                                          <p:spTgt spid="9"/>
                                        </p:tgtEl>
                                        <p:attrNameLst>
                                          <p:attrName>r</p:attrName>
                                        </p:attrNameLst>
                                      </p:cBhvr>
                                    </p:animRot>
                                  </p:childTnLst>
                                </p:cTn>
                              </p:par>
                              <p:par>
                                <p:cTn id="105" presetID="8" presetClass="emph" presetSubtype="0" fill="hold" grpId="2" nodeType="withEffect">
                                  <p:stCondLst>
                                    <p:cond delay="0"/>
                                  </p:stCondLst>
                                  <p:childTnLst>
                                    <p:animRot by="21600000">
                                      <p:cBhvr>
                                        <p:cTn id="106" dur="3000" fill="hold"/>
                                        <p:tgtEl>
                                          <p:spTgt spid="10"/>
                                        </p:tgtEl>
                                        <p:attrNameLst>
                                          <p:attrName>r</p:attrName>
                                        </p:attrNameLst>
                                      </p:cBhvr>
                                    </p:animRot>
                                  </p:childTnLst>
                                </p:cTn>
                              </p:par>
                              <p:par>
                                <p:cTn id="107" presetID="8" presetClass="emph" presetSubtype="0" fill="hold" grpId="2" nodeType="withEffect">
                                  <p:stCondLst>
                                    <p:cond delay="0"/>
                                  </p:stCondLst>
                                  <p:childTnLst>
                                    <p:animRot by="21600000">
                                      <p:cBhvr>
                                        <p:cTn id="108" dur="3000" fill="hold"/>
                                        <p:tgtEl>
                                          <p:spTgt spid="13"/>
                                        </p:tgtEl>
                                        <p:attrNameLst>
                                          <p:attrName>r</p:attrName>
                                        </p:attrNameLst>
                                      </p:cBhvr>
                                    </p:animRot>
                                  </p:childTnLst>
                                </p:cTn>
                              </p:par>
                              <p:par>
                                <p:cTn id="109" presetID="8" presetClass="emph" presetSubtype="0" fill="hold" grpId="2" nodeType="withEffect">
                                  <p:stCondLst>
                                    <p:cond delay="0"/>
                                  </p:stCondLst>
                                  <p:childTnLst>
                                    <p:animRot by="21600000">
                                      <p:cBhvr>
                                        <p:cTn id="110" dur="3000" fill="hold"/>
                                        <p:tgtEl>
                                          <p:spTgt spid="14"/>
                                        </p:tgtEl>
                                        <p:attrNameLst>
                                          <p:attrName>r</p:attrName>
                                        </p:attrNameLst>
                                      </p:cBhvr>
                                    </p:animRot>
                                  </p:childTnLst>
                                </p:cTn>
                              </p:par>
                              <p:par>
                                <p:cTn id="111" presetID="8" presetClass="emph" presetSubtype="0" fill="hold" grpId="2" nodeType="withEffect">
                                  <p:stCondLst>
                                    <p:cond delay="0"/>
                                  </p:stCondLst>
                                  <p:childTnLst>
                                    <p:animRot by="21600000">
                                      <p:cBhvr>
                                        <p:cTn id="112" dur="3000" fill="hold"/>
                                        <p:tgtEl>
                                          <p:spTgt spid="15"/>
                                        </p:tgtEl>
                                        <p:attrNameLst>
                                          <p:attrName>r</p:attrName>
                                        </p:attrNameLst>
                                      </p:cBhvr>
                                    </p:animRot>
                                  </p:childTnLst>
                                </p:cTn>
                              </p:par>
                              <p:par>
                                <p:cTn id="113" presetID="8" presetClass="emph" presetSubtype="0" fill="hold" grpId="2" nodeType="withEffect">
                                  <p:stCondLst>
                                    <p:cond delay="0"/>
                                  </p:stCondLst>
                                  <p:childTnLst>
                                    <p:animRot by="-21600000">
                                      <p:cBhvr>
                                        <p:cTn id="114" dur="3000" fill="hold"/>
                                        <p:tgtEl>
                                          <p:spTgt spid="6"/>
                                        </p:tgtEl>
                                        <p:attrNameLst>
                                          <p:attrName>r</p:attrName>
                                        </p:attrNameLst>
                                      </p:cBhvr>
                                    </p:animRot>
                                  </p:childTnLst>
                                </p:cTn>
                              </p:par>
                              <p:par>
                                <p:cTn id="115" presetID="8" presetClass="emph" presetSubtype="0" fill="hold" grpId="2" nodeType="withEffect">
                                  <p:stCondLst>
                                    <p:cond delay="0"/>
                                  </p:stCondLst>
                                  <p:childTnLst>
                                    <p:animRot by="-21600000">
                                      <p:cBhvr>
                                        <p:cTn id="116" dur="3000" fill="hold"/>
                                        <p:tgtEl>
                                          <p:spTgt spid="8"/>
                                        </p:tgtEl>
                                        <p:attrNameLst>
                                          <p:attrName>r</p:attrName>
                                        </p:attrNameLst>
                                      </p:cBhvr>
                                    </p:animRot>
                                  </p:childTnLst>
                                </p:cTn>
                              </p:par>
                              <p:par>
                                <p:cTn id="117" presetID="8" presetClass="emph" presetSubtype="0" fill="hold" grpId="2" nodeType="withEffect">
                                  <p:stCondLst>
                                    <p:cond delay="0"/>
                                  </p:stCondLst>
                                  <p:childTnLst>
                                    <p:animRot by="-21600000">
                                      <p:cBhvr>
                                        <p:cTn id="118" dur="3000" fill="hold"/>
                                        <p:tgtEl>
                                          <p:spTgt spid="11"/>
                                        </p:tgtEl>
                                        <p:attrNameLst>
                                          <p:attrName>r</p:attrName>
                                        </p:attrNameLst>
                                      </p:cBhvr>
                                    </p:animRot>
                                  </p:childTnLst>
                                </p:cTn>
                              </p:par>
                              <p:par>
                                <p:cTn id="119" presetID="8" presetClass="emph" presetSubtype="0" fill="hold" grpId="2" nodeType="withEffect">
                                  <p:stCondLst>
                                    <p:cond delay="0"/>
                                  </p:stCondLst>
                                  <p:childTnLst>
                                    <p:animRot by="-21600000">
                                      <p:cBhvr>
                                        <p:cTn id="120" dur="3000" fill="hold"/>
                                        <p:tgtEl>
                                          <p:spTgt spid="12"/>
                                        </p:tgtEl>
                                        <p:attrNameLst>
                                          <p:attrName>r</p:attrName>
                                        </p:attrNameLst>
                                      </p:cBhvr>
                                    </p:animRot>
                                  </p:childTnLst>
                                </p:cTn>
                              </p:par>
                              <p:par>
                                <p:cTn id="121" presetID="8" presetClass="emph" presetSubtype="0" fill="hold" grpId="2" nodeType="withEffect">
                                  <p:stCondLst>
                                    <p:cond delay="0"/>
                                  </p:stCondLst>
                                  <p:childTnLst>
                                    <p:animRot by="-21600000">
                                      <p:cBhvr>
                                        <p:cTn id="122" dur="3000" fill="hold"/>
                                        <p:tgtEl>
                                          <p:spTgt spid="16"/>
                                        </p:tgtEl>
                                        <p:attrNameLst>
                                          <p:attrName>r</p:attrName>
                                        </p:attrNameLst>
                                      </p:cBhvr>
                                    </p:animRot>
                                  </p:childTnLst>
                                </p:cTn>
                              </p:par>
                              <p:par>
                                <p:cTn id="123" presetID="8" presetClass="emph" presetSubtype="0" fill="hold" grpId="2" nodeType="withEffect">
                                  <p:stCondLst>
                                    <p:cond delay="0"/>
                                  </p:stCondLst>
                                  <p:childTnLst>
                                    <p:animRot by="-21600000">
                                      <p:cBhvr>
                                        <p:cTn id="124" dur="3000" fill="hold"/>
                                        <p:tgtEl>
                                          <p:spTgt spid="17"/>
                                        </p:tgtEl>
                                        <p:attrNameLst>
                                          <p:attrName>r</p:attrName>
                                        </p:attrNameLst>
                                      </p:cBhvr>
                                    </p:animRot>
                                  </p:childTnLst>
                                </p:cTn>
                              </p:par>
                            </p:childTnLst>
                          </p:cTn>
                        </p:par>
                        <p:par>
                          <p:cTn id="125" fill="hold">
                            <p:stCondLst>
                              <p:cond delay="3000"/>
                            </p:stCondLst>
                            <p:childTnLst>
                              <p:par>
                                <p:cTn id="126" presetID="2" presetClass="exit" presetSubtype="9" fill="hold" grpId="3" nodeType="afterEffect">
                                  <p:stCondLst>
                                    <p:cond delay="0"/>
                                  </p:stCondLst>
                                  <p:childTnLst>
                                    <p:anim calcmode="lin" valueType="num">
                                      <p:cBhvr additive="base">
                                        <p:cTn id="127" dur="3000"/>
                                        <p:tgtEl>
                                          <p:spTgt spid="5"/>
                                        </p:tgtEl>
                                        <p:attrNameLst>
                                          <p:attrName>ppt_x</p:attrName>
                                        </p:attrNameLst>
                                      </p:cBhvr>
                                      <p:tavLst>
                                        <p:tav tm="0">
                                          <p:val>
                                            <p:strVal val="ppt_x"/>
                                          </p:val>
                                        </p:tav>
                                        <p:tav tm="100000">
                                          <p:val>
                                            <p:strVal val="0-ppt_w/2"/>
                                          </p:val>
                                        </p:tav>
                                      </p:tavLst>
                                    </p:anim>
                                    <p:anim calcmode="lin" valueType="num">
                                      <p:cBhvr additive="base">
                                        <p:cTn id="128" dur="3000"/>
                                        <p:tgtEl>
                                          <p:spTgt spid="5"/>
                                        </p:tgtEl>
                                        <p:attrNameLst>
                                          <p:attrName>ppt_y</p:attrName>
                                        </p:attrNameLst>
                                      </p:cBhvr>
                                      <p:tavLst>
                                        <p:tav tm="0">
                                          <p:val>
                                            <p:strVal val="ppt_y"/>
                                          </p:val>
                                        </p:tav>
                                        <p:tav tm="100000">
                                          <p:val>
                                            <p:strVal val="0-ppt_h/2"/>
                                          </p:val>
                                        </p:tav>
                                      </p:tavLst>
                                    </p:anim>
                                    <p:set>
                                      <p:cBhvr>
                                        <p:cTn id="129" dur="1" fill="hold">
                                          <p:stCondLst>
                                            <p:cond delay="2999"/>
                                          </p:stCondLst>
                                        </p:cTn>
                                        <p:tgtEl>
                                          <p:spTgt spid="5"/>
                                        </p:tgtEl>
                                        <p:attrNameLst>
                                          <p:attrName>style.visibility</p:attrName>
                                        </p:attrNameLst>
                                      </p:cBhvr>
                                      <p:to>
                                        <p:strVal val="hidden"/>
                                      </p:to>
                                    </p:set>
                                  </p:childTnLst>
                                </p:cTn>
                              </p:par>
                              <p:par>
                                <p:cTn id="130" presetID="2" presetClass="exit" presetSubtype="9" fill="hold" grpId="3" nodeType="withEffect">
                                  <p:stCondLst>
                                    <p:cond delay="0"/>
                                  </p:stCondLst>
                                  <p:childTnLst>
                                    <p:anim calcmode="lin" valueType="num">
                                      <p:cBhvr additive="base">
                                        <p:cTn id="131" dur="3000"/>
                                        <p:tgtEl>
                                          <p:spTgt spid="7"/>
                                        </p:tgtEl>
                                        <p:attrNameLst>
                                          <p:attrName>ppt_x</p:attrName>
                                        </p:attrNameLst>
                                      </p:cBhvr>
                                      <p:tavLst>
                                        <p:tav tm="0">
                                          <p:val>
                                            <p:strVal val="ppt_x"/>
                                          </p:val>
                                        </p:tav>
                                        <p:tav tm="100000">
                                          <p:val>
                                            <p:strVal val="0-ppt_w/2"/>
                                          </p:val>
                                        </p:tav>
                                      </p:tavLst>
                                    </p:anim>
                                    <p:anim calcmode="lin" valueType="num">
                                      <p:cBhvr additive="base">
                                        <p:cTn id="132" dur="3000"/>
                                        <p:tgtEl>
                                          <p:spTgt spid="7"/>
                                        </p:tgtEl>
                                        <p:attrNameLst>
                                          <p:attrName>ppt_y</p:attrName>
                                        </p:attrNameLst>
                                      </p:cBhvr>
                                      <p:tavLst>
                                        <p:tav tm="0">
                                          <p:val>
                                            <p:strVal val="ppt_y"/>
                                          </p:val>
                                        </p:tav>
                                        <p:tav tm="100000">
                                          <p:val>
                                            <p:strVal val="0-ppt_h/2"/>
                                          </p:val>
                                        </p:tav>
                                      </p:tavLst>
                                    </p:anim>
                                    <p:set>
                                      <p:cBhvr>
                                        <p:cTn id="133" dur="1" fill="hold">
                                          <p:stCondLst>
                                            <p:cond delay="2999"/>
                                          </p:stCondLst>
                                        </p:cTn>
                                        <p:tgtEl>
                                          <p:spTgt spid="7"/>
                                        </p:tgtEl>
                                        <p:attrNameLst>
                                          <p:attrName>style.visibility</p:attrName>
                                        </p:attrNameLst>
                                      </p:cBhvr>
                                      <p:to>
                                        <p:strVal val="hidden"/>
                                      </p:to>
                                    </p:set>
                                  </p:childTnLst>
                                </p:cTn>
                              </p:par>
                              <p:par>
                                <p:cTn id="134" presetID="2" presetClass="exit" presetSubtype="9" fill="hold" grpId="3" nodeType="withEffect">
                                  <p:stCondLst>
                                    <p:cond delay="0"/>
                                  </p:stCondLst>
                                  <p:childTnLst>
                                    <p:anim calcmode="lin" valueType="num">
                                      <p:cBhvr additive="base">
                                        <p:cTn id="135" dur="3000"/>
                                        <p:tgtEl>
                                          <p:spTgt spid="9"/>
                                        </p:tgtEl>
                                        <p:attrNameLst>
                                          <p:attrName>ppt_x</p:attrName>
                                        </p:attrNameLst>
                                      </p:cBhvr>
                                      <p:tavLst>
                                        <p:tav tm="0">
                                          <p:val>
                                            <p:strVal val="ppt_x"/>
                                          </p:val>
                                        </p:tav>
                                        <p:tav tm="100000">
                                          <p:val>
                                            <p:strVal val="0-ppt_w/2"/>
                                          </p:val>
                                        </p:tav>
                                      </p:tavLst>
                                    </p:anim>
                                    <p:anim calcmode="lin" valueType="num">
                                      <p:cBhvr additive="base">
                                        <p:cTn id="136" dur="3000"/>
                                        <p:tgtEl>
                                          <p:spTgt spid="9"/>
                                        </p:tgtEl>
                                        <p:attrNameLst>
                                          <p:attrName>ppt_y</p:attrName>
                                        </p:attrNameLst>
                                      </p:cBhvr>
                                      <p:tavLst>
                                        <p:tav tm="0">
                                          <p:val>
                                            <p:strVal val="ppt_y"/>
                                          </p:val>
                                        </p:tav>
                                        <p:tav tm="100000">
                                          <p:val>
                                            <p:strVal val="0-ppt_h/2"/>
                                          </p:val>
                                        </p:tav>
                                      </p:tavLst>
                                    </p:anim>
                                    <p:set>
                                      <p:cBhvr>
                                        <p:cTn id="137" dur="1" fill="hold">
                                          <p:stCondLst>
                                            <p:cond delay="2999"/>
                                          </p:stCondLst>
                                        </p:cTn>
                                        <p:tgtEl>
                                          <p:spTgt spid="9"/>
                                        </p:tgtEl>
                                        <p:attrNameLst>
                                          <p:attrName>style.visibility</p:attrName>
                                        </p:attrNameLst>
                                      </p:cBhvr>
                                      <p:to>
                                        <p:strVal val="hidden"/>
                                      </p:to>
                                    </p:set>
                                  </p:childTnLst>
                                </p:cTn>
                              </p:par>
                              <p:par>
                                <p:cTn id="138" presetID="2" presetClass="exit" presetSubtype="9" fill="hold" grpId="3" nodeType="withEffect">
                                  <p:stCondLst>
                                    <p:cond delay="0"/>
                                  </p:stCondLst>
                                  <p:childTnLst>
                                    <p:anim calcmode="lin" valueType="num">
                                      <p:cBhvr additive="base">
                                        <p:cTn id="139" dur="3000"/>
                                        <p:tgtEl>
                                          <p:spTgt spid="10"/>
                                        </p:tgtEl>
                                        <p:attrNameLst>
                                          <p:attrName>ppt_x</p:attrName>
                                        </p:attrNameLst>
                                      </p:cBhvr>
                                      <p:tavLst>
                                        <p:tav tm="0">
                                          <p:val>
                                            <p:strVal val="ppt_x"/>
                                          </p:val>
                                        </p:tav>
                                        <p:tav tm="100000">
                                          <p:val>
                                            <p:strVal val="0-ppt_w/2"/>
                                          </p:val>
                                        </p:tav>
                                      </p:tavLst>
                                    </p:anim>
                                    <p:anim calcmode="lin" valueType="num">
                                      <p:cBhvr additive="base">
                                        <p:cTn id="140" dur="3000"/>
                                        <p:tgtEl>
                                          <p:spTgt spid="10"/>
                                        </p:tgtEl>
                                        <p:attrNameLst>
                                          <p:attrName>ppt_y</p:attrName>
                                        </p:attrNameLst>
                                      </p:cBhvr>
                                      <p:tavLst>
                                        <p:tav tm="0">
                                          <p:val>
                                            <p:strVal val="ppt_y"/>
                                          </p:val>
                                        </p:tav>
                                        <p:tav tm="100000">
                                          <p:val>
                                            <p:strVal val="0-ppt_h/2"/>
                                          </p:val>
                                        </p:tav>
                                      </p:tavLst>
                                    </p:anim>
                                    <p:set>
                                      <p:cBhvr>
                                        <p:cTn id="141" dur="1" fill="hold">
                                          <p:stCondLst>
                                            <p:cond delay="2999"/>
                                          </p:stCondLst>
                                        </p:cTn>
                                        <p:tgtEl>
                                          <p:spTgt spid="10"/>
                                        </p:tgtEl>
                                        <p:attrNameLst>
                                          <p:attrName>style.visibility</p:attrName>
                                        </p:attrNameLst>
                                      </p:cBhvr>
                                      <p:to>
                                        <p:strVal val="hidden"/>
                                      </p:to>
                                    </p:set>
                                  </p:childTnLst>
                                </p:cTn>
                              </p:par>
                              <p:par>
                                <p:cTn id="142" presetID="2" presetClass="exit" presetSubtype="9" fill="hold" grpId="3" nodeType="withEffect">
                                  <p:stCondLst>
                                    <p:cond delay="0"/>
                                  </p:stCondLst>
                                  <p:childTnLst>
                                    <p:anim calcmode="lin" valueType="num">
                                      <p:cBhvr additive="base">
                                        <p:cTn id="143" dur="3000"/>
                                        <p:tgtEl>
                                          <p:spTgt spid="13"/>
                                        </p:tgtEl>
                                        <p:attrNameLst>
                                          <p:attrName>ppt_x</p:attrName>
                                        </p:attrNameLst>
                                      </p:cBhvr>
                                      <p:tavLst>
                                        <p:tav tm="0">
                                          <p:val>
                                            <p:strVal val="ppt_x"/>
                                          </p:val>
                                        </p:tav>
                                        <p:tav tm="100000">
                                          <p:val>
                                            <p:strVal val="0-ppt_w/2"/>
                                          </p:val>
                                        </p:tav>
                                      </p:tavLst>
                                    </p:anim>
                                    <p:anim calcmode="lin" valueType="num">
                                      <p:cBhvr additive="base">
                                        <p:cTn id="144" dur="3000"/>
                                        <p:tgtEl>
                                          <p:spTgt spid="13"/>
                                        </p:tgtEl>
                                        <p:attrNameLst>
                                          <p:attrName>ppt_y</p:attrName>
                                        </p:attrNameLst>
                                      </p:cBhvr>
                                      <p:tavLst>
                                        <p:tav tm="0">
                                          <p:val>
                                            <p:strVal val="ppt_y"/>
                                          </p:val>
                                        </p:tav>
                                        <p:tav tm="100000">
                                          <p:val>
                                            <p:strVal val="0-ppt_h/2"/>
                                          </p:val>
                                        </p:tav>
                                      </p:tavLst>
                                    </p:anim>
                                    <p:set>
                                      <p:cBhvr>
                                        <p:cTn id="145" dur="1" fill="hold">
                                          <p:stCondLst>
                                            <p:cond delay="2999"/>
                                          </p:stCondLst>
                                        </p:cTn>
                                        <p:tgtEl>
                                          <p:spTgt spid="13"/>
                                        </p:tgtEl>
                                        <p:attrNameLst>
                                          <p:attrName>style.visibility</p:attrName>
                                        </p:attrNameLst>
                                      </p:cBhvr>
                                      <p:to>
                                        <p:strVal val="hidden"/>
                                      </p:to>
                                    </p:set>
                                  </p:childTnLst>
                                </p:cTn>
                              </p:par>
                              <p:par>
                                <p:cTn id="146" presetID="2" presetClass="exit" presetSubtype="9" fill="hold" grpId="3" nodeType="withEffect">
                                  <p:stCondLst>
                                    <p:cond delay="0"/>
                                  </p:stCondLst>
                                  <p:childTnLst>
                                    <p:anim calcmode="lin" valueType="num">
                                      <p:cBhvr additive="base">
                                        <p:cTn id="147" dur="3000"/>
                                        <p:tgtEl>
                                          <p:spTgt spid="14"/>
                                        </p:tgtEl>
                                        <p:attrNameLst>
                                          <p:attrName>ppt_x</p:attrName>
                                        </p:attrNameLst>
                                      </p:cBhvr>
                                      <p:tavLst>
                                        <p:tav tm="0">
                                          <p:val>
                                            <p:strVal val="ppt_x"/>
                                          </p:val>
                                        </p:tav>
                                        <p:tav tm="100000">
                                          <p:val>
                                            <p:strVal val="0-ppt_w/2"/>
                                          </p:val>
                                        </p:tav>
                                      </p:tavLst>
                                    </p:anim>
                                    <p:anim calcmode="lin" valueType="num">
                                      <p:cBhvr additive="base">
                                        <p:cTn id="148" dur="3000"/>
                                        <p:tgtEl>
                                          <p:spTgt spid="14"/>
                                        </p:tgtEl>
                                        <p:attrNameLst>
                                          <p:attrName>ppt_y</p:attrName>
                                        </p:attrNameLst>
                                      </p:cBhvr>
                                      <p:tavLst>
                                        <p:tav tm="0">
                                          <p:val>
                                            <p:strVal val="ppt_y"/>
                                          </p:val>
                                        </p:tav>
                                        <p:tav tm="100000">
                                          <p:val>
                                            <p:strVal val="0-ppt_h/2"/>
                                          </p:val>
                                        </p:tav>
                                      </p:tavLst>
                                    </p:anim>
                                    <p:set>
                                      <p:cBhvr>
                                        <p:cTn id="149" dur="1" fill="hold">
                                          <p:stCondLst>
                                            <p:cond delay="2999"/>
                                          </p:stCondLst>
                                        </p:cTn>
                                        <p:tgtEl>
                                          <p:spTgt spid="14"/>
                                        </p:tgtEl>
                                        <p:attrNameLst>
                                          <p:attrName>style.visibility</p:attrName>
                                        </p:attrNameLst>
                                      </p:cBhvr>
                                      <p:to>
                                        <p:strVal val="hidden"/>
                                      </p:to>
                                    </p:set>
                                  </p:childTnLst>
                                </p:cTn>
                              </p:par>
                              <p:par>
                                <p:cTn id="150" presetID="2" presetClass="exit" presetSubtype="9" fill="hold" grpId="3" nodeType="withEffect">
                                  <p:stCondLst>
                                    <p:cond delay="0"/>
                                  </p:stCondLst>
                                  <p:childTnLst>
                                    <p:anim calcmode="lin" valueType="num">
                                      <p:cBhvr additive="base">
                                        <p:cTn id="151" dur="3000"/>
                                        <p:tgtEl>
                                          <p:spTgt spid="15"/>
                                        </p:tgtEl>
                                        <p:attrNameLst>
                                          <p:attrName>ppt_x</p:attrName>
                                        </p:attrNameLst>
                                      </p:cBhvr>
                                      <p:tavLst>
                                        <p:tav tm="0">
                                          <p:val>
                                            <p:strVal val="ppt_x"/>
                                          </p:val>
                                        </p:tav>
                                        <p:tav tm="100000">
                                          <p:val>
                                            <p:strVal val="0-ppt_w/2"/>
                                          </p:val>
                                        </p:tav>
                                      </p:tavLst>
                                    </p:anim>
                                    <p:anim calcmode="lin" valueType="num">
                                      <p:cBhvr additive="base">
                                        <p:cTn id="152" dur="3000"/>
                                        <p:tgtEl>
                                          <p:spTgt spid="15"/>
                                        </p:tgtEl>
                                        <p:attrNameLst>
                                          <p:attrName>ppt_y</p:attrName>
                                        </p:attrNameLst>
                                      </p:cBhvr>
                                      <p:tavLst>
                                        <p:tav tm="0">
                                          <p:val>
                                            <p:strVal val="ppt_y"/>
                                          </p:val>
                                        </p:tav>
                                        <p:tav tm="100000">
                                          <p:val>
                                            <p:strVal val="0-ppt_h/2"/>
                                          </p:val>
                                        </p:tav>
                                      </p:tavLst>
                                    </p:anim>
                                    <p:set>
                                      <p:cBhvr>
                                        <p:cTn id="153" dur="1" fill="hold">
                                          <p:stCondLst>
                                            <p:cond delay="2999"/>
                                          </p:stCondLst>
                                        </p:cTn>
                                        <p:tgtEl>
                                          <p:spTgt spid="15"/>
                                        </p:tgtEl>
                                        <p:attrNameLst>
                                          <p:attrName>style.visibility</p:attrName>
                                        </p:attrNameLst>
                                      </p:cBhvr>
                                      <p:to>
                                        <p:strVal val="hidden"/>
                                      </p:to>
                                    </p:set>
                                  </p:childTnLst>
                                </p:cTn>
                              </p:par>
                              <p:par>
                                <p:cTn id="154" presetID="2" presetClass="exit" presetSubtype="3" fill="hold" grpId="3" nodeType="withEffect">
                                  <p:stCondLst>
                                    <p:cond delay="0"/>
                                  </p:stCondLst>
                                  <p:childTnLst>
                                    <p:anim calcmode="lin" valueType="num">
                                      <p:cBhvr additive="base">
                                        <p:cTn id="155" dur="3000"/>
                                        <p:tgtEl>
                                          <p:spTgt spid="6"/>
                                        </p:tgtEl>
                                        <p:attrNameLst>
                                          <p:attrName>ppt_x</p:attrName>
                                        </p:attrNameLst>
                                      </p:cBhvr>
                                      <p:tavLst>
                                        <p:tav tm="0">
                                          <p:val>
                                            <p:strVal val="ppt_x"/>
                                          </p:val>
                                        </p:tav>
                                        <p:tav tm="100000">
                                          <p:val>
                                            <p:strVal val="1+ppt_w/2"/>
                                          </p:val>
                                        </p:tav>
                                      </p:tavLst>
                                    </p:anim>
                                    <p:anim calcmode="lin" valueType="num">
                                      <p:cBhvr additive="base">
                                        <p:cTn id="156" dur="3000"/>
                                        <p:tgtEl>
                                          <p:spTgt spid="6"/>
                                        </p:tgtEl>
                                        <p:attrNameLst>
                                          <p:attrName>ppt_y</p:attrName>
                                        </p:attrNameLst>
                                      </p:cBhvr>
                                      <p:tavLst>
                                        <p:tav tm="0">
                                          <p:val>
                                            <p:strVal val="ppt_y"/>
                                          </p:val>
                                        </p:tav>
                                        <p:tav tm="100000">
                                          <p:val>
                                            <p:strVal val="0-ppt_h/2"/>
                                          </p:val>
                                        </p:tav>
                                      </p:tavLst>
                                    </p:anim>
                                    <p:set>
                                      <p:cBhvr>
                                        <p:cTn id="157" dur="1" fill="hold">
                                          <p:stCondLst>
                                            <p:cond delay="2999"/>
                                          </p:stCondLst>
                                        </p:cTn>
                                        <p:tgtEl>
                                          <p:spTgt spid="6"/>
                                        </p:tgtEl>
                                        <p:attrNameLst>
                                          <p:attrName>style.visibility</p:attrName>
                                        </p:attrNameLst>
                                      </p:cBhvr>
                                      <p:to>
                                        <p:strVal val="hidden"/>
                                      </p:to>
                                    </p:set>
                                  </p:childTnLst>
                                </p:cTn>
                              </p:par>
                              <p:par>
                                <p:cTn id="158" presetID="2" presetClass="exit" presetSubtype="3" fill="hold" grpId="3" nodeType="withEffect">
                                  <p:stCondLst>
                                    <p:cond delay="0"/>
                                  </p:stCondLst>
                                  <p:childTnLst>
                                    <p:anim calcmode="lin" valueType="num">
                                      <p:cBhvr additive="base">
                                        <p:cTn id="159" dur="3000"/>
                                        <p:tgtEl>
                                          <p:spTgt spid="8"/>
                                        </p:tgtEl>
                                        <p:attrNameLst>
                                          <p:attrName>ppt_x</p:attrName>
                                        </p:attrNameLst>
                                      </p:cBhvr>
                                      <p:tavLst>
                                        <p:tav tm="0">
                                          <p:val>
                                            <p:strVal val="ppt_x"/>
                                          </p:val>
                                        </p:tav>
                                        <p:tav tm="100000">
                                          <p:val>
                                            <p:strVal val="1+ppt_w/2"/>
                                          </p:val>
                                        </p:tav>
                                      </p:tavLst>
                                    </p:anim>
                                    <p:anim calcmode="lin" valueType="num">
                                      <p:cBhvr additive="base">
                                        <p:cTn id="160" dur="3000"/>
                                        <p:tgtEl>
                                          <p:spTgt spid="8"/>
                                        </p:tgtEl>
                                        <p:attrNameLst>
                                          <p:attrName>ppt_y</p:attrName>
                                        </p:attrNameLst>
                                      </p:cBhvr>
                                      <p:tavLst>
                                        <p:tav tm="0">
                                          <p:val>
                                            <p:strVal val="ppt_y"/>
                                          </p:val>
                                        </p:tav>
                                        <p:tav tm="100000">
                                          <p:val>
                                            <p:strVal val="0-ppt_h/2"/>
                                          </p:val>
                                        </p:tav>
                                      </p:tavLst>
                                    </p:anim>
                                    <p:set>
                                      <p:cBhvr>
                                        <p:cTn id="161" dur="1" fill="hold">
                                          <p:stCondLst>
                                            <p:cond delay="2999"/>
                                          </p:stCondLst>
                                        </p:cTn>
                                        <p:tgtEl>
                                          <p:spTgt spid="8"/>
                                        </p:tgtEl>
                                        <p:attrNameLst>
                                          <p:attrName>style.visibility</p:attrName>
                                        </p:attrNameLst>
                                      </p:cBhvr>
                                      <p:to>
                                        <p:strVal val="hidden"/>
                                      </p:to>
                                    </p:set>
                                  </p:childTnLst>
                                </p:cTn>
                              </p:par>
                              <p:par>
                                <p:cTn id="162" presetID="2" presetClass="exit" presetSubtype="3" fill="hold" grpId="3" nodeType="withEffect">
                                  <p:stCondLst>
                                    <p:cond delay="0"/>
                                  </p:stCondLst>
                                  <p:childTnLst>
                                    <p:anim calcmode="lin" valueType="num">
                                      <p:cBhvr additive="base">
                                        <p:cTn id="163" dur="3000"/>
                                        <p:tgtEl>
                                          <p:spTgt spid="11"/>
                                        </p:tgtEl>
                                        <p:attrNameLst>
                                          <p:attrName>ppt_x</p:attrName>
                                        </p:attrNameLst>
                                      </p:cBhvr>
                                      <p:tavLst>
                                        <p:tav tm="0">
                                          <p:val>
                                            <p:strVal val="ppt_x"/>
                                          </p:val>
                                        </p:tav>
                                        <p:tav tm="100000">
                                          <p:val>
                                            <p:strVal val="1+ppt_w/2"/>
                                          </p:val>
                                        </p:tav>
                                      </p:tavLst>
                                    </p:anim>
                                    <p:anim calcmode="lin" valueType="num">
                                      <p:cBhvr additive="base">
                                        <p:cTn id="164" dur="3000"/>
                                        <p:tgtEl>
                                          <p:spTgt spid="11"/>
                                        </p:tgtEl>
                                        <p:attrNameLst>
                                          <p:attrName>ppt_y</p:attrName>
                                        </p:attrNameLst>
                                      </p:cBhvr>
                                      <p:tavLst>
                                        <p:tav tm="0">
                                          <p:val>
                                            <p:strVal val="ppt_y"/>
                                          </p:val>
                                        </p:tav>
                                        <p:tav tm="100000">
                                          <p:val>
                                            <p:strVal val="0-ppt_h/2"/>
                                          </p:val>
                                        </p:tav>
                                      </p:tavLst>
                                    </p:anim>
                                    <p:set>
                                      <p:cBhvr>
                                        <p:cTn id="165" dur="1" fill="hold">
                                          <p:stCondLst>
                                            <p:cond delay="2999"/>
                                          </p:stCondLst>
                                        </p:cTn>
                                        <p:tgtEl>
                                          <p:spTgt spid="11"/>
                                        </p:tgtEl>
                                        <p:attrNameLst>
                                          <p:attrName>style.visibility</p:attrName>
                                        </p:attrNameLst>
                                      </p:cBhvr>
                                      <p:to>
                                        <p:strVal val="hidden"/>
                                      </p:to>
                                    </p:set>
                                  </p:childTnLst>
                                </p:cTn>
                              </p:par>
                              <p:par>
                                <p:cTn id="166" presetID="2" presetClass="exit" presetSubtype="3" fill="hold" grpId="3" nodeType="withEffect">
                                  <p:stCondLst>
                                    <p:cond delay="0"/>
                                  </p:stCondLst>
                                  <p:childTnLst>
                                    <p:anim calcmode="lin" valueType="num">
                                      <p:cBhvr additive="base">
                                        <p:cTn id="167" dur="3000"/>
                                        <p:tgtEl>
                                          <p:spTgt spid="12"/>
                                        </p:tgtEl>
                                        <p:attrNameLst>
                                          <p:attrName>ppt_x</p:attrName>
                                        </p:attrNameLst>
                                      </p:cBhvr>
                                      <p:tavLst>
                                        <p:tav tm="0">
                                          <p:val>
                                            <p:strVal val="ppt_x"/>
                                          </p:val>
                                        </p:tav>
                                        <p:tav tm="100000">
                                          <p:val>
                                            <p:strVal val="1+ppt_w/2"/>
                                          </p:val>
                                        </p:tav>
                                      </p:tavLst>
                                    </p:anim>
                                    <p:anim calcmode="lin" valueType="num">
                                      <p:cBhvr additive="base">
                                        <p:cTn id="168" dur="3000"/>
                                        <p:tgtEl>
                                          <p:spTgt spid="12"/>
                                        </p:tgtEl>
                                        <p:attrNameLst>
                                          <p:attrName>ppt_y</p:attrName>
                                        </p:attrNameLst>
                                      </p:cBhvr>
                                      <p:tavLst>
                                        <p:tav tm="0">
                                          <p:val>
                                            <p:strVal val="ppt_y"/>
                                          </p:val>
                                        </p:tav>
                                        <p:tav tm="100000">
                                          <p:val>
                                            <p:strVal val="0-ppt_h/2"/>
                                          </p:val>
                                        </p:tav>
                                      </p:tavLst>
                                    </p:anim>
                                    <p:set>
                                      <p:cBhvr>
                                        <p:cTn id="169" dur="1" fill="hold">
                                          <p:stCondLst>
                                            <p:cond delay="2999"/>
                                          </p:stCondLst>
                                        </p:cTn>
                                        <p:tgtEl>
                                          <p:spTgt spid="12"/>
                                        </p:tgtEl>
                                        <p:attrNameLst>
                                          <p:attrName>style.visibility</p:attrName>
                                        </p:attrNameLst>
                                      </p:cBhvr>
                                      <p:to>
                                        <p:strVal val="hidden"/>
                                      </p:to>
                                    </p:set>
                                  </p:childTnLst>
                                </p:cTn>
                              </p:par>
                              <p:par>
                                <p:cTn id="170" presetID="2" presetClass="exit" presetSubtype="3" fill="hold" grpId="3" nodeType="withEffect">
                                  <p:stCondLst>
                                    <p:cond delay="0"/>
                                  </p:stCondLst>
                                  <p:childTnLst>
                                    <p:anim calcmode="lin" valueType="num">
                                      <p:cBhvr additive="base">
                                        <p:cTn id="171" dur="3000"/>
                                        <p:tgtEl>
                                          <p:spTgt spid="16"/>
                                        </p:tgtEl>
                                        <p:attrNameLst>
                                          <p:attrName>ppt_x</p:attrName>
                                        </p:attrNameLst>
                                      </p:cBhvr>
                                      <p:tavLst>
                                        <p:tav tm="0">
                                          <p:val>
                                            <p:strVal val="ppt_x"/>
                                          </p:val>
                                        </p:tav>
                                        <p:tav tm="100000">
                                          <p:val>
                                            <p:strVal val="1+ppt_w/2"/>
                                          </p:val>
                                        </p:tav>
                                      </p:tavLst>
                                    </p:anim>
                                    <p:anim calcmode="lin" valueType="num">
                                      <p:cBhvr additive="base">
                                        <p:cTn id="172" dur="3000"/>
                                        <p:tgtEl>
                                          <p:spTgt spid="16"/>
                                        </p:tgtEl>
                                        <p:attrNameLst>
                                          <p:attrName>ppt_y</p:attrName>
                                        </p:attrNameLst>
                                      </p:cBhvr>
                                      <p:tavLst>
                                        <p:tav tm="0">
                                          <p:val>
                                            <p:strVal val="ppt_y"/>
                                          </p:val>
                                        </p:tav>
                                        <p:tav tm="100000">
                                          <p:val>
                                            <p:strVal val="0-ppt_h/2"/>
                                          </p:val>
                                        </p:tav>
                                      </p:tavLst>
                                    </p:anim>
                                    <p:set>
                                      <p:cBhvr>
                                        <p:cTn id="173" dur="1" fill="hold">
                                          <p:stCondLst>
                                            <p:cond delay="2999"/>
                                          </p:stCondLst>
                                        </p:cTn>
                                        <p:tgtEl>
                                          <p:spTgt spid="16"/>
                                        </p:tgtEl>
                                        <p:attrNameLst>
                                          <p:attrName>style.visibility</p:attrName>
                                        </p:attrNameLst>
                                      </p:cBhvr>
                                      <p:to>
                                        <p:strVal val="hidden"/>
                                      </p:to>
                                    </p:set>
                                  </p:childTnLst>
                                </p:cTn>
                              </p:par>
                              <p:par>
                                <p:cTn id="174" presetID="2" presetClass="exit" presetSubtype="3" fill="hold" grpId="3" nodeType="withEffect">
                                  <p:stCondLst>
                                    <p:cond delay="0"/>
                                  </p:stCondLst>
                                  <p:childTnLst>
                                    <p:anim calcmode="lin" valueType="num">
                                      <p:cBhvr additive="base">
                                        <p:cTn id="175" dur="3000"/>
                                        <p:tgtEl>
                                          <p:spTgt spid="17"/>
                                        </p:tgtEl>
                                        <p:attrNameLst>
                                          <p:attrName>ppt_x</p:attrName>
                                        </p:attrNameLst>
                                      </p:cBhvr>
                                      <p:tavLst>
                                        <p:tav tm="0">
                                          <p:val>
                                            <p:strVal val="ppt_x"/>
                                          </p:val>
                                        </p:tav>
                                        <p:tav tm="100000">
                                          <p:val>
                                            <p:strVal val="1+ppt_w/2"/>
                                          </p:val>
                                        </p:tav>
                                      </p:tavLst>
                                    </p:anim>
                                    <p:anim calcmode="lin" valueType="num">
                                      <p:cBhvr additive="base">
                                        <p:cTn id="176" dur="3000"/>
                                        <p:tgtEl>
                                          <p:spTgt spid="17"/>
                                        </p:tgtEl>
                                        <p:attrNameLst>
                                          <p:attrName>ppt_y</p:attrName>
                                        </p:attrNameLst>
                                      </p:cBhvr>
                                      <p:tavLst>
                                        <p:tav tm="0">
                                          <p:val>
                                            <p:strVal val="ppt_y"/>
                                          </p:val>
                                        </p:tav>
                                        <p:tav tm="100000">
                                          <p:val>
                                            <p:strVal val="0-ppt_h/2"/>
                                          </p:val>
                                        </p:tav>
                                      </p:tavLst>
                                    </p:anim>
                                    <p:set>
                                      <p:cBhvr>
                                        <p:cTn id="177" dur="1" fill="hold">
                                          <p:stCondLst>
                                            <p:cond delay="2999"/>
                                          </p:stCondLst>
                                        </p:cTn>
                                        <p:tgtEl>
                                          <p:spTgt spid="17"/>
                                        </p:tgtEl>
                                        <p:attrNameLst>
                                          <p:attrName>style.visibility</p:attrName>
                                        </p:attrNameLst>
                                      </p:cBhvr>
                                      <p:to>
                                        <p:strVal val="hidden"/>
                                      </p:to>
                                    </p:set>
                                  </p:childTnLst>
                                </p:cTn>
                              </p:par>
                              <p:par>
                                <p:cTn id="178" presetID="19" presetClass="exit" presetSubtype="5" fill="hold" grpId="4" nodeType="withEffect">
                                  <p:stCondLst>
                                    <p:cond delay="0"/>
                                  </p:stCondLst>
                                  <p:childTnLst>
                                    <p:anim calcmode="lin" valueType="num">
                                      <p:cBhvr>
                                        <p:cTn id="179" dur="3000"/>
                                        <p:tgtEl>
                                          <p:spTgt spid="5"/>
                                        </p:tgtEl>
                                        <p:attrNameLst>
                                          <p:attrName>ppt_w</p:attrName>
                                        </p:attrNameLst>
                                      </p:cBhvr>
                                      <p:tavLst>
                                        <p:tav tm="0">
                                          <p:val>
                                            <p:strVal val="ppt_w"/>
                                          </p:val>
                                        </p:tav>
                                        <p:tav tm="100000">
                                          <p:val>
                                            <p:strVal val="ppt_w"/>
                                          </p:val>
                                        </p:tav>
                                      </p:tavLst>
                                    </p:anim>
                                    <p:anim calcmode="lin" valueType="num">
                                      <p:cBhvr>
                                        <p:cTn id="180"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1" dur="1" fill="hold">
                                          <p:stCondLst>
                                            <p:cond delay="2999"/>
                                          </p:stCondLst>
                                        </p:cTn>
                                        <p:tgtEl>
                                          <p:spTgt spid="5"/>
                                        </p:tgtEl>
                                        <p:attrNameLst>
                                          <p:attrName>style.visibility</p:attrName>
                                        </p:attrNameLst>
                                      </p:cBhvr>
                                      <p:to>
                                        <p:strVal val="hidden"/>
                                      </p:to>
                                    </p:set>
                                  </p:childTnLst>
                                </p:cTn>
                              </p:par>
                              <p:par>
                                <p:cTn id="182" presetID="19" presetClass="exit" presetSubtype="5" fill="hold" grpId="4" nodeType="withEffect">
                                  <p:stCondLst>
                                    <p:cond delay="0"/>
                                  </p:stCondLst>
                                  <p:childTnLst>
                                    <p:anim calcmode="lin" valueType="num">
                                      <p:cBhvr>
                                        <p:cTn id="183" dur="3000"/>
                                        <p:tgtEl>
                                          <p:spTgt spid="7"/>
                                        </p:tgtEl>
                                        <p:attrNameLst>
                                          <p:attrName>ppt_w</p:attrName>
                                        </p:attrNameLst>
                                      </p:cBhvr>
                                      <p:tavLst>
                                        <p:tav tm="0">
                                          <p:val>
                                            <p:strVal val="ppt_w"/>
                                          </p:val>
                                        </p:tav>
                                        <p:tav tm="100000">
                                          <p:val>
                                            <p:strVal val="ppt_w"/>
                                          </p:val>
                                        </p:tav>
                                      </p:tavLst>
                                    </p:anim>
                                    <p:anim calcmode="lin" valueType="num">
                                      <p:cBhvr>
                                        <p:cTn id="184"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5" dur="1" fill="hold">
                                          <p:stCondLst>
                                            <p:cond delay="2999"/>
                                          </p:stCondLst>
                                        </p:cTn>
                                        <p:tgtEl>
                                          <p:spTgt spid="7"/>
                                        </p:tgtEl>
                                        <p:attrNameLst>
                                          <p:attrName>style.visibility</p:attrName>
                                        </p:attrNameLst>
                                      </p:cBhvr>
                                      <p:to>
                                        <p:strVal val="hidden"/>
                                      </p:to>
                                    </p:set>
                                  </p:childTnLst>
                                </p:cTn>
                              </p:par>
                              <p:par>
                                <p:cTn id="186" presetID="19" presetClass="exit" presetSubtype="5" fill="hold" grpId="4" nodeType="withEffect">
                                  <p:stCondLst>
                                    <p:cond delay="0"/>
                                  </p:stCondLst>
                                  <p:childTnLst>
                                    <p:anim calcmode="lin" valueType="num">
                                      <p:cBhvr>
                                        <p:cTn id="187" dur="3000"/>
                                        <p:tgtEl>
                                          <p:spTgt spid="9"/>
                                        </p:tgtEl>
                                        <p:attrNameLst>
                                          <p:attrName>ppt_w</p:attrName>
                                        </p:attrNameLst>
                                      </p:cBhvr>
                                      <p:tavLst>
                                        <p:tav tm="0">
                                          <p:val>
                                            <p:strVal val="ppt_w"/>
                                          </p:val>
                                        </p:tav>
                                        <p:tav tm="100000">
                                          <p:val>
                                            <p:strVal val="ppt_w"/>
                                          </p:val>
                                        </p:tav>
                                      </p:tavLst>
                                    </p:anim>
                                    <p:anim calcmode="lin" valueType="num">
                                      <p:cBhvr>
                                        <p:cTn id="188"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9" dur="1" fill="hold">
                                          <p:stCondLst>
                                            <p:cond delay="2999"/>
                                          </p:stCondLst>
                                        </p:cTn>
                                        <p:tgtEl>
                                          <p:spTgt spid="9"/>
                                        </p:tgtEl>
                                        <p:attrNameLst>
                                          <p:attrName>style.visibility</p:attrName>
                                        </p:attrNameLst>
                                      </p:cBhvr>
                                      <p:to>
                                        <p:strVal val="hidden"/>
                                      </p:to>
                                    </p:set>
                                  </p:childTnLst>
                                </p:cTn>
                              </p:par>
                              <p:par>
                                <p:cTn id="190" presetID="19" presetClass="exit" presetSubtype="5" fill="hold" grpId="4" nodeType="withEffect">
                                  <p:stCondLst>
                                    <p:cond delay="0"/>
                                  </p:stCondLst>
                                  <p:childTnLst>
                                    <p:anim calcmode="lin" valueType="num">
                                      <p:cBhvr>
                                        <p:cTn id="191" dur="3000"/>
                                        <p:tgtEl>
                                          <p:spTgt spid="10"/>
                                        </p:tgtEl>
                                        <p:attrNameLst>
                                          <p:attrName>ppt_w</p:attrName>
                                        </p:attrNameLst>
                                      </p:cBhvr>
                                      <p:tavLst>
                                        <p:tav tm="0">
                                          <p:val>
                                            <p:strVal val="ppt_w"/>
                                          </p:val>
                                        </p:tav>
                                        <p:tav tm="100000">
                                          <p:val>
                                            <p:strVal val="ppt_w"/>
                                          </p:val>
                                        </p:tav>
                                      </p:tavLst>
                                    </p:anim>
                                    <p:anim calcmode="lin" valueType="num">
                                      <p:cBhvr>
                                        <p:cTn id="192"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3" dur="1" fill="hold">
                                          <p:stCondLst>
                                            <p:cond delay="2999"/>
                                          </p:stCondLst>
                                        </p:cTn>
                                        <p:tgtEl>
                                          <p:spTgt spid="10"/>
                                        </p:tgtEl>
                                        <p:attrNameLst>
                                          <p:attrName>style.visibility</p:attrName>
                                        </p:attrNameLst>
                                      </p:cBhvr>
                                      <p:to>
                                        <p:strVal val="hidden"/>
                                      </p:to>
                                    </p:set>
                                  </p:childTnLst>
                                </p:cTn>
                              </p:par>
                              <p:par>
                                <p:cTn id="194" presetID="19" presetClass="exit" presetSubtype="5" fill="hold" grpId="4" nodeType="withEffect">
                                  <p:stCondLst>
                                    <p:cond delay="0"/>
                                  </p:stCondLst>
                                  <p:childTnLst>
                                    <p:anim calcmode="lin" valueType="num">
                                      <p:cBhvr>
                                        <p:cTn id="195" dur="3000"/>
                                        <p:tgtEl>
                                          <p:spTgt spid="13"/>
                                        </p:tgtEl>
                                        <p:attrNameLst>
                                          <p:attrName>ppt_w</p:attrName>
                                        </p:attrNameLst>
                                      </p:cBhvr>
                                      <p:tavLst>
                                        <p:tav tm="0">
                                          <p:val>
                                            <p:strVal val="ppt_w"/>
                                          </p:val>
                                        </p:tav>
                                        <p:tav tm="100000">
                                          <p:val>
                                            <p:strVal val="ppt_w"/>
                                          </p:val>
                                        </p:tav>
                                      </p:tavLst>
                                    </p:anim>
                                    <p:anim calcmode="lin" valueType="num">
                                      <p:cBhvr>
                                        <p:cTn id="196"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7" dur="1" fill="hold">
                                          <p:stCondLst>
                                            <p:cond delay="2999"/>
                                          </p:stCondLst>
                                        </p:cTn>
                                        <p:tgtEl>
                                          <p:spTgt spid="13"/>
                                        </p:tgtEl>
                                        <p:attrNameLst>
                                          <p:attrName>style.visibility</p:attrName>
                                        </p:attrNameLst>
                                      </p:cBhvr>
                                      <p:to>
                                        <p:strVal val="hidden"/>
                                      </p:to>
                                    </p:set>
                                  </p:childTnLst>
                                </p:cTn>
                              </p:par>
                              <p:par>
                                <p:cTn id="198" presetID="19" presetClass="exit" presetSubtype="5" fill="hold" grpId="4" nodeType="withEffect">
                                  <p:stCondLst>
                                    <p:cond delay="0"/>
                                  </p:stCondLst>
                                  <p:childTnLst>
                                    <p:anim calcmode="lin" valueType="num">
                                      <p:cBhvr>
                                        <p:cTn id="199" dur="3000"/>
                                        <p:tgtEl>
                                          <p:spTgt spid="14"/>
                                        </p:tgtEl>
                                        <p:attrNameLst>
                                          <p:attrName>ppt_w</p:attrName>
                                        </p:attrNameLst>
                                      </p:cBhvr>
                                      <p:tavLst>
                                        <p:tav tm="0">
                                          <p:val>
                                            <p:strVal val="ppt_w"/>
                                          </p:val>
                                        </p:tav>
                                        <p:tav tm="100000">
                                          <p:val>
                                            <p:strVal val="ppt_w"/>
                                          </p:val>
                                        </p:tav>
                                      </p:tavLst>
                                    </p:anim>
                                    <p:anim calcmode="lin" valueType="num">
                                      <p:cBhvr>
                                        <p:cTn id="200" dur="3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1" dur="1" fill="hold">
                                          <p:stCondLst>
                                            <p:cond delay="2999"/>
                                          </p:stCondLst>
                                        </p:cTn>
                                        <p:tgtEl>
                                          <p:spTgt spid="14"/>
                                        </p:tgtEl>
                                        <p:attrNameLst>
                                          <p:attrName>style.visibility</p:attrName>
                                        </p:attrNameLst>
                                      </p:cBhvr>
                                      <p:to>
                                        <p:strVal val="hidden"/>
                                      </p:to>
                                    </p:set>
                                  </p:childTnLst>
                                </p:cTn>
                              </p:par>
                              <p:par>
                                <p:cTn id="202" presetID="19" presetClass="exit" presetSubtype="5" fill="hold" grpId="4" nodeType="withEffect">
                                  <p:stCondLst>
                                    <p:cond delay="0"/>
                                  </p:stCondLst>
                                  <p:childTnLst>
                                    <p:anim calcmode="lin" valueType="num">
                                      <p:cBhvr>
                                        <p:cTn id="203" dur="3000"/>
                                        <p:tgtEl>
                                          <p:spTgt spid="15"/>
                                        </p:tgtEl>
                                        <p:attrNameLst>
                                          <p:attrName>ppt_w</p:attrName>
                                        </p:attrNameLst>
                                      </p:cBhvr>
                                      <p:tavLst>
                                        <p:tav tm="0">
                                          <p:val>
                                            <p:strVal val="ppt_w"/>
                                          </p:val>
                                        </p:tav>
                                        <p:tav tm="100000">
                                          <p:val>
                                            <p:strVal val="ppt_w"/>
                                          </p:val>
                                        </p:tav>
                                      </p:tavLst>
                                    </p:anim>
                                    <p:anim calcmode="lin" valueType="num">
                                      <p:cBhvr>
                                        <p:cTn id="204" dur="3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5" dur="1" fill="hold">
                                          <p:stCondLst>
                                            <p:cond delay="2999"/>
                                          </p:stCondLst>
                                        </p:cTn>
                                        <p:tgtEl>
                                          <p:spTgt spid="15"/>
                                        </p:tgtEl>
                                        <p:attrNameLst>
                                          <p:attrName>style.visibility</p:attrName>
                                        </p:attrNameLst>
                                      </p:cBhvr>
                                      <p:to>
                                        <p:strVal val="hidden"/>
                                      </p:to>
                                    </p:set>
                                  </p:childTnLst>
                                </p:cTn>
                              </p:par>
                              <p:par>
                                <p:cTn id="206" presetID="19" presetClass="exit" presetSubtype="5" fill="hold" grpId="4" nodeType="withEffect">
                                  <p:stCondLst>
                                    <p:cond delay="0"/>
                                  </p:stCondLst>
                                  <p:childTnLst>
                                    <p:anim calcmode="lin" valueType="num">
                                      <p:cBhvr>
                                        <p:cTn id="207" dur="3000"/>
                                        <p:tgtEl>
                                          <p:spTgt spid="6"/>
                                        </p:tgtEl>
                                        <p:attrNameLst>
                                          <p:attrName>ppt_w</p:attrName>
                                        </p:attrNameLst>
                                      </p:cBhvr>
                                      <p:tavLst>
                                        <p:tav tm="0">
                                          <p:val>
                                            <p:strVal val="ppt_w"/>
                                          </p:val>
                                        </p:tav>
                                        <p:tav tm="100000">
                                          <p:val>
                                            <p:strVal val="ppt_w"/>
                                          </p:val>
                                        </p:tav>
                                      </p:tavLst>
                                    </p:anim>
                                    <p:anim calcmode="lin" valueType="num">
                                      <p:cBhvr>
                                        <p:cTn id="208"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9" dur="1" fill="hold">
                                          <p:stCondLst>
                                            <p:cond delay="2999"/>
                                          </p:stCondLst>
                                        </p:cTn>
                                        <p:tgtEl>
                                          <p:spTgt spid="6"/>
                                        </p:tgtEl>
                                        <p:attrNameLst>
                                          <p:attrName>style.visibility</p:attrName>
                                        </p:attrNameLst>
                                      </p:cBhvr>
                                      <p:to>
                                        <p:strVal val="hidden"/>
                                      </p:to>
                                    </p:set>
                                  </p:childTnLst>
                                </p:cTn>
                              </p:par>
                              <p:par>
                                <p:cTn id="210" presetID="19" presetClass="exit" presetSubtype="5" fill="hold" grpId="4" nodeType="withEffect">
                                  <p:stCondLst>
                                    <p:cond delay="0"/>
                                  </p:stCondLst>
                                  <p:childTnLst>
                                    <p:anim calcmode="lin" valueType="num">
                                      <p:cBhvr>
                                        <p:cTn id="211" dur="3000"/>
                                        <p:tgtEl>
                                          <p:spTgt spid="8"/>
                                        </p:tgtEl>
                                        <p:attrNameLst>
                                          <p:attrName>ppt_w</p:attrName>
                                        </p:attrNameLst>
                                      </p:cBhvr>
                                      <p:tavLst>
                                        <p:tav tm="0">
                                          <p:val>
                                            <p:strVal val="ppt_w"/>
                                          </p:val>
                                        </p:tav>
                                        <p:tav tm="100000">
                                          <p:val>
                                            <p:strVal val="ppt_w"/>
                                          </p:val>
                                        </p:tav>
                                      </p:tavLst>
                                    </p:anim>
                                    <p:anim calcmode="lin" valueType="num">
                                      <p:cBhvr>
                                        <p:cTn id="212"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13" dur="1" fill="hold">
                                          <p:stCondLst>
                                            <p:cond delay="2999"/>
                                          </p:stCondLst>
                                        </p:cTn>
                                        <p:tgtEl>
                                          <p:spTgt spid="8"/>
                                        </p:tgtEl>
                                        <p:attrNameLst>
                                          <p:attrName>style.visibility</p:attrName>
                                        </p:attrNameLst>
                                      </p:cBhvr>
                                      <p:to>
                                        <p:strVal val="hidden"/>
                                      </p:to>
                                    </p:set>
                                  </p:childTnLst>
                                </p:cTn>
                              </p:par>
                              <p:par>
                                <p:cTn id="214" presetID="19" presetClass="exit" presetSubtype="5" fill="hold" grpId="4" nodeType="withEffect">
                                  <p:stCondLst>
                                    <p:cond delay="0"/>
                                  </p:stCondLst>
                                  <p:childTnLst>
                                    <p:anim calcmode="lin" valueType="num">
                                      <p:cBhvr>
                                        <p:cTn id="215" dur="3000"/>
                                        <p:tgtEl>
                                          <p:spTgt spid="11"/>
                                        </p:tgtEl>
                                        <p:attrNameLst>
                                          <p:attrName>ppt_w</p:attrName>
                                        </p:attrNameLst>
                                      </p:cBhvr>
                                      <p:tavLst>
                                        <p:tav tm="0">
                                          <p:val>
                                            <p:strVal val="ppt_w"/>
                                          </p:val>
                                        </p:tav>
                                        <p:tav tm="100000">
                                          <p:val>
                                            <p:strVal val="ppt_w"/>
                                          </p:val>
                                        </p:tav>
                                      </p:tavLst>
                                    </p:anim>
                                    <p:anim calcmode="lin" valueType="num">
                                      <p:cBhvr>
                                        <p:cTn id="216"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17" dur="1" fill="hold">
                                          <p:stCondLst>
                                            <p:cond delay="2999"/>
                                          </p:stCondLst>
                                        </p:cTn>
                                        <p:tgtEl>
                                          <p:spTgt spid="11"/>
                                        </p:tgtEl>
                                        <p:attrNameLst>
                                          <p:attrName>style.visibility</p:attrName>
                                        </p:attrNameLst>
                                      </p:cBhvr>
                                      <p:to>
                                        <p:strVal val="hidden"/>
                                      </p:to>
                                    </p:set>
                                  </p:childTnLst>
                                </p:cTn>
                              </p:par>
                              <p:par>
                                <p:cTn id="218" presetID="19" presetClass="exit" presetSubtype="5" fill="hold" grpId="4" nodeType="withEffect">
                                  <p:stCondLst>
                                    <p:cond delay="0"/>
                                  </p:stCondLst>
                                  <p:childTnLst>
                                    <p:anim calcmode="lin" valueType="num">
                                      <p:cBhvr>
                                        <p:cTn id="219" dur="3000"/>
                                        <p:tgtEl>
                                          <p:spTgt spid="12"/>
                                        </p:tgtEl>
                                        <p:attrNameLst>
                                          <p:attrName>ppt_w</p:attrName>
                                        </p:attrNameLst>
                                      </p:cBhvr>
                                      <p:tavLst>
                                        <p:tav tm="0">
                                          <p:val>
                                            <p:strVal val="ppt_w"/>
                                          </p:val>
                                        </p:tav>
                                        <p:tav tm="100000">
                                          <p:val>
                                            <p:strVal val="ppt_w"/>
                                          </p:val>
                                        </p:tav>
                                      </p:tavLst>
                                    </p:anim>
                                    <p:anim calcmode="lin" valueType="num">
                                      <p:cBhvr>
                                        <p:cTn id="220"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1" dur="1" fill="hold">
                                          <p:stCondLst>
                                            <p:cond delay="2999"/>
                                          </p:stCondLst>
                                        </p:cTn>
                                        <p:tgtEl>
                                          <p:spTgt spid="12"/>
                                        </p:tgtEl>
                                        <p:attrNameLst>
                                          <p:attrName>style.visibility</p:attrName>
                                        </p:attrNameLst>
                                      </p:cBhvr>
                                      <p:to>
                                        <p:strVal val="hidden"/>
                                      </p:to>
                                    </p:set>
                                  </p:childTnLst>
                                </p:cTn>
                              </p:par>
                              <p:par>
                                <p:cTn id="222" presetID="19" presetClass="exit" presetSubtype="5" fill="hold" grpId="4" nodeType="withEffect">
                                  <p:stCondLst>
                                    <p:cond delay="0"/>
                                  </p:stCondLst>
                                  <p:childTnLst>
                                    <p:anim calcmode="lin" valueType="num">
                                      <p:cBhvr>
                                        <p:cTn id="223" dur="3000"/>
                                        <p:tgtEl>
                                          <p:spTgt spid="16"/>
                                        </p:tgtEl>
                                        <p:attrNameLst>
                                          <p:attrName>ppt_w</p:attrName>
                                        </p:attrNameLst>
                                      </p:cBhvr>
                                      <p:tavLst>
                                        <p:tav tm="0">
                                          <p:val>
                                            <p:strVal val="ppt_w"/>
                                          </p:val>
                                        </p:tav>
                                        <p:tav tm="100000">
                                          <p:val>
                                            <p:strVal val="ppt_w"/>
                                          </p:val>
                                        </p:tav>
                                      </p:tavLst>
                                    </p:anim>
                                    <p:anim calcmode="lin" valueType="num">
                                      <p:cBhvr>
                                        <p:cTn id="224" dur="3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5" dur="1" fill="hold">
                                          <p:stCondLst>
                                            <p:cond delay="2999"/>
                                          </p:stCondLst>
                                        </p:cTn>
                                        <p:tgtEl>
                                          <p:spTgt spid="16"/>
                                        </p:tgtEl>
                                        <p:attrNameLst>
                                          <p:attrName>style.visibility</p:attrName>
                                        </p:attrNameLst>
                                      </p:cBhvr>
                                      <p:to>
                                        <p:strVal val="hidden"/>
                                      </p:to>
                                    </p:set>
                                  </p:childTnLst>
                                </p:cTn>
                              </p:par>
                              <p:par>
                                <p:cTn id="226" presetID="19" presetClass="exit" presetSubtype="5" fill="hold" grpId="4" nodeType="withEffect">
                                  <p:stCondLst>
                                    <p:cond delay="0"/>
                                  </p:stCondLst>
                                  <p:childTnLst>
                                    <p:anim calcmode="lin" valueType="num">
                                      <p:cBhvr>
                                        <p:cTn id="227" dur="3000"/>
                                        <p:tgtEl>
                                          <p:spTgt spid="17"/>
                                        </p:tgtEl>
                                        <p:attrNameLst>
                                          <p:attrName>ppt_w</p:attrName>
                                        </p:attrNameLst>
                                      </p:cBhvr>
                                      <p:tavLst>
                                        <p:tav tm="0">
                                          <p:val>
                                            <p:strVal val="ppt_w"/>
                                          </p:val>
                                        </p:tav>
                                        <p:tav tm="100000">
                                          <p:val>
                                            <p:strVal val="ppt_w"/>
                                          </p:val>
                                        </p:tav>
                                      </p:tavLst>
                                    </p:anim>
                                    <p:anim calcmode="lin" valueType="num">
                                      <p:cBhvr>
                                        <p:cTn id="228" dur="3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9" dur="1" fill="hold">
                                          <p:stCondLst>
                                            <p:cond delay="2999"/>
                                          </p:stCondLst>
                                        </p:cTn>
                                        <p:tgtEl>
                                          <p:spTgt spid="17"/>
                                        </p:tgtEl>
                                        <p:attrNameLst>
                                          <p:attrName>style.visibility</p:attrName>
                                        </p:attrNameLst>
                                      </p:cBhvr>
                                      <p:to>
                                        <p:strVal val="hidden"/>
                                      </p:to>
                                    </p:set>
                                  </p:childTnLst>
                                </p:cTn>
                              </p:par>
                              <p:par>
                                <p:cTn id="230" presetID="2" presetClass="entr" presetSubtype="4" fill="hold" nodeType="withEffect">
                                  <p:stCondLst>
                                    <p:cond delay="0"/>
                                  </p:stCondLst>
                                  <p:childTnLst>
                                    <p:set>
                                      <p:cBhvr>
                                        <p:cTn id="231" dur="1" fill="hold">
                                          <p:stCondLst>
                                            <p:cond delay="0"/>
                                          </p:stCondLst>
                                        </p:cTn>
                                        <p:tgtEl>
                                          <p:spTgt spid="4"/>
                                        </p:tgtEl>
                                        <p:attrNameLst>
                                          <p:attrName>style.visibility</p:attrName>
                                        </p:attrNameLst>
                                      </p:cBhvr>
                                      <p:to>
                                        <p:strVal val="visible"/>
                                      </p:to>
                                    </p:set>
                                    <p:anim calcmode="lin" valueType="num">
                                      <p:cBhvr additive="base">
                                        <p:cTn id="232" dur="3000" fill="hold"/>
                                        <p:tgtEl>
                                          <p:spTgt spid="4"/>
                                        </p:tgtEl>
                                        <p:attrNameLst>
                                          <p:attrName>ppt_x</p:attrName>
                                        </p:attrNameLst>
                                      </p:cBhvr>
                                      <p:tavLst>
                                        <p:tav tm="0">
                                          <p:val>
                                            <p:strVal val="#ppt_x"/>
                                          </p:val>
                                        </p:tav>
                                        <p:tav tm="100000">
                                          <p:val>
                                            <p:strVal val="#ppt_x"/>
                                          </p:val>
                                        </p:tav>
                                      </p:tavLst>
                                    </p:anim>
                                    <p:anim calcmode="lin" valueType="num">
                                      <p:cBhvr additive="base">
                                        <p:cTn id="233" dur="3000" fill="hold"/>
                                        <p:tgtEl>
                                          <p:spTgt spid="4"/>
                                        </p:tgtEl>
                                        <p:attrNameLst>
                                          <p:attrName>ppt_y</p:attrName>
                                        </p:attrNameLst>
                                      </p:cBhvr>
                                      <p:tavLst>
                                        <p:tav tm="0">
                                          <p:val>
                                            <p:strVal val="1+#ppt_h/2"/>
                                          </p:val>
                                        </p:tav>
                                        <p:tav tm="100000">
                                          <p:val>
                                            <p:strVal val="#ppt_y"/>
                                          </p:val>
                                        </p:tav>
                                      </p:tavLst>
                                    </p:anim>
                                  </p:childTnLst>
                                </p:cTn>
                              </p:par>
                              <p:par>
                                <p:cTn id="234" presetID="16" presetClass="entr" presetSubtype="37" fill="hold" nodeType="withEffect">
                                  <p:stCondLst>
                                    <p:cond delay="0"/>
                                  </p:stCondLst>
                                  <p:childTnLst>
                                    <p:set>
                                      <p:cBhvr>
                                        <p:cTn id="235" dur="1" fill="hold">
                                          <p:stCondLst>
                                            <p:cond delay="0"/>
                                          </p:stCondLst>
                                        </p:cTn>
                                        <p:tgtEl>
                                          <p:spTgt spid="4"/>
                                        </p:tgtEl>
                                        <p:attrNameLst>
                                          <p:attrName>style.visibility</p:attrName>
                                        </p:attrNameLst>
                                      </p:cBhvr>
                                      <p:to>
                                        <p:strVal val="visible"/>
                                      </p:to>
                                    </p:set>
                                    <p:animEffect transition="in" filter="barn(outVertical)">
                                      <p:cBhvr>
                                        <p:cTn id="236"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ñññg.jpg"/>
          <p:cNvPicPr>
            <a:picLocks noChangeAspect="1"/>
          </p:cNvPicPr>
          <p:nvPr/>
        </p:nvPicPr>
        <p:blipFill>
          <a:blip r:embed="rId2"/>
          <a:stretch>
            <a:fillRect/>
          </a:stretch>
        </p:blipFill>
        <p:spPr>
          <a:xfrm>
            <a:off x="0" y="6684"/>
            <a:ext cx="9144000" cy="6844632"/>
          </a:xfrm>
          <a:prstGeom prst="rect">
            <a:avLst/>
          </a:prstGeom>
        </p:spPr>
      </p:pic>
      <p:sp>
        <p:nvSpPr>
          <p:cNvPr id="5" name="4 Anillo"/>
          <p:cNvSpPr/>
          <p:nvPr/>
        </p:nvSpPr>
        <p:spPr>
          <a:xfrm>
            <a:off x="1785918" y="0"/>
            <a:ext cx="6000792" cy="857232"/>
          </a:xfrm>
          <a:prstGeom prst="donut">
            <a:avLst>
              <a:gd name="adj" fmla="val 22778"/>
            </a:avLst>
          </a:prstGeom>
          <a:gradFill flip="none" rotWithShape="1">
            <a:gsLst>
              <a:gs pos="33000">
                <a:srgbClr val="663300"/>
              </a:gs>
              <a:gs pos="50000">
                <a:srgbClr val="E9CF87">
                  <a:shade val="67500"/>
                  <a:satMod val="115000"/>
                </a:srgbClr>
              </a:gs>
              <a:gs pos="100000">
                <a:srgbClr val="E9CF87">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1785918" y="428604"/>
            <a:ext cx="6000792" cy="857232"/>
          </a:xfrm>
          <a:prstGeom prst="donut">
            <a:avLst>
              <a:gd name="adj" fmla="val 22778"/>
            </a:avLst>
          </a:prstGeom>
          <a:gradFill flip="none" rotWithShape="1">
            <a:gsLst>
              <a:gs pos="33000">
                <a:srgbClr val="663300"/>
              </a:gs>
              <a:gs pos="50000">
                <a:srgbClr val="E9CF87">
                  <a:shade val="67500"/>
                  <a:satMod val="115000"/>
                </a:srgbClr>
              </a:gs>
              <a:gs pos="100000">
                <a:srgbClr val="E9CF87">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1785918" y="857232"/>
            <a:ext cx="6000792" cy="857232"/>
          </a:xfrm>
          <a:prstGeom prst="donut">
            <a:avLst>
              <a:gd name="adj" fmla="val 22778"/>
            </a:avLst>
          </a:prstGeom>
          <a:gradFill flip="none" rotWithShape="1">
            <a:gsLst>
              <a:gs pos="33000">
                <a:srgbClr val="663300"/>
              </a:gs>
              <a:gs pos="50000">
                <a:srgbClr val="E9CF87">
                  <a:shade val="67500"/>
                  <a:satMod val="115000"/>
                </a:srgbClr>
              </a:gs>
              <a:gs pos="100000">
                <a:srgbClr val="E9CF87">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1785918" y="1285860"/>
            <a:ext cx="6000792" cy="857232"/>
          </a:xfrm>
          <a:prstGeom prst="donut">
            <a:avLst>
              <a:gd name="adj" fmla="val 22778"/>
            </a:avLst>
          </a:prstGeom>
          <a:gradFill flip="none" rotWithShape="1">
            <a:gsLst>
              <a:gs pos="33000">
                <a:srgbClr val="663300"/>
              </a:gs>
              <a:gs pos="50000">
                <a:srgbClr val="E9CF87">
                  <a:shade val="67500"/>
                  <a:satMod val="115000"/>
                </a:srgbClr>
              </a:gs>
              <a:gs pos="100000">
                <a:srgbClr val="E9CF87">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1785918" y="1643074"/>
            <a:ext cx="6000792" cy="857232"/>
          </a:xfrm>
          <a:prstGeom prst="donut">
            <a:avLst>
              <a:gd name="adj" fmla="val 22778"/>
            </a:avLst>
          </a:prstGeom>
          <a:gradFill flip="none" rotWithShape="1">
            <a:gsLst>
              <a:gs pos="33000">
                <a:srgbClr val="663300"/>
              </a:gs>
              <a:gs pos="50000">
                <a:srgbClr val="E9CF87">
                  <a:shade val="67500"/>
                  <a:satMod val="115000"/>
                </a:srgbClr>
              </a:gs>
              <a:gs pos="100000">
                <a:srgbClr val="E9CF87">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1785918" y="2071678"/>
            <a:ext cx="6000792" cy="857232"/>
          </a:xfrm>
          <a:prstGeom prst="donut">
            <a:avLst>
              <a:gd name="adj" fmla="val 22778"/>
            </a:avLst>
          </a:prstGeom>
          <a:gradFill flip="none" rotWithShape="1">
            <a:gsLst>
              <a:gs pos="33000">
                <a:srgbClr val="663300"/>
              </a:gs>
              <a:gs pos="50000">
                <a:srgbClr val="E9CF87">
                  <a:shade val="67500"/>
                  <a:satMod val="115000"/>
                </a:srgbClr>
              </a:gs>
              <a:gs pos="100000">
                <a:srgbClr val="E9CF87">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1785918" y="2500306"/>
            <a:ext cx="6000792" cy="857232"/>
          </a:xfrm>
          <a:prstGeom prst="donut">
            <a:avLst>
              <a:gd name="adj" fmla="val 22778"/>
            </a:avLst>
          </a:prstGeom>
          <a:gradFill flip="none" rotWithShape="1">
            <a:gsLst>
              <a:gs pos="33000">
                <a:srgbClr val="663300"/>
              </a:gs>
              <a:gs pos="50000">
                <a:srgbClr val="E9CF87">
                  <a:shade val="67500"/>
                  <a:satMod val="115000"/>
                </a:srgbClr>
              </a:gs>
              <a:gs pos="100000">
                <a:srgbClr val="E9CF87">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1785918" y="2928934"/>
            <a:ext cx="6000792" cy="857232"/>
          </a:xfrm>
          <a:prstGeom prst="donut">
            <a:avLst>
              <a:gd name="adj" fmla="val 22778"/>
            </a:avLst>
          </a:prstGeom>
          <a:gradFill flip="none" rotWithShape="1">
            <a:gsLst>
              <a:gs pos="33000">
                <a:srgbClr val="663300"/>
              </a:gs>
              <a:gs pos="50000">
                <a:srgbClr val="E9CF87">
                  <a:shade val="67500"/>
                  <a:satMod val="115000"/>
                </a:srgbClr>
              </a:gs>
              <a:gs pos="100000">
                <a:srgbClr val="E9CF87">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1785918" y="3214710"/>
            <a:ext cx="6000792" cy="857232"/>
          </a:xfrm>
          <a:prstGeom prst="donut">
            <a:avLst>
              <a:gd name="adj" fmla="val 22778"/>
            </a:avLst>
          </a:prstGeom>
          <a:gradFill flip="none" rotWithShape="1">
            <a:gsLst>
              <a:gs pos="33000">
                <a:srgbClr val="663300"/>
              </a:gs>
              <a:gs pos="50000">
                <a:srgbClr val="E9CF87">
                  <a:shade val="67500"/>
                  <a:satMod val="115000"/>
                </a:srgbClr>
              </a:gs>
              <a:gs pos="100000">
                <a:srgbClr val="E9CF87">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1785918" y="3643314"/>
            <a:ext cx="6000792" cy="857232"/>
          </a:xfrm>
          <a:prstGeom prst="donut">
            <a:avLst>
              <a:gd name="adj" fmla="val 22778"/>
            </a:avLst>
          </a:prstGeom>
          <a:gradFill flip="none" rotWithShape="1">
            <a:gsLst>
              <a:gs pos="33000">
                <a:srgbClr val="663300"/>
              </a:gs>
              <a:gs pos="50000">
                <a:srgbClr val="E9CF87">
                  <a:shade val="67500"/>
                  <a:satMod val="115000"/>
                </a:srgbClr>
              </a:gs>
              <a:gs pos="100000">
                <a:srgbClr val="E9CF87">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1785918" y="4071942"/>
            <a:ext cx="6000792" cy="857232"/>
          </a:xfrm>
          <a:prstGeom prst="donut">
            <a:avLst>
              <a:gd name="adj" fmla="val 22778"/>
            </a:avLst>
          </a:prstGeom>
          <a:gradFill flip="none" rotWithShape="1">
            <a:gsLst>
              <a:gs pos="33000">
                <a:srgbClr val="663300"/>
              </a:gs>
              <a:gs pos="50000">
                <a:srgbClr val="E9CF87">
                  <a:shade val="67500"/>
                  <a:satMod val="115000"/>
                </a:srgbClr>
              </a:gs>
              <a:gs pos="100000">
                <a:srgbClr val="E9CF87">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1785918" y="4500570"/>
            <a:ext cx="6000792" cy="857232"/>
          </a:xfrm>
          <a:prstGeom prst="donut">
            <a:avLst>
              <a:gd name="adj" fmla="val 22778"/>
            </a:avLst>
          </a:prstGeom>
          <a:gradFill flip="none" rotWithShape="1">
            <a:gsLst>
              <a:gs pos="33000">
                <a:srgbClr val="663300"/>
              </a:gs>
              <a:gs pos="50000">
                <a:srgbClr val="E9CF87">
                  <a:shade val="67500"/>
                  <a:satMod val="115000"/>
                </a:srgbClr>
              </a:gs>
              <a:gs pos="100000">
                <a:srgbClr val="E9CF87">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1785918" y="4714908"/>
            <a:ext cx="6000792" cy="857232"/>
          </a:xfrm>
          <a:prstGeom prst="donut">
            <a:avLst>
              <a:gd name="adj" fmla="val 22778"/>
            </a:avLst>
          </a:prstGeom>
          <a:gradFill flip="none" rotWithShape="1">
            <a:gsLst>
              <a:gs pos="33000">
                <a:srgbClr val="663300"/>
              </a:gs>
              <a:gs pos="50000">
                <a:srgbClr val="E9CF87">
                  <a:shade val="67500"/>
                  <a:satMod val="115000"/>
                </a:srgbClr>
              </a:gs>
              <a:gs pos="100000">
                <a:srgbClr val="E9CF87">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1785918" y="5143512"/>
            <a:ext cx="6000792" cy="857232"/>
          </a:xfrm>
          <a:prstGeom prst="donut">
            <a:avLst>
              <a:gd name="adj" fmla="val 22778"/>
            </a:avLst>
          </a:prstGeom>
          <a:gradFill flip="none" rotWithShape="1">
            <a:gsLst>
              <a:gs pos="33000">
                <a:srgbClr val="663300"/>
              </a:gs>
              <a:gs pos="50000">
                <a:srgbClr val="E9CF87">
                  <a:shade val="67500"/>
                  <a:satMod val="115000"/>
                </a:srgbClr>
              </a:gs>
              <a:gs pos="100000">
                <a:srgbClr val="E9CF87">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1785918" y="5572140"/>
            <a:ext cx="6000792" cy="857232"/>
          </a:xfrm>
          <a:prstGeom prst="donut">
            <a:avLst>
              <a:gd name="adj" fmla="val 22778"/>
            </a:avLst>
          </a:prstGeom>
          <a:gradFill flip="none" rotWithShape="1">
            <a:gsLst>
              <a:gs pos="33000">
                <a:srgbClr val="663300"/>
              </a:gs>
              <a:gs pos="50000">
                <a:srgbClr val="E9CF87">
                  <a:shade val="67500"/>
                  <a:satMod val="115000"/>
                </a:srgbClr>
              </a:gs>
              <a:gs pos="100000">
                <a:srgbClr val="E9CF87">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1785918" y="6000768"/>
            <a:ext cx="6000792" cy="857232"/>
          </a:xfrm>
          <a:prstGeom prst="donut">
            <a:avLst>
              <a:gd name="adj" fmla="val 22778"/>
            </a:avLst>
          </a:prstGeom>
          <a:gradFill flip="none" rotWithShape="1">
            <a:gsLst>
              <a:gs pos="33000">
                <a:srgbClr val="663300"/>
              </a:gs>
              <a:gs pos="50000">
                <a:srgbClr val="E9CF87">
                  <a:shade val="67500"/>
                  <a:satMod val="115000"/>
                </a:srgbClr>
              </a:gs>
              <a:gs pos="100000">
                <a:srgbClr val="E9CF87">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Rectángulo"/>
          <p:cNvSpPr/>
          <p:nvPr/>
        </p:nvSpPr>
        <p:spPr>
          <a:xfrm>
            <a:off x="0" y="0"/>
            <a:ext cx="9144000" cy="7143776"/>
          </a:xfrm>
          <a:prstGeom prst="rect">
            <a:avLst/>
          </a:prstGeom>
          <a:gradFill>
            <a:gsLst>
              <a:gs pos="0">
                <a:srgbClr val="D6B19C"/>
              </a:gs>
              <a:gs pos="30000">
                <a:srgbClr val="D49E6C"/>
              </a:gs>
              <a:gs pos="70000">
                <a:srgbClr val="A65528"/>
              </a:gs>
              <a:gs pos="100000">
                <a:srgbClr val="663012"/>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ppt_x"/>
                                          </p:val>
                                        </p:tav>
                                        <p:tav tm="100000">
                                          <p:val>
                                            <p:strVal val="#ppt_x"/>
                                          </p:val>
                                        </p:tav>
                                      </p:tavLst>
                                    </p:anim>
                                    <p:anim calcmode="lin" valueType="num">
                                      <p:cBhvr additive="base">
                                        <p:cTn id="11" dur="2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ppt_x"/>
                                          </p:val>
                                        </p:tav>
                                        <p:tav tm="100000">
                                          <p:val>
                                            <p:strVal val="#ppt_x"/>
                                          </p:val>
                                        </p:tav>
                                      </p:tavLst>
                                    </p:anim>
                                    <p:anim calcmode="lin" valueType="num">
                                      <p:cBhvr additive="base">
                                        <p:cTn id="15" dur="2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ppt_x"/>
                                          </p:val>
                                        </p:tav>
                                        <p:tav tm="100000">
                                          <p:val>
                                            <p:strVal val="#ppt_x"/>
                                          </p:val>
                                        </p:tav>
                                      </p:tavLst>
                                    </p:anim>
                                    <p:anim calcmode="lin" valueType="num">
                                      <p:cBhvr additive="base">
                                        <p:cTn id="19" dur="2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ppt_x"/>
                                          </p:val>
                                        </p:tav>
                                        <p:tav tm="100000">
                                          <p:val>
                                            <p:strVal val="#ppt_x"/>
                                          </p:val>
                                        </p:tav>
                                      </p:tavLst>
                                    </p:anim>
                                    <p:anim calcmode="lin" valueType="num">
                                      <p:cBhvr additive="base">
                                        <p:cTn id="23" dur="2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ppt_x"/>
                                          </p:val>
                                        </p:tav>
                                        <p:tav tm="100000">
                                          <p:val>
                                            <p:strVal val="#ppt_x"/>
                                          </p:val>
                                        </p:tav>
                                      </p:tavLst>
                                    </p:anim>
                                    <p:anim calcmode="lin" valueType="num">
                                      <p:cBhvr additive="base">
                                        <p:cTn id="27" dur="2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ppt_x"/>
                                          </p:val>
                                        </p:tav>
                                        <p:tav tm="100000">
                                          <p:val>
                                            <p:strVal val="#ppt_x"/>
                                          </p:val>
                                        </p:tav>
                                      </p:tavLst>
                                    </p:anim>
                                    <p:anim calcmode="lin" valueType="num">
                                      <p:cBhvr additive="base">
                                        <p:cTn id="31" dur="2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ppt_x"/>
                                          </p:val>
                                        </p:tav>
                                        <p:tav tm="100000">
                                          <p:val>
                                            <p:strVal val="#ppt_x"/>
                                          </p:val>
                                        </p:tav>
                                      </p:tavLst>
                                    </p:anim>
                                    <p:anim calcmode="lin" valueType="num">
                                      <p:cBhvr additive="base">
                                        <p:cTn id="35" dur="2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ppt_x"/>
                                          </p:val>
                                        </p:tav>
                                        <p:tav tm="100000">
                                          <p:val>
                                            <p:strVal val="#ppt_x"/>
                                          </p:val>
                                        </p:tav>
                                      </p:tavLst>
                                    </p:anim>
                                    <p:anim calcmode="lin" valueType="num">
                                      <p:cBhvr additive="base">
                                        <p:cTn id="39" dur="20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2000" fill="hold"/>
                                        <p:tgtEl>
                                          <p:spTgt spid="13"/>
                                        </p:tgtEl>
                                        <p:attrNameLst>
                                          <p:attrName>ppt_x</p:attrName>
                                        </p:attrNameLst>
                                      </p:cBhvr>
                                      <p:tavLst>
                                        <p:tav tm="0">
                                          <p:val>
                                            <p:strVal val="#ppt_x"/>
                                          </p:val>
                                        </p:tav>
                                        <p:tav tm="100000">
                                          <p:val>
                                            <p:strVal val="#ppt_x"/>
                                          </p:val>
                                        </p:tav>
                                      </p:tavLst>
                                    </p:anim>
                                    <p:anim calcmode="lin" valueType="num">
                                      <p:cBhvr additive="base">
                                        <p:cTn id="43" dur="2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2000" fill="hold"/>
                                        <p:tgtEl>
                                          <p:spTgt spid="14"/>
                                        </p:tgtEl>
                                        <p:attrNameLst>
                                          <p:attrName>ppt_x</p:attrName>
                                        </p:attrNameLst>
                                      </p:cBhvr>
                                      <p:tavLst>
                                        <p:tav tm="0">
                                          <p:val>
                                            <p:strVal val="#ppt_x"/>
                                          </p:val>
                                        </p:tav>
                                        <p:tav tm="100000">
                                          <p:val>
                                            <p:strVal val="#ppt_x"/>
                                          </p:val>
                                        </p:tav>
                                      </p:tavLst>
                                    </p:anim>
                                    <p:anim calcmode="lin" valueType="num">
                                      <p:cBhvr additive="base">
                                        <p:cTn id="47" dur="2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2000" fill="hold"/>
                                        <p:tgtEl>
                                          <p:spTgt spid="15"/>
                                        </p:tgtEl>
                                        <p:attrNameLst>
                                          <p:attrName>ppt_x</p:attrName>
                                        </p:attrNameLst>
                                      </p:cBhvr>
                                      <p:tavLst>
                                        <p:tav tm="0">
                                          <p:val>
                                            <p:strVal val="#ppt_x"/>
                                          </p:val>
                                        </p:tav>
                                        <p:tav tm="100000">
                                          <p:val>
                                            <p:strVal val="#ppt_x"/>
                                          </p:val>
                                        </p:tav>
                                      </p:tavLst>
                                    </p:anim>
                                    <p:anim calcmode="lin" valueType="num">
                                      <p:cBhvr additive="base">
                                        <p:cTn id="51" dur="2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2000" fill="hold"/>
                                        <p:tgtEl>
                                          <p:spTgt spid="16"/>
                                        </p:tgtEl>
                                        <p:attrNameLst>
                                          <p:attrName>ppt_x</p:attrName>
                                        </p:attrNameLst>
                                      </p:cBhvr>
                                      <p:tavLst>
                                        <p:tav tm="0">
                                          <p:val>
                                            <p:strVal val="#ppt_x"/>
                                          </p:val>
                                        </p:tav>
                                        <p:tav tm="100000">
                                          <p:val>
                                            <p:strVal val="#ppt_x"/>
                                          </p:val>
                                        </p:tav>
                                      </p:tavLst>
                                    </p:anim>
                                    <p:anim calcmode="lin" valueType="num">
                                      <p:cBhvr additive="base">
                                        <p:cTn id="55" dur="2000" fill="hold"/>
                                        <p:tgtEl>
                                          <p:spTgt spid="16"/>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2000" fill="hold"/>
                                        <p:tgtEl>
                                          <p:spTgt spid="17"/>
                                        </p:tgtEl>
                                        <p:attrNameLst>
                                          <p:attrName>ppt_x</p:attrName>
                                        </p:attrNameLst>
                                      </p:cBhvr>
                                      <p:tavLst>
                                        <p:tav tm="0">
                                          <p:val>
                                            <p:strVal val="#ppt_x"/>
                                          </p:val>
                                        </p:tav>
                                        <p:tav tm="100000">
                                          <p:val>
                                            <p:strVal val="#ppt_x"/>
                                          </p:val>
                                        </p:tav>
                                      </p:tavLst>
                                    </p:anim>
                                    <p:anim calcmode="lin" valueType="num">
                                      <p:cBhvr additive="base">
                                        <p:cTn id="59" dur="2000" fill="hold"/>
                                        <p:tgtEl>
                                          <p:spTgt spid="17"/>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2000" fill="hold"/>
                                        <p:tgtEl>
                                          <p:spTgt spid="18"/>
                                        </p:tgtEl>
                                        <p:attrNameLst>
                                          <p:attrName>ppt_x</p:attrName>
                                        </p:attrNameLst>
                                      </p:cBhvr>
                                      <p:tavLst>
                                        <p:tav tm="0">
                                          <p:val>
                                            <p:strVal val="#ppt_x"/>
                                          </p:val>
                                        </p:tav>
                                        <p:tav tm="100000">
                                          <p:val>
                                            <p:strVal val="#ppt_x"/>
                                          </p:val>
                                        </p:tav>
                                      </p:tavLst>
                                    </p:anim>
                                    <p:anim calcmode="lin" valueType="num">
                                      <p:cBhvr additive="base">
                                        <p:cTn id="63" dur="2000" fill="hold"/>
                                        <p:tgtEl>
                                          <p:spTgt spid="18"/>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2000" fill="hold"/>
                                        <p:tgtEl>
                                          <p:spTgt spid="19"/>
                                        </p:tgtEl>
                                        <p:attrNameLst>
                                          <p:attrName>ppt_x</p:attrName>
                                        </p:attrNameLst>
                                      </p:cBhvr>
                                      <p:tavLst>
                                        <p:tav tm="0">
                                          <p:val>
                                            <p:strVal val="#ppt_x"/>
                                          </p:val>
                                        </p:tav>
                                        <p:tav tm="100000">
                                          <p:val>
                                            <p:strVal val="#ppt_x"/>
                                          </p:val>
                                        </p:tav>
                                      </p:tavLst>
                                    </p:anim>
                                    <p:anim calcmode="lin" valueType="num">
                                      <p:cBhvr additive="base">
                                        <p:cTn id="67" dur="2000" fill="hold"/>
                                        <p:tgtEl>
                                          <p:spTgt spid="19"/>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2000" fill="hold"/>
                                        <p:tgtEl>
                                          <p:spTgt spid="20"/>
                                        </p:tgtEl>
                                        <p:attrNameLst>
                                          <p:attrName>ppt_x</p:attrName>
                                        </p:attrNameLst>
                                      </p:cBhvr>
                                      <p:tavLst>
                                        <p:tav tm="0">
                                          <p:val>
                                            <p:strVal val="#ppt_x"/>
                                          </p:val>
                                        </p:tav>
                                        <p:tav tm="100000">
                                          <p:val>
                                            <p:strVal val="#ppt_x"/>
                                          </p:val>
                                        </p:tav>
                                      </p:tavLst>
                                    </p:anim>
                                    <p:anim calcmode="lin" valueType="num">
                                      <p:cBhvr additive="base">
                                        <p:cTn id="71" dur="2000" fill="hold"/>
                                        <p:tgtEl>
                                          <p:spTgt spid="20"/>
                                        </p:tgtEl>
                                        <p:attrNameLst>
                                          <p:attrName>ppt_y</p:attrName>
                                        </p:attrNameLst>
                                      </p:cBhvr>
                                      <p:tavLst>
                                        <p:tav tm="0">
                                          <p:val>
                                            <p:strVal val="1+#ppt_h/2"/>
                                          </p:val>
                                        </p:tav>
                                        <p:tav tm="100000">
                                          <p:val>
                                            <p:strVal val="#ppt_y"/>
                                          </p:val>
                                        </p:tav>
                                      </p:tavLst>
                                    </p:anim>
                                  </p:childTnLst>
                                </p:cTn>
                              </p:par>
                              <p:par>
                                <p:cTn id="72" presetID="20" presetClass="entr" presetSubtype="0" fill="hold" grpId="1" nodeType="withEffect">
                                  <p:stCondLst>
                                    <p:cond delay="0"/>
                                  </p:stCondLst>
                                  <p:childTnLst>
                                    <p:set>
                                      <p:cBhvr>
                                        <p:cTn id="73" dur="1" fill="hold">
                                          <p:stCondLst>
                                            <p:cond delay="0"/>
                                          </p:stCondLst>
                                        </p:cTn>
                                        <p:tgtEl>
                                          <p:spTgt spid="5"/>
                                        </p:tgtEl>
                                        <p:attrNameLst>
                                          <p:attrName>style.visibility</p:attrName>
                                        </p:attrNameLst>
                                      </p:cBhvr>
                                      <p:to>
                                        <p:strVal val="visible"/>
                                      </p:to>
                                    </p:set>
                                    <p:animEffect transition="in" filter="wedge">
                                      <p:cBhvr>
                                        <p:cTn id="74" dur="2000"/>
                                        <p:tgtEl>
                                          <p:spTgt spid="5"/>
                                        </p:tgtEl>
                                      </p:cBhvr>
                                    </p:animEffect>
                                  </p:childTnLst>
                                </p:cTn>
                              </p:par>
                              <p:par>
                                <p:cTn id="75" presetID="20" presetClass="entr" presetSubtype="0" fill="hold" grpId="1" nodeType="withEffect">
                                  <p:stCondLst>
                                    <p:cond delay="0"/>
                                  </p:stCondLst>
                                  <p:childTnLst>
                                    <p:set>
                                      <p:cBhvr>
                                        <p:cTn id="76" dur="1" fill="hold">
                                          <p:stCondLst>
                                            <p:cond delay="0"/>
                                          </p:stCondLst>
                                        </p:cTn>
                                        <p:tgtEl>
                                          <p:spTgt spid="6"/>
                                        </p:tgtEl>
                                        <p:attrNameLst>
                                          <p:attrName>style.visibility</p:attrName>
                                        </p:attrNameLst>
                                      </p:cBhvr>
                                      <p:to>
                                        <p:strVal val="visible"/>
                                      </p:to>
                                    </p:set>
                                    <p:animEffect transition="in" filter="wedge">
                                      <p:cBhvr>
                                        <p:cTn id="77" dur="2000"/>
                                        <p:tgtEl>
                                          <p:spTgt spid="6"/>
                                        </p:tgtEl>
                                      </p:cBhvr>
                                    </p:animEffect>
                                  </p:childTnLst>
                                </p:cTn>
                              </p:par>
                              <p:par>
                                <p:cTn id="78" presetID="20" presetClass="entr" presetSubtype="0" fill="hold" grpId="1" nodeType="withEffect">
                                  <p:stCondLst>
                                    <p:cond delay="0"/>
                                  </p:stCondLst>
                                  <p:childTnLst>
                                    <p:set>
                                      <p:cBhvr>
                                        <p:cTn id="79" dur="1" fill="hold">
                                          <p:stCondLst>
                                            <p:cond delay="0"/>
                                          </p:stCondLst>
                                        </p:cTn>
                                        <p:tgtEl>
                                          <p:spTgt spid="7"/>
                                        </p:tgtEl>
                                        <p:attrNameLst>
                                          <p:attrName>style.visibility</p:attrName>
                                        </p:attrNameLst>
                                      </p:cBhvr>
                                      <p:to>
                                        <p:strVal val="visible"/>
                                      </p:to>
                                    </p:set>
                                    <p:animEffect transition="in" filter="wedge">
                                      <p:cBhvr>
                                        <p:cTn id="80" dur="2000"/>
                                        <p:tgtEl>
                                          <p:spTgt spid="7"/>
                                        </p:tgtEl>
                                      </p:cBhvr>
                                    </p:animEffect>
                                  </p:childTnLst>
                                </p:cTn>
                              </p:par>
                              <p:par>
                                <p:cTn id="81" presetID="20" presetClass="entr" presetSubtype="0" fill="hold" grpId="1" nodeType="withEffect">
                                  <p:stCondLst>
                                    <p:cond delay="0"/>
                                  </p:stCondLst>
                                  <p:childTnLst>
                                    <p:set>
                                      <p:cBhvr>
                                        <p:cTn id="82" dur="1" fill="hold">
                                          <p:stCondLst>
                                            <p:cond delay="0"/>
                                          </p:stCondLst>
                                        </p:cTn>
                                        <p:tgtEl>
                                          <p:spTgt spid="8"/>
                                        </p:tgtEl>
                                        <p:attrNameLst>
                                          <p:attrName>style.visibility</p:attrName>
                                        </p:attrNameLst>
                                      </p:cBhvr>
                                      <p:to>
                                        <p:strVal val="visible"/>
                                      </p:to>
                                    </p:set>
                                    <p:animEffect transition="in" filter="wedge">
                                      <p:cBhvr>
                                        <p:cTn id="83" dur="2000"/>
                                        <p:tgtEl>
                                          <p:spTgt spid="8"/>
                                        </p:tgtEl>
                                      </p:cBhvr>
                                    </p:animEffect>
                                  </p:childTnLst>
                                </p:cTn>
                              </p:par>
                              <p:par>
                                <p:cTn id="84" presetID="20" presetClass="entr" presetSubtype="0" fill="hold" grpId="1" nodeType="withEffect">
                                  <p:stCondLst>
                                    <p:cond delay="0"/>
                                  </p:stCondLst>
                                  <p:childTnLst>
                                    <p:set>
                                      <p:cBhvr>
                                        <p:cTn id="85" dur="1" fill="hold">
                                          <p:stCondLst>
                                            <p:cond delay="0"/>
                                          </p:stCondLst>
                                        </p:cTn>
                                        <p:tgtEl>
                                          <p:spTgt spid="9"/>
                                        </p:tgtEl>
                                        <p:attrNameLst>
                                          <p:attrName>style.visibility</p:attrName>
                                        </p:attrNameLst>
                                      </p:cBhvr>
                                      <p:to>
                                        <p:strVal val="visible"/>
                                      </p:to>
                                    </p:set>
                                    <p:animEffect transition="in" filter="wedge">
                                      <p:cBhvr>
                                        <p:cTn id="86" dur="2000"/>
                                        <p:tgtEl>
                                          <p:spTgt spid="9"/>
                                        </p:tgtEl>
                                      </p:cBhvr>
                                    </p:animEffect>
                                  </p:childTnLst>
                                </p:cTn>
                              </p:par>
                              <p:par>
                                <p:cTn id="87" presetID="20" presetClass="entr" presetSubtype="0" fill="hold" grpId="1" nodeType="withEffect">
                                  <p:stCondLst>
                                    <p:cond delay="0"/>
                                  </p:stCondLst>
                                  <p:childTnLst>
                                    <p:set>
                                      <p:cBhvr>
                                        <p:cTn id="88" dur="1" fill="hold">
                                          <p:stCondLst>
                                            <p:cond delay="0"/>
                                          </p:stCondLst>
                                        </p:cTn>
                                        <p:tgtEl>
                                          <p:spTgt spid="10"/>
                                        </p:tgtEl>
                                        <p:attrNameLst>
                                          <p:attrName>style.visibility</p:attrName>
                                        </p:attrNameLst>
                                      </p:cBhvr>
                                      <p:to>
                                        <p:strVal val="visible"/>
                                      </p:to>
                                    </p:set>
                                    <p:animEffect transition="in" filter="wedge">
                                      <p:cBhvr>
                                        <p:cTn id="89" dur="2000"/>
                                        <p:tgtEl>
                                          <p:spTgt spid="10"/>
                                        </p:tgtEl>
                                      </p:cBhvr>
                                    </p:animEffect>
                                  </p:childTnLst>
                                </p:cTn>
                              </p:par>
                              <p:par>
                                <p:cTn id="90" presetID="20" presetClass="entr" presetSubtype="0" fill="hold" grpId="1" nodeType="withEffect">
                                  <p:stCondLst>
                                    <p:cond delay="0"/>
                                  </p:stCondLst>
                                  <p:childTnLst>
                                    <p:set>
                                      <p:cBhvr>
                                        <p:cTn id="91" dur="1" fill="hold">
                                          <p:stCondLst>
                                            <p:cond delay="0"/>
                                          </p:stCondLst>
                                        </p:cTn>
                                        <p:tgtEl>
                                          <p:spTgt spid="11"/>
                                        </p:tgtEl>
                                        <p:attrNameLst>
                                          <p:attrName>style.visibility</p:attrName>
                                        </p:attrNameLst>
                                      </p:cBhvr>
                                      <p:to>
                                        <p:strVal val="visible"/>
                                      </p:to>
                                    </p:set>
                                    <p:animEffect transition="in" filter="wedge">
                                      <p:cBhvr>
                                        <p:cTn id="92" dur="2000"/>
                                        <p:tgtEl>
                                          <p:spTgt spid="11"/>
                                        </p:tgtEl>
                                      </p:cBhvr>
                                    </p:animEffect>
                                  </p:childTnLst>
                                </p:cTn>
                              </p:par>
                              <p:par>
                                <p:cTn id="93" presetID="20" presetClass="entr" presetSubtype="0" fill="hold" grpId="1" nodeType="withEffect">
                                  <p:stCondLst>
                                    <p:cond delay="0"/>
                                  </p:stCondLst>
                                  <p:childTnLst>
                                    <p:set>
                                      <p:cBhvr>
                                        <p:cTn id="94" dur="1" fill="hold">
                                          <p:stCondLst>
                                            <p:cond delay="0"/>
                                          </p:stCondLst>
                                        </p:cTn>
                                        <p:tgtEl>
                                          <p:spTgt spid="12"/>
                                        </p:tgtEl>
                                        <p:attrNameLst>
                                          <p:attrName>style.visibility</p:attrName>
                                        </p:attrNameLst>
                                      </p:cBhvr>
                                      <p:to>
                                        <p:strVal val="visible"/>
                                      </p:to>
                                    </p:set>
                                    <p:animEffect transition="in" filter="wedge">
                                      <p:cBhvr>
                                        <p:cTn id="95" dur="2000"/>
                                        <p:tgtEl>
                                          <p:spTgt spid="12"/>
                                        </p:tgtEl>
                                      </p:cBhvr>
                                    </p:animEffect>
                                  </p:childTnLst>
                                </p:cTn>
                              </p:par>
                              <p:par>
                                <p:cTn id="96" presetID="20" presetClass="entr" presetSubtype="0" fill="hold" grpId="1" nodeType="withEffect">
                                  <p:stCondLst>
                                    <p:cond delay="0"/>
                                  </p:stCondLst>
                                  <p:childTnLst>
                                    <p:set>
                                      <p:cBhvr>
                                        <p:cTn id="97" dur="1" fill="hold">
                                          <p:stCondLst>
                                            <p:cond delay="0"/>
                                          </p:stCondLst>
                                        </p:cTn>
                                        <p:tgtEl>
                                          <p:spTgt spid="13"/>
                                        </p:tgtEl>
                                        <p:attrNameLst>
                                          <p:attrName>style.visibility</p:attrName>
                                        </p:attrNameLst>
                                      </p:cBhvr>
                                      <p:to>
                                        <p:strVal val="visible"/>
                                      </p:to>
                                    </p:set>
                                    <p:animEffect transition="in" filter="wedge">
                                      <p:cBhvr>
                                        <p:cTn id="98" dur="2000"/>
                                        <p:tgtEl>
                                          <p:spTgt spid="13"/>
                                        </p:tgtEl>
                                      </p:cBhvr>
                                    </p:animEffect>
                                  </p:childTnLst>
                                </p:cTn>
                              </p:par>
                              <p:par>
                                <p:cTn id="99" presetID="20" presetClass="entr" presetSubtype="0" fill="hold" grpId="1" nodeType="withEffect">
                                  <p:stCondLst>
                                    <p:cond delay="0"/>
                                  </p:stCondLst>
                                  <p:childTnLst>
                                    <p:set>
                                      <p:cBhvr>
                                        <p:cTn id="100" dur="1" fill="hold">
                                          <p:stCondLst>
                                            <p:cond delay="0"/>
                                          </p:stCondLst>
                                        </p:cTn>
                                        <p:tgtEl>
                                          <p:spTgt spid="14"/>
                                        </p:tgtEl>
                                        <p:attrNameLst>
                                          <p:attrName>style.visibility</p:attrName>
                                        </p:attrNameLst>
                                      </p:cBhvr>
                                      <p:to>
                                        <p:strVal val="visible"/>
                                      </p:to>
                                    </p:set>
                                    <p:animEffect transition="in" filter="wedge">
                                      <p:cBhvr>
                                        <p:cTn id="101" dur="2000"/>
                                        <p:tgtEl>
                                          <p:spTgt spid="14"/>
                                        </p:tgtEl>
                                      </p:cBhvr>
                                    </p:animEffect>
                                  </p:childTnLst>
                                </p:cTn>
                              </p:par>
                              <p:par>
                                <p:cTn id="102" presetID="20" presetClass="entr" presetSubtype="0" fill="hold" grpId="1" nodeType="withEffect">
                                  <p:stCondLst>
                                    <p:cond delay="0"/>
                                  </p:stCondLst>
                                  <p:childTnLst>
                                    <p:set>
                                      <p:cBhvr>
                                        <p:cTn id="103" dur="1" fill="hold">
                                          <p:stCondLst>
                                            <p:cond delay="0"/>
                                          </p:stCondLst>
                                        </p:cTn>
                                        <p:tgtEl>
                                          <p:spTgt spid="15"/>
                                        </p:tgtEl>
                                        <p:attrNameLst>
                                          <p:attrName>style.visibility</p:attrName>
                                        </p:attrNameLst>
                                      </p:cBhvr>
                                      <p:to>
                                        <p:strVal val="visible"/>
                                      </p:to>
                                    </p:set>
                                    <p:animEffect transition="in" filter="wedge">
                                      <p:cBhvr>
                                        <p:cTn id="104" dur="2000"/>
                                        <p:tgtEl>
                                          <p:spTgt spid="15"/>
                                        </p:tgtEl>
                                      </p:cBhvr>
                                    </p:animEffect>
                                  </p:childTnLst>
                                </p:cTn>
                              </p:par>
                              <p:par>
                                <p:cTn id="105" presetID="20" presetClass="entr" presetSubtype="0" fill="hold" grpId="1" nodeType="withEffect">
                                  <p:stCondLst>
                                    <p:cond delay="0"/>
                                  </p:stCondLst>
                                  <p:childTnLst>
                                    <p:set>
                                      <p:cBhvr>
                                        <p:cTn id="106" dur="1" fill="hold">
                                          <p:stCondLst>
                                            <p:cond delay="0"/>
                                          </p:stCondLst>
                                        </p:cTn>
                                        <p:tgtEl>
                                          <p:spTgt spid="16"/>
                                        </p:tgtEl>
                                        <p:attrNameLst>
                                          <p:attrName>style.visibility</p:attrName>
                                        </p:attrNameLst>
                                      </p:cBhvr>
                                      <p:to>
                                        <p:strVal val="visible"/>
                                      </p:to>
                                    </p:set>
                                    <p:animEffect transition="in" filter="wedge">
                                      <p:cBhvr>
                                        <p:cTn id="107" dur="2000"/>
                                        <p:tgtEl>
                                          <p:spTgt spid="16"/>
                                        </p:tgtEl>
                                      </p:cBhvr>
                                    </p:animEffect>
                                  </p:childTnLst>
                                </p:cTn>
                              </p:par>
                              <p:par>
                                <p:cTn id="108" presetID="20" presetClass="entr" presetSubtype="0" fill="hold" grpId="1" nodeType="withEffect">
                                  <p:stCondLst>
                                    <p:cond delay="0"/>
                                  </p:stCondLst>
                                  <p:childTnLst>
                                    <p:set>
                                      <p:cBhvr>
                                        <p:cTn id="109" dur="1" fill="hold">
                                          <p:stCondLst>
                                            <p:cond delay="0"/>
                                          </p:stCondLst>
                                        </p:cTn>
                                        <p:tgtEl>
                                          <p:spTgt spid="17"/>
                                        </p:tgtEl>
                                        <p:attrNameLst>
                                          <p:attrName>style.visibility</p:attrName>
                                        </p:attrNameLst>
                                      </p:cBhvr>
                                      <p:to>
                                        <p:strVal val="visible"/>
                                      </p:to>
                                    </p:set>
                                    <p:animEffect transition="in" filter="wedge">
                                      <p:cBhvr>
                                        <p:cTn id="110" dur="2000"/>
                                        <p:tgtEl>
                                          <p:spTgt spid="17"/>
                                        </p:tgtEl>
                                      </p:cBhvr>
                                    </p:animEffect>
                                  </p:childTnLst>
                                </p:cTn>
                              </p:par>
                              <p:par>
                                <p:cTn id="111" presetID="20" presetClass="entr" presetSubtype="0" fill="hold" grpId="1" nodeType="withEffect">
                                  <p:stCondLst>
                                    <p:cond delay="0"/>
                                  </p:stCondLst>
                                  <p:childTnLst>
                                    <p:set>
                                      <p:cBhvr>
                                        <p:cTn id="112" dur="1" fill="hold">
                                          <p:stCondLst>
                                            <p:cond delay="0"/>
                                          </p:stCondLst>
                                        </p:cTn>
                                        <p:tgtEl>
                                          <p:spTgt spid="18"/>
                                        </p:tgtEl>
                                        <p:attrNameLst>
                                          <p:attrName>style.visibility</p:attrName>
                                        </p:attrNameLst>
                                      </p:cBhvr>
                                      <p:to>
                                        <p:strVal val="visible"/>
                                      </p:to>
                                    </p:set>
                                    <p:animEffect transition="in" filter="wedge">
                                      <p:cBhvr>
                                        <p:cTn id="113" dur="2000"/>
                                        <p:tgtEl>
                                          <p:spTgt spid="18"/>
                                        </p:tgtEl>
                                      </p:cBhvr>
                                    </p:animEffect>
                                  </p:childTnLst>
                                </p:cTn>
                              </p:par>
                              <p:par>
                                <p:cTn id="114" presetID="20" presetClass="entr" presetSubtype="0" fill="hold" grpId="1" nodeType="withEffect">
                                  <p:stCondLst>
                                    <p:cond delay="0"/>
                                  </p:stCondLst>
                                  <p:childTnLst>
                                    <p:set>
                                      <p:cBhvr>
                                        <p:cTn id="115" dur="1" fill="hold">
                                          <p:stCondLst>
                                            <p:cond delay="0"/>
                                          </p:stCondLst>
                                        </p:cTn>
                                        <p:tgtEl>
                                          <p:spTgt spid="19"/>
                                        </p:tgtEl>
                                        <p:attrNameLst>
                                          <p:attrName>style.visibility</p:attrName>
                                        </p:attrNameLst>
                                      </p:cBhvr>
                                      <p:to>
                                        <p:strVal val="visible"/>
                                      </p:to>
                                    </p:set>
                                    <p:animEffect transition="in" filter="wedge">
                                      <p:cBhvr>
                                        <p:cTn id="116" dur="2000"/>
                                        <p:tgtEl>
                                          <p:spTgt spid="19"/>
                                        </p:tgtEl>
                                      </p:cBhvr>
                                    </p:animEffect>
                                  </p:childTnLst>
                                </p:cTn>
                              </p:par>
                              <p:par>
                                <p:cTn id="117" presetID="20" presetClass="entr" presetSubtype="0" fill="hold" grpId="1" nodeType="withEffect">
                                  <p:stCondLst>
                                    <p:cond delay="0"/>
                                  </p:stCondLst>
                                  <p:childTnLst>
                                    <p:set>
                                      <p:cBhvr>
                                        <p:cTn id="118" dur="1" fill="hold">
                                          <p:stCondLst>
                                            <p:cond delay="0"/>
                                          </p:stCondLst>
                                        </p:cTn>
                                        <p:tgtEl>
                                          <p:spTgt spid="20"/>
                                        </p:tgtEl>
                                        <p:attrNameLst>
                                          <p:attrName>style.visibility</p:attrName>
                                        </p:attrNameLst>
                                      </p:cBhvr>
                                      <p:to>
                                        <p:strVal val="visible"/>
                                      </p:to>
                                    </p:set>
                                    <p:animEffect transition="in" filter="wedge">
                                      <p:cBhvr>
                                        <p:cTn id="119" dur="2000"/>
                                        <p:tgtEl>
                                          <p:spTgt spid="20"/>
                                        </p:tgtEl>
                                      </p:cBhvr>
                                    </p:animEffect>
                                  </p:childTnLst>
                                </p:cTn>
                              </p:par>
                            </p:childTnLst>
                          </p:cTn>
                        </p:par>
                        <p:par>
                          <p:cTn id="120" fill="hold">
                            <p:stCondLst>
                              <p:cond delay="2000"/>
                            </p:stCondLst>
                            <p:childTnLst>
                              <p:par>
                                <p:cTn id="121" presetID="2" presetClass="exit" presetSubtype="4" fill="hold" grpId="2" nodeType="afterEffect">
                                  <p:stCondLst>
                                    <p:cond delay="0"/>
                                  </p:stCondLst>
                                  <p:childTnLst>
                                    <p:anim calcmode="lin" valueType="num">
                                      <p:cBhvr additive="base">
                                        <p:cTn id="122" dur="2000"/>
                                        <p:tgtEl>
                                          <p:spTgt spid="5"/>
                                        </p:tgtEl>
                                        <p:attrNameLst>
                                          <p:attrName>ppt_x</p:attrName>
                                        </p:attrNameLst>
                                      </p:cBhvr>
                                      <p:tavLst>
                                        <p:tav tm="0">
                                          <p:val>
                                            <p:strVal val="ppt_x"/>
                                          </p:val>
                                        </p:tav>
                                        <p:tav tm="100000">
                                          <p:val>
                                            <p:strVal val="ppt_x"/>
                                          </p:val>
                                        </p:tav>
                                      </p:tavLst>
                                    </p:anim>
                                    <p:anim calcmode="lin" valueType="num">
                                      <p:cBhvr additive="base">
                                        <p:cTn id="123" dur="2000"/>
                                        <p:tgtEl>
                                          <p:spTgt spid="5"/>
                                        </p:tgtEl>
                                        <p:attrNameLst>
                                          <p:attrName>ppt_y</p:attrName>
                                        </p:attrNameLst>
                                      </p:cBhvr>
                                      <p:tavLst>
                                        <p:tav tm="0">
                                          <p:val>
                                            <p:strVal val="ppt_y"/>
                                          </p:val>
                                        </p:tav>
                                        <p:tav tm="100000">
                                          <p:val>
                                            <p:strVal val="1+ppt_h/2"/>
                                          </p:val>
                                        </p:tav>
                                      </p:tavLst>
                                    </p:anim>
                                    <p:set>
                                      <p:cBhvr>
                                        <p:cTn id="124" dur="1" fill="hold">
                                          <p:stCondLst>
                                            <p:cond delay="1999"/>
                                          </p:stCondLst>
                                        </p:cTn>
                                        <p:tgtEl>
                                          <p:spTgt spid="5"/>
                                        </p:tgtEl>
                                        <p:attrNameLst>
                                          <p:attrName>style.visibility</p:attrName>
                                        </p:attrNameLst>
                                      </p:cBhvr>
                                      <p:to>
                                        <p:strVal val="hidden"/>
                                      </p:to>
                                    </p:set>
                                  </p:childTnLst>
                                </p:cTn>
                              </p:par>
                              <p:par>
                                <p:cTn id="125" presetID="2" presetClass="exit" presetSubtype="4" fill="hold" grpId="2" nodeType="withEffect">
                                  <p:stCondLst>
                                    <p:cond delay="0"/>
                                  </p:stCondLst>
                                  <p:childTnLst>
                                    <p:anim calcmode="lin" valueType="num">
                                      <p:cBhvr additive="base">
                                        <p:cTn id="126" dur="2000"/>
                                        <p:tgtEl>
                                          <p:spTgt spid="6"/>
                                        </p:tgtEl>
                                        <p:attrNameLst>
                                          <p:attrName>ppt_x</p:attrName>
                                        </p:attrNameLst>
                                      </p:cBhvr>
                                      <p:tavLst>
                                        <p:tav tm="0">
                                          <p:val>
                                            <p:strVal val="ppt_x"/>
                                          </p:val>
                                        </p:tav>
                                        <p:tav tm="100000">
                                          <p:val>
                                            <p:strVal val="ppt_x"/>
                                          </p:val>
                                        </p:tav>
                                      </p:tavLst>
                                    </p:anim>
                                    <p:anim calcmode="lin" valueType="num">
                                      <p:cBhvr additive="base">
                                        <p:cTn id="127" dur="2000"/>
                                        <p:tgtEl>
                                          <p:spTgt spid="6"/>
                                        </p:tgtEl>
                                        <p:attrNameLst>
                                          <p:attrName>ppt_y</p:attrName>
                                        </p:attrNameLst>
                                      </p:cBhvr>
                                      <p:tavLst>
                                        <p:tav tm="0">
                                          <p:val>
                                            <p:strVal val="ppt_y"/>
                                          </p:val>
                                        </p:tav>
                                        <p:tav tm="100000">
                                          <p:val>
                                            <p:strVal val="1+ppt_h/2"/>
                                          </p:val>
                                        </p:tav>
                                      </p:tavLst>
                                    </p:anim>
                                    <p:set>
                                      <p:cBhvr>
                                        <p:cTn id="128" dur="1" fill="hold">
                                          <p:stCondLst>
                                            <p:cond delay="1999"/>
                                          </p:stCondLst>
                                        </p:cTn>
                                        <p:tgtEl>
                                          <p:spTgt spid="6"/>
                                        </p:tgtEl>
                                        <p:attrNameLst>
                                          <p:attrName>style.visibility</p:attrName>
                                        </p:attrNameLst>
                                      </p:cBhvr>
                                      <p:to>
                                        <p:strVal val="hidden"/>
                                      </p:to>
                                    </p:set>
                                  </p:childTnLst>
                                </p:cTn>
                              </p:par>
                              <p:par>
                                <p:cTn id="129" presetID="2" presetClass="exit" presetSubtype="4" fill="hold" grpId="2" nodeType="withEffect">
                                  <p:stCondLst>
                                    <p:cond delay="0"/>
                                  </p:stCondLst>
                                  <p:childTnLst>
                                    <p:anim calcmode="lin" valueType="num">
                                      <p:cBhvr additive="base">
                                        <p:cTn id="130" dur="2000"/>
                                        <p:tgtEl>
                                          <p:spTgt spid="7"/>
                                        </p:tgtEl>
                                        <p:attrNameLst>
                                          <p:attrName>ppt_x</p:attrName>
                                        </p:attrNameLst>
                                      </p:cBhvr>
                                      <p:tavLst>
                                        <p:tav tm="0">
                                          <p:val>
                                            <p:strVal val="ppt_x"/>
                                          </p:val>
                                        </p:tav>
                                        <p:tav tm="100000">
                                          <p:val>
                                            <p:strVal val="ppt_x"/>
                                          </p:val>
                                        </p:tav>
                                      </p:tavLst>
                                    </p:anim>
                                    <p:anim calcmode="lin" valueType="num">
                                      <p:cBhvr additive="base">
                                        <p:cTn id="131" dur="2000"/>
                                        <p:tgtEl>
                                          <p:spTgt spid="7"/>
                                        </p:tgtEl>
                                        <p:attrNameLst>
                                          <p:attrName>ppt_y</p:attrName>
                                        </p:attrNameLst>
                                      </p:cBhvr>
                                      <p:tavLst>
                                        <p:tav tm="0">
                                          <p:val>
                                            <p:strVal val="ppt_y"/>
                                          </p:val>
                                        </p:tav>
                                        <p:tav tm="100000">
                                          <p:val>
                                            <p:strVal val="1+ppt_h/2"/>
                                          </p:val>
                                        </p:tav>
                                      </p:tavLst>
                                    </p:anim>
                                    <p:set>
                                      <p:cBhvr>
                                        <p:cTn id="132" dur="1" fill="hold">
                                          <p:stCondLst>
                                            <p:cond delay="1999"/>
                                          </p:stCondLst>
                                        </p:cTn>
                                        <p:tgtEl>
                                          <p:spTgt spid="7"/>
                                        </p:tgtEl>
                                        <p:attrNameLst>
                                          <p:attrName>style.visibility</p:attrName>
                                        </p:attrNameLst>
                                      </p:cBhvr>
                                      <p:to>
                                        <p:strVal val="hidden"/>
                                      </p:to>
                                    </p:set>
                                  </p:childTnLst>
                                </p:cTn>
                              </p:par>
                              <p:par>
                                <p:cTn id="133" presetID="2" presetClass="exit" presetSubtype="4" fill="hold" grpId="2" nodeType="withEffect">
                                  <p:stCondLst>
                                    <p:cond delay="0"/>
                                  </p:stCondLst>
                                  <p:childTnLst>
                                    <p:anim calcmode="lin" valueType="num">
                                      <p:cBhvr additive="base">
                                        <p:cTn id="134" dur="2000"/>
                                        <p:tgtEl>
                                          <p:spTgt spid="8"/>
                                        </p:tgtEl>
                                        <p:attrNameLst>
                                          <p:attrName>ppt_x</p:attrName>
                                        </p:attrNameLst>
                                      </p:cBhvr>
                                      <p:tavLst>
                                        <p:tav tm="0">
                                          <p:val>
                                            <p:strVal val="ppt_x"/>
                                          </p:val>
                                        </p:tav>
                                        <p:tav tm="100000">
                                          <p:val>
                                            <p:strVal val="ppt_x"/>
                                          </p:val>
                                        </p:tav>
                                      </p:tavLst>
                                    </p:anim>
                                    <p:anim calcmode="lin" valueType="num">
                                      <p:cBhvr additive="base">
                                        <p:cTn id="135" dur="2000"/>
                                        <p:tgtEl>
                                          <p:spTgt spid="8"/>
                                        </p:tgtEl>
                                        <p:attrNameLst>
                                          <p:attrName>ppt_y</p:attrName>
                                        </p:attrNameLst>
                                      </p:cBhvr>
                                      <p:tavLst>
                                        <p:tav tm="0">
                                          <p:val>
                                            <p:strVal val="ppt_y"/>
                                          </p:val>
                                        </p:tav>
                                        <p:tav tm="100000">
                                          <p:val>
                                            <p:strVal val="1+ppt_h/2"/>
                                          </p:val>
                                        </p:tav>
                                      </p:tavLst>
                                    </p:anim>
                                    <p:set>
                                      <p:cBhvr>
                                        <p:cTn id="136" dur="1" fill="hold">
                                          <p:stCondLst>
                                            <p:cond delay="1999"/>
                                          </p:stCondLst>
                                        </p:cTn>
                                        <p:tgtEl>
                                          <p:spTgt spid="8"/>
                                        </p:tgtEl>
                                        <p:attrNameLst>
                                          <p:attrName>style.visibility</p:attrName>
                                        </p:attrNameLst>
                                      </p:cBhvr>
                                      <p:to>
                                        <p:strVal val="hidden"/>
                                      </p:to>
                                    </p:set>
                                  </p:childTnLst>
                                </p:cTn>
                              </p:par>
                              <p:par>
                                <p:cTn id="137" presetID="2" presetClass="exit" presetSubtype="4" fill="hold" grpId="2" nodeType="withEffect">
                                  <p:stCondLst>
                                    <p:cond delay="0"/>
                                  </p:stCondLst>
                                  <p:childTnLst>
                                    <p:anim calcmode="lin" valueType="num">
                                      <p:cBhvr additive="base">
                                        <p:cTn id="138" dur="2000"/>
                                        <p:tgtEl>
                                          <p:spTgt spid="9"/>
                                        </p:tgtEl>
                                        <p:attrNameLst>
                                          <p:attrName>ppt_x</p:attrName>
                                        </p:attrNameLst>
                                      </p:cBhvr>
                                      <p:tavLst>
                                        <p:tav tm="0">
                                          <p:val>
                                            <p:strVal val="ppt_x"/>
                                          </p:val>
                                        </p:tav>
                                        <p:tav tm="100000">
                                          <p:val>
                                            <p:strVal val="ppt_x"/>
                                          </p:val>
                                        </p:tav>
                                      </p:tavLst>
                                    </p:anim>
                                    <p:anim calcmode="lin" valueType="num">
                                      <p:cBhvr additive="base">
                                        <p:cTn id="139" dur="2000"/>
                                        <p:tgtEl>
                                          <p:spTgt spid="9"/>
                                        </p:tgtEl>
                                        <p:attrNameLst>
                                          <p:attrName>ppt_y</p:attrName>
                                        </p:attrNameLst>
                                      </p:cBhvr>
                                      <p:tavLst>
                                        <p:tav tm="0">
                                          <p:val>
                                            <p:strVal val="ppt_y"/>
                                          </p:val>
                                        </p:tav>
                                        <p:tav tm="100000">
                                          <p:val>
                                            <p:strVal val="1+ppt_h/2"/>
                                          </p:val>
                                        </p:tav>
                                      </p:tavLst>
                                    </p:anim>
                                    <p:set>
                                      <p:cBhvr>
                                        <p:cTn id="140" dur="1" fill="hold">
                                          <p:stCondLst>
                                            <p:cond delay="1999"/>
                                          </p:stCondLst>
                                        </p:cTn>
                                        <p:tgtEl>
                                          <p:spTgt spid="9"/>
                                        </p:tgtEl>
                                        <p:attrNameLst>
                                          <p:attrName>style.visibility</p:attrName>
                                        </p:attrNameLst>
                                      </p:cBhvr>
                                      <p:to>
                                        <p:strVal val="hidden"/>
                                      </p:to>
                                    </p:set>
                                  </p:childTnLst>
                                </p:cTn>
                              </p:par>
                              <p:par>
                                <p:cTn id="141" presetID="2" presetClass="exit" presetSubtype="4" fill="hold" grpId="2" nodeType="withEffect">
                                  <p:stCondLst>
                                    <p:cond delay="0"/>
                                  </p:stCondLst>
                                  <p:childTnLst>
                                    <p:anim calcmode="lin" valueType="num">
                                      <p:cBhvr additive="base">
                                        <p:cTn id="142" dur="2000"/>
                                        <p:tgtEl>
                                          <p:spTgt spid="10"/>
                                        </p:tgtEl>
                                        <p:attrNameLst>
                                          <p:attrName>ppt_x</p:attrName>
                                        </p:attrNameLst>
                                      </p:cBhvr>
                                      <p:tavLst>
                                        <p:tav tm="0">
                                          <p:val>
                                            <p:strVal val="ppt_x"/>
                                          </p:val>
                                        </p:tav>
                                        <p:tav tm="100000">
                                          <p:val>
                                            <p:strVal val="ppt_x"/>
                                          </p:val>
                                        </p:tav>
                                      </p:tavLst>
                                    </p:anim>
                                    <p:anim calcmode="lin" valueType="num">
                                      <p:cBhvr additive="base">
                                        <p:cTn id="143" dur="2000"/>
                                        <p:tgtEl>
                                          <p:spTgt spid="10"/>
                                        </p:tgtEl>
                                        <p:attrNameLst>
                                          <p:attrName>ppt_y</p:attrName>
                                        </p:attrNameLst>
                                      </p:cBhvr>
                                      <p:tavLst>
                                        <p:tav tm="0">
                                          <p:val>
                                            <p:strVal val="ppt_y"/>
                                          </p:val>
                                        </p:tav>
                                        <p:tav tm="100000">
                                          <p:val>
                                            <p:strVal val="1+ppt_h/2"/>
                                          </p:val>
                                        </p:tav>
                                      </p:tavLst>
                                    </p:anim>
                                    <p:set>
                                      <p:cBhvr>
                                        <p:cTn id="144" dur="1" fill="hold">
                                          <p:stCondLst>
                                            <p:cond delay="1999"/>
                                          </p:stCondLst>
                                        </p:cTn>
                                        <p:tgtEl>
                                          <p:spTgt spid="10"/>
                                        </p:tgtEl>
                                        <p:attrNameLst>
                                          <p:attrName>style.visibility</p:attrName>
                                        </p:attrNameLst>
                                      </p:cBhvr>
                                      <p:to>
                                        <p:strVal val="hidden"/>
                                      </p:to>
                                    </p:set>
                                  </p:childTnLst>
                                </p:cTn>
                              </p:par>
                              <p:par>
                                <p:cTn id="145" presetID="2" presetClass="exit" presetSubtype="4" fill="hold" grpId="2" nodeType="withEffect">
                                  <p:stCondLst>
                                    <p:cond delay="0"/>
                                  </p:stCondLst>
                                  <p:childTnLst>
                                    <p:anim calcmode="lin" valueType="num">
                                      <p:cBhvr additive="base">
                                        <p:cTn id="146" dur="2000"/>
                                        <p:tgtEl>
                                          <p:spTgt spid="11"/>
                                        </p:tgtEl>
                                        <p:attrNameLst>
                                          <p:attrName>ppt_x</p:attrName>
                                        </p:attrNameLst>
                                      </p:cBhvr>
                                      <p:tavLst>
                                        <p:tav tm="0">
                                          <p:val>
                                            <p:strVal val="ppt_x"/>
                                          </p:val>
                                        </p:tav>
                                        <p:tav tm="100000">
                                          <p:val>
                                            <p:strVal val="ppt_x"/>
                                          </p:val>
                                        </p:tav>
                                      </p:tavLst>
                                    </p:anim>
                                    <p:anim calcmode="lin" valueType="num">
                                      <p:cBhvr additive="base">
                                        <p:cTn id="147" dur="2000"/>
                                        <p:tgtEl>
                                          <p:spTgt spid="11"/>
                                        </p:tgtEl>
                                        <p:attrNameLst>
                                          <p:attrName>ppt_y</p:attrName>
                                        </p:attrNameLst>
                                      </p:cBhvr>
                                      <p:tavLst>
                                        <p:tav tm="0">
                                          <p:val>
                                            <p:strVal val="ppt_y"/>
                                          </p:val>
                                        </p:tav>
                                        <p:tav tm="100000">
                                          <p:val>
                                            <p:strVal val="1+ppt_h/2"/>
                                          </p:val>
                                        </p:tav>
                                      </p:tavLst>
                                    </p:anim>
                                    <p:set>
                                      <p:cBhvr>
                                        <p:cTn id="148" dur="1" fill="hold">
                                          <p:stCondLst>
                                            <p:cond delay="1999"/>
                                          </p:stCondLst>
                                        </p:cTn>
                                        <p:tgtEl>
                                          <p:spTgt spid="11"/>
                                        </p:tgtEl>
                                        <p:attrNameLst>
                                          <p:attrName>style.visibility</p:attrName>
                                        </p:attrNameLst>
                                      </p:cBhvr>
                                      <p:to>
                                        <p:strVal val="hidden"/>
                                      </p:to>
                                    </p:set>
                                  </p:childTnLst>
                                </p:cTn>
                              </p:par>
                              <p:par>
                                <p:cTn id="149" presetID="2" presetClass="exit" presetSubtype="4" fill="hold" grpId="2" nodeType="withEffect">
                                  <p:stCondLst>
                                    <p:cond delay="0"/>
                                  </p:stCondLst>
                                  <p:childTnLst>
                                    <p:anim calcmode="lin" valueType="num">
                                      <p:cBhvr additive="base">
                                        <p:cTn id="150" dur="2000"/>
                                        <p:tgtEl>
                                          <p:spTgt spid="12"/>
                                        </p:tgtEl>
                                        <p:attrNameLst>
                                          <p:attrName>ppt_x</p:attrName>
                                        </p:attrNameLst>
                                      </p:cBhvr>
                                      <p:tavLst>
                                        <p:tav tm="0">
                                          <p:val>
                                            <p:strVal val="ppt_x"/>
                                          </p:val>
                                        </p:tav>
                                        <p:tav tm="100000">
                                          <p:val>
                                            <p:strVal val="ppt_x"/>
                                          </p:val>
                                        </p:tav>
                                      </p:tavLst>
                                    </p:anim>
                                    <p:anim calcmode="lin" valueType="num">
                                      <p:cBhvr additive="base">
                                        <p:cTn id="151" dur="2000"/>
                                        <p:tgtEl>
                                          <p:spTgt spid="12"/>
                                        </p:tgtEl>
                                        <p:attrNameLst>
                                          <p:attrName>ppt_y</p:attrName>
                                        </p:attrNameLst>
                                      </p:cBhvr>
                                      <p:tavLst>
                                        <p:tav tm="0">
                                          <p:val>
                                            <p:strVal val="ppt_y"/>
                                          </p:val>
                                        </p:tav>
                                        <p:tav tm="100000">
                                          <p:val>
                                            <p:strVal val="1+ppt_h/2"/>
                                          </p:val>
                                        </p:tav>
                                      </p:tavLst>
                                    </p:anim>
                                    <p:set>
                                      <p:cBhvr>
                                        <p:cTn id="152" dur="1" fill="hold">
                                          <p:stCondLst>
                                            <p:cond delay="1999"/>
                                          </p:stCondLst>
                                        </p:cTn>
                                        <p:tgtEl>
                                          <p:spTgt spid="12"/>
                                        </p:tgtEl>
                                        <p:attrNameLst>
                                          <p:attrName>style.visibility</p:attrName>
                                        </p:attrNameLst>
                                      </p:cBhvr>
                                      <p:to>
                                        <p:strVal val="hidden"/>
                                      </p:to>
                                    </p:set>
                                  </p:childTnLst>
                                </p:cTn>
                              </p:par>
                              <p:par>
                                <p:cTn id="153" presetID="2" presetClass="exit" presetSubtype="4" fill="hold" grpId="2" nodeType="withEffect">
                                  <p:stCondLst>
                                    <p:cond delay="0"/>
                                  </p:stCondLst>
                                  <p:childTnLst>
                                    <p:anim calcmode="lin" valueType="num">
                                      <p:cBhvr additive="base">
                                        <p:cTn id="154" dur="2000"/>
                                        <p:tgtEl>
                                          <p:spTgt spid="13"/>
                                        </p:tgtEl>
                                        <p:attrNameLst>
                                          <p:attrName>ppt_x</p:attrName>
                                        </p:attrNameLst>
                                      </p:cBhvr>
                                      <p:tavLst>
                                        <p:tav tm="0">
                                          <p:val>
                                            <p:strVal val="ppt_x"/>
                                          </p:val>
                                        </p:tav>
                                        <p:tav tm="100000">
                                          <p:val>
                                            <p:strVal val="ppt_x"/>
                                          </p:val>
                                        </p:tav>
                                      </p:tavLst>
                                    </p:anim>
                                    <p:anim calcmode="lin" valueType="num">
                                      <p:cBhvr additive="base">
                                        <p:cTn id="155" dur="2000"/>
                                        <p:tgtEl>
                                          <p:spTgt spid="13"/>
                                        </p:tgtEl>
                                        <p:attrNameLst>
                                          <p:attrName>ppt_y</p:attrName>
                                        </p:attrNameLst>
                                      </p:cBhvr>
                                      <p:tavLst>
                                        <p:tav tm="0">
                                          <p:val>
                                            <p:strVal val="ppt_y"/>
                                          </p:val>
                                        </p:tav>
                                        <p:tav tm="100000">
                                          <p:val>
                                            <p:strVal val="1+ppt_h/2"/>
                                          </p:val>
                                        </p:tav>
                                      </p:tavLst>
                                    </p:anim>
                                    <p:set>
                                      <p:cBhvr>
                                        <p:cTn id="156" dur="1" fill="hold">
                                          <p:stCondLst>
                                            <p:cond delay="1999"/>
                                          </p:stCondLst>
                                        </p:cTn>
                                        <p:tgtEl>
                                          <p:spTgt spid="13"/>
                                        </p:tgtEl>
                                        <p:attrNameLst>
                                          <p:attrName>style.visibility</p:attrName>
                                        </p:attrNameLst>
                                      </p:cBhvr>
                                      <p:to>
                                        <p:strVal val="hidden"/>
                                      </p:to>
                                    </p:set>
                                  </p:childTnLst>
                                </p:cTn>
                              </p:par>
                              <p:par>
                                <p:cTn id="157" presetID="2" presetClass="exit" presetSubtype="4" fill="hold" grpId="2" nodeType="withEffect">
                                  <p:stCondLst>
                                    <p:cond delay="0"/>
                                  </p:stCondLst>
                                  <p:childTnLst>
                                    <p:anim calcmode="lin" valueType="num">
                                      <p:cBhvr additive="base">
                                        <p:cTn id="158" dur="2000"/>
                                        <p:tgtEl>
                                          <p:spTgt spid="14"/>
                                        </p:tgtEl>
                                        <p:attrNameLst>
                                          <p:attrName>ppt_x</p:attrName>
                                        </p:attrNameLst>
                                      </p:cBhvr>
                                      <p:tavLst>
                                        <p:tav tm="0">
                                          <p:val>
                                            <p:strVal val="ppt_x"/>
                                          </p:val>
                                        </p:tav>
                                        <p:tav tm="100000">
                                          <p:val>
                                            <p:strVal val="ppt_x"/>
                                          </p:val>
                                        </p:tav>
                                      </p:tavLst>
                                    </p:anim>
                                    <p:anim calcmode="lin" valueType="num">
                                      <p:cBhvr additive="base">
                                        <p:cTn id="159" dur="2000"/>
                                        <p:tgtEl>
                                          <p:spTgt spid="14"/>
                                        </p:tgtEl>
                                        <p:attrNameLst>
                                          <p:attrName>ppt_y</p:attrName>
                                        </p:attrNameLst>
                                      </p:cBhvr>
                                      <p:tavLst>
                                        <p:tav tm="0">
                                          <p:val>
                                            <p:strVal val="ppt_y"/>
                                          </p:val>
                                        </p:tav>
                                        <p:tav tm="100000">
                                          <p:val>
                                            <p:strVal val="1+ppt_h/2"/>
                                          </p:val>
                                        </p:tav>
                                      </p:tavLst>
                                    </p:anim>
                                    <p:set>
                                      <p:cBhvr>
                                        <p:cTn id="160" dur="1" fill="hold">
                                          <p:stCondLst>
                                            <p:cond delay="1999"/>
                                          </p:stCondLst>
                                        </p:cTn>
                                        <p:tgtEl>
                                          <p:spTgt spid="14"/>
                                        </p:tgtEl>
                                        <p:attrNameLst>
                                          <p:attrName>style.visibility</p:attrName>
                                        </p:attrNameLst>
                                      </p:cBhvr>
                                      <p:to>
                                        <p:strVal val="hidden"/>
                                      </p:to>
                                    </p:set>
                                  </p:childTnLst>
                                </p:cTn>
                              </p:par>
                              <p:par>
                                <p:cTn id="161" presetID="2" presetClass="exit" presetSubtype="4" fill="hold" grpId="2" nodeType="withEffect">
                                  <p:stCondLst>
                                    <p:cond delay="0"/>
                                  </p:stCondLst>
                                  <p:childTnLst>
                                    <p:anim calcmode="lin" valueType="num">
                                      <p:cBhvr additive="base">
                                        <p:cTn id="162" dur="2000"/>
                                        <p:tgtEl>
                                          <p:spTgt spid="15"/>
                                        </p:tgtEl>
                                        <p:attrNameLst>
                                          <p:attrName>ppt_x</p:attrName>
                                        </p:attrNameLst>
                                      </p:cBhvr>
                                      <p:tavLst>
                                        <p:tav tm="0">
                                          <p:val>
                                            <p:strVal val="ppt_x"/>
                                          </p:val>
                                        </p:tav>
                                        <p:tav tm="100000">
                                          <p:val>
                                            <p:strVal val="ppt_x"/>
                                          </p:val>
                                        </p:tav>
                                      </p:tavLst>
                                    </p:anim>
                                    <p:anim calcmode="lin" valueType="num">
                                      <p:cBhvr additive="base">
                                        <p:cTn id="163" dur="2000"/>
                                        <p:tgtEl>
                                          <p:spTgt spid="15"/>
                                        </p:tgtEl>
                                        <p:attrNameLst>
                                          <p:attrName>ppt_y</p:attrName>
                                        </p:attrNameLst>
                                      </p:cBhvr>
                                      <p:tavLst>
                                        <p:tav tm="0">
                                          <p:val>
                                            <p:strVal val="ppt_y"/>
                                          </p:val>
                                        </p:tav>
                                        <p:tav tm="100000">
                                          <p:val>
                                            <p:strVal val="1+ppt_h/2"/>
                                          </p:val>
                                        </p:tav>
                                      </p:tavLst>
                                    </p:anim>
                                    <p:set>
                                      <p:cBhvr>
                                        <p:cTn id="164" dur="1" fill="hold">
                                          <p:stCondLst>
                                            <p:cond delay="1999"/>
                                          </p:stCondLst>
                                        </p:cTn>
                                        <p:tgtEl>
                                          <p:spTgt spid="15"/>
                                        </p:tgtEl>
                                        <p:attrNameLst>
                                          <p:attrName>style.visibility</p:attrName>
                                        </p:attrNameLst>
                                      </p:cBhvr>
                                      <p:to>
                                        <p:strVal val="hidden"/>
                                      </p:to>
                                    </p:set>
                                  </p:childTnLst>
                                </p:cTn>
                              </p:par>
                              <p:par>
                                <p:cTn id="165" presetID="2" presetClass="exit" presetSubtype="4" fill="hold" grpId="2" nodeType="withEffect">
                                  <p:stCondLst>
                                    <p:cond delay="0"/>
                                  </p:stCondLst>
                                  <p:childTnLst>
                                    <p:anim calcmode="lin" valueType="num">
                                      <p:cBhvr additive="base">
                                        <p:cTn id="166" dur="2000"/>
                                        <p:tgtEl>
                                          <p:spTgt spid="16"/>
                                        </p:tgtEl>
                                        <p:attrNameLst>
                                          <p:attrName>ppt_x</p:attrName>
                                        </p:attrNameLst>
                                      </p:cBhvr>
                                      <p:tavLst>
                                        <p:tav tm="0">
                                          <p:val>
                                            <p:strVal val="ppt_x"/>
                                          </p:val>
                                        </p:tav>
                                        <p:tav tm="100000">
                                          <p:val>
                                            <p:strVal val="ppt_x"/>
                                          </p:val>
                                        </p:tav>
                                      </p:tavLst>
                                    </p:anim>
                                    <p:anim calcmode="lin" valueType="num">
                                      <p:cBhvr additive="base">
                                        <p:cTn id="167" dur="2000"/>
                                        <p:tgtEl>
                                          <p:spTgt spid="16"/>
                                        </p:tgtEl>
                                        <p:attrNameLst>
                                          <p:attrName>ppt_y</p:attrName>
                                        </p:attrNameLst>
                                      </p:cBhvr>
                                      <p:tavLst>
                                        <p:tav tm="0">
                                          <p:val>
                                            <p:strVal val="ppt_y"/>
                                          </p:val>
                                        </p:tav>
                                        <p:tav tm="100000">
                                          <p:val>
                                            <p:strVal val="1+ppt_h/2"/>
                                          </p:val>
                                        </p:tav>
                                      </p:tavLst>
                                    </p:anim>
                                    <p:set>
                                      <p:cBhvr>
                                        <p:cTn id="168" dur="1" fill="hold">
                                          <p:stCondLst>
                                            <p:cond delay="1999"/>
                                          </p:stCondLst>
                                        </p:cTn>
                                        <p:tgtEl>
                                          <p:spTgt spid="16"/>
                                        </p:tgtEl>
                                        <p:attrNameLst>
                                          <p:attrName>style.visibility</p:attrName>
                                        </p:attrNameLst>
                                      </p:cBhvr>
                                      <p:to>
                                        <p:strVal val="hidden"/>
                                      </p:to>
                                    </p:set>
                                  </p:childTnLst>
                                </p:cTn>
                              </p:par>
                              <p:par>
                                <p:cTn id="169" presetID="2" presetClass="exit" presetSubtype="4" fill="hold" grpId="2" nodeType="withEffect">
                                  <p:stCondLst>
                                    <p:cond delay="0"/>
                                  </p:stCondLst>
                                  <p:childTnLst>
                                    <p:anim calcmode="lin" valueType="num">
                                      <p:cBhvr additive="base">
                                        <p:cTn id="170" dur="2000"/>
                                        <p:tgtEl>
                                          <p:spTgt spid="17"/>
                                        </p:tgtEl>
                                        <p:attrNameLst>
                                          <p:attrName>ppt_x</p:attrName>
                                        </p:attrNameLst>
                                      </p:cBhvr>
                                      <p:tavLst>
                                        <p:tav tm="0">
                                          <p:val>
                                            <p:strVal val="ppt_x"/>
                                          </p:val>
                                        </p:tav>
                                        <p:tav tm="100000">
                                          <p:val>
                                            <p:strVal val="ppt_x"/>
                                          </p:val>
                                        </p:tav>
                                      </p:tavLst>
                                    </p:anim>
                                    <p:anim calcmode="lin" valueType="num">
                                      <p:cBhvr additive="base">
                                        <p:cTn id="171" dur="2000"/>
                                        <p:tgtEl>
                                          <p:spTgt spid="17"/>
                                        </p:tgtEl>
                                        <p:attrNameLst>
                                          <p:attrName>ppt_y</p:attrName>
                                        </p:attrNameLst>
                                      </p:cBhvr>
                                      <p:tavLst>
                                        <p:tav tm="0">
                                          <p:val>
                                            <p:strVal val="ppt_y"/>
                                          </p:val>
                                        </p:tav>
                                        <p:tav tm="100000">
                                          <p:val>
                                            <p:strVal val="1+ppt_h/2"/>
                                          </p:val>
                                        </p:tav>
                                      </p:tavLst>
                                    </p:anim>
                                    <p:set>
                                      <p:cBhvr>
                                        <p:cTn id="172" dur="1" fill="hold">
                                          <p:stCondLst>
                                            <p:cond delay="1999"/>
                                          </p:stCondLst>
                                        </p:cTn>
                                        <p:tgtEl>
                                          <p:spTgt spid="17"/>
                                        </p:tgtEl>
                                        <p:attrNameLst>
                                          <p:attrName>style.visibility</p:attrName>
                                        </p:attrNameLst>
                                      </p:cBhvr>
                                      <p:to>
                                        <p:strVal val="hidden"/>
                                      </p:to>
                                    </p:set>
                                  </p:childTnLst>
                                </p:cTn>
                              </p:par>
                              <p:par>
                                <p:cTn id="173" presetID="2" presetClass="exit" presetSubtype="4" fill="hold" grpId="2" nodeType="withEffect">
                                  <p:stCondLst>
                                    <p:cond delay="0"/>
                                  </p:stCondLst>
                                  <p:childTnLst>
                                    <p:anim calcmode="lin" valueType="num">
                                      <p:cBhvr additive="base">
                                        <p:cTn id="174" dur="2000"/>
                                        <p:tgtEl>
                                          <p:spTgt spid="18"/>
                                        </p:tgtEl>
                                        <p:attrNameLst>
                                          <p:attrName>ppt_x</p:attrName>
                                        </p:attrNameLst>
                                      </p:cBhvr>
                                      <p:tavLst>
                                        <p:tav tm="0">
                                          <p:val>
                                            <p:strVal val="ppt_x"/>
                                          </p:val>
                                        </p:tav>
                                        <p:tav tm="100000">
                                          <p:val>
                                            <p:strVal val="ppt_x"/>
                                          </p:val>
                                        </p:tav>
                                      </p:tavLst>
                                    </p:anim>
                                    <p:anim calcmode="lin" valueType="num">
                                      <p:cBhvr additive="base">
                                        <p:cTn id="175" dur="2000"/>
                                        <p:tgtEl>
                                          <p:spTgt spid="18"/>
                                        </p:tgtEl>
                                        <p:attrNameLst>
                                          <p:attrName>ppt_y</p:attrName>
                                        </p:attrNameLst>
                                      </p:cBhvr>
                                      <p:tavLst>
                                        <p:tav tm="0">
                                          <p:val>
                                            <p:strVal val="ppt_y"/>
                                          </p:val>
                                        </p:tav>
                                        <p:tav tm="100000">
                                          <p:val>
                                            <p:strVal val="1+ppt_h/2"/>
                                          </p:val>
                                        </p:tav>
                                      </p:tavLst>
                                    </p:anim>
                                    <p:set>
                                      <p:cBhvr>
                                        <p:cTn id="176" dur="1" fill="hold">
                                          <p:stCondLst>
                                            <p:cond delay="1999"/>
                                          </p:stCondLst>
                                        </p:cTn>
                                        <p:tgtEl>
                                          <p:spTgt spid="18"/>
                                        </p:tgtEl>
                                        <p:attrNameLst>
                                          <p:attrName>style.visibility</p:attrName>
                                        </p:attrNameLst>
                                      </p:cBhvr>
                                      <p:to>
                                        <p:strVal val="hidden"/>
                                      </p:to>
                                    </p:set>
                                  </p:childTnLst>
                                </p:cTn>
                              </p:par>
                              <p:par>
                                <p:cTn id="177" presetID="2" presetClass="exit" presetSubtype="4" fill="hold" grpId="2" nodeType="withEffect">
                                  <p:stCondLst>
                                    <p:cond delay="0"/>
                                  </p:stCondLst>
                                  <p:childTnLst>
                                    <p:anim calcmode="lin" valueType="num">
                                      <p:cBhvr additive="base">
                                        <p:cTn id="178" dur="2000"/>
                                        <p:tgtEl>
                                          <p:spTgt spid="19"/>
                                        </p:tgtEl>
                                        <p:attrNameLst>
                                          <p:attrName>ppt_x</p:attrName>
                                        </p:attrNameLst>
                                      </p:cBhvr>
                                      <p:tavLst>
                                        <p:tav tm="0">
                                          <p:val>
                                            <p:strVal val="ppt_x"/>
                                          </p:val>
                                        </p:tav>
                                        <p:tav tm="100000">
                                          <p:val>
                                            <p:strVal val="ppt_x"/>
                                          </p:val>
                                        </p:tav>
                                      </p:tavLst>
                                    </p:anim>
                                    <p:anim calcmode="lin" valueType="num">
                                      <p:cBhvr additive="base">
                                        <p:cTn id="179" dur="2000"/>
                                        <p:tgtEl>
                                          <p:spTgt spid="19"/>
                                        </p:tgtEl>
                                        <p:attrNameLst>
                                          <p:attrName>ppt_y</p:attrName>
                                        </p:attrNameLst>
                                      </p:cBhvr>
                                      <p:tavLst>
                                        <p:tav tm="0">
                                          <p:val>
                                            <p:strVal val="ppt_y"/>
                                          </p:val>
                                        </p:tav>
                                        <p:tav tm="100000">
                                          <p:val>
                                            <p:strVal val="1+ppt_h/2"/>
                                          </p:val>
                                        </p:tav>
                                      </p:tavLst>
                                    </p:anim>
                                    <p:set>
                                      <p:cBhvr>
                                        <p:cTn id="180" dur="1" fill="hold">
                                          <p:stCondLst>
                                            <p:cond delay="1999"/>
                                          </p:stCondLst>
                                        </p:cTn>
                                        <p:tgtEl>
                                          <p:spTgt spid="19"/>
                                        </p:tgtEl>
                                        <p:attrNameLst>
                                          <p:attrName>style.visibility</p:attrName>
                                        </p:attrNameLst>
                                      </p:cBhvr>
                                      <p:to>
                                        <p:strVal val="hidden"/>
                                      </p:to>
                                    </p:set>
                                  </p:childTnLst>
                                </p:cTn>
                              </p:par>
                              <p:par>
                                <p:cTn id="181" presetID="2" presetClass="exit" presetSubtype="4" fill="hold" grpId="2" nodeType="withEffect">
                                  <p:stCondLst>
                                    <p:cond delay="0"/>
                                  </p:stCondLst>
                                  <p:childTnLst>
                                    <p:anim calcmode="lin" valueType="num">
                                      <p:cBhvr additive="base">
                                        <p:cTn id="182" dur="2000"/>
                                        <p:tgtEl>
                                          <p:spTgt spid="20"/>
                                        </p:tgtEl>
                                        <p:attrNameLst>
                                          <p:attrName>ppt_x</p:attrName>
                                        </p:attrNameLst>
                                      </p:cBhvr>
                                      <p:tavLst>
                                        <p:tav tm="0">
                                          <p:val>
                                            <p:strVal val="ppt_x"/>
                                          </p:val>
                                        </p:tav>
                                        <p:tav tm="100000">
                                          <p:val>
                                            <p:strVal val="ppt_x"/>
                                          </p:val>
                                        </p:tav>
                                      </p:tavLst>
                                    </p:anim>
                                    <p:anim calcmode="lin" valueType="num">
                                      <p:cBhvr additive="base">
                                        <p:cTn id="183" dur="2000"/>
                                        <p:tgtEl>
                                          <p:spTgt spid="20"/>
                                        </p:tgtEl>
                                        <p:attrNameLst>
                                          <p:attrName>ppt_y</p:attrName>
                                        </p:attrNameLst>
                                      </p:cBhvr>
                                      <p:tavLst>
                                        <p:tav tm="0">
                                          <p:val>
                                            <p:strVal val="ppt_y"/>
                                          </p:val>
                                        </p:tav>
                                        <p:tav tm="100000">
                                          <p:val>
                                            <p:strVal val="1+ppt_h/2"/>
                                          </p:val>
                                        </p:tav>
                                      </p:tavLst>
                                    </p:anim>
                                    <p:set>
                                      <p:cBhvr>
                                        <p:cTn id="184" dur="1" fill="hold">
                                          <p:stCondLst>
                                            <p:cond delay="1999"/>
                                          </p:stCondLst>
                                        </p:cTn>
                                        <p:tgtEl>
                                          <p:spTgt spid="20"/>
                                        </p:tgtEl>
                                        <p:attrNameLst>
                                          <p:attrName>style.visibility</p:attrName>
                                        </p:attrNameLst>
                                      </p:cBhvr>
                                      <p:to>
                                        <p:strVal val="hidden"/>
                                      </p:to>
                                    </p:set>
                                  </p:childTnLst>
                                </p:cTn>
                              </p:par>
                              <p:par>
                                <p:cTn id="185" presetID="20" presetClass="exit" presetSubtype="0" fill="hold" grpId="3" nodeType="withEffect">
                                  <p:stCondLst>
                                    <p:cond delay="0"/>
                                  </p:stCondLst>
                                  <p:childTnLst>
                                    <p:animEffect transition="out" filter="wedge">
                                      <p:cBhvr>
                                        <p:cTn id="186" dur="2000"/>
                                        <p:tgtEl>
                                          <p:spTgt spid="5"/>
                                        </p:tgtEl>
                                      </p:cBhvr>
                                    </p:animEffect>
                                    <p:set>
                                      <p:cBhvr>
                                        <p:cTn id="187" dur="1" fill="hold">
                                          <p:stCondLst>
                                            <p:cond delay="1999"/>
                                          </p:stCondLst>
                                        </p:cTn>
                                        <p:tgtEl>
                                          <p:spTgt spid="5"/>
                                        </p:tgtEl>
                                        <p:attrNameLst>
                                          <p:attrName>style.visibility</p:attrName>
                                        </p:attrNameLst>
                                      </p:cBhvr>
                                      <p:to>
                                        <p:strVal val="hidden"/>
                                      </p:to>
                                    </p:set>
                                  </p:childTnLst>
                                </p:cTn>
                              </p:par>
                              <p:par>
                                <p:cTn id="188" presetID="20" presetClass="exit" presetSubtype="0" fill="hold" grpId="3" nodeType="withEffect">
                                  <p:stCondLst>
                                    <p:cond delay="0"/>
                                  </p:stCondLst>
                                  <p:childTnLst>
                                    <p:animEffect transition="out" filter="wedge">
                                      <p:cBhvr>
                                        <p:cTn id="189" dur="2000"/>
                                        <p:tgtEl>
                                          <p:spTgt spid="6"/>
                                        </p:tgtEl>
                                      </p:cBhvr>
                                    </p:animEffect>
                                    <p:set>
                                      <p:cBhvr>
                                        <p:cTn id="190" dur="1" fill="hold">
                                          <p:stCondLst>
                                            <p:cond delay="1999"/>
                                          </p:stCondLst>
                                        </p:cTn>
                                        <p:tgtEl>
                                          <p:spTgt spid="6"/>
                                        </p:tgtEl>
                                        <p:attrNameLst>
                                          <p:attrName>style.visibility</p:attrName>
                                        </p:attrNameLst>
                                      </p:cBhvr>
                                      <p:to>
                                        <p:strVal val="hidden"/>
                                      </p:to>
                                    </p:set>
                                  </p:childTnLst>
                                </p:cTn>
                              </p:par>
                              <p:par>
                                <p:cTn id="191" presetID="20" presetClass="exit" presetSubtype="0" fill="hold" grpId="3" nodeType="withEffect">
                                  <p:stCondLst>
                                    <p:cond delay="0"/>
                                  </p:stCondLst>
                                  <p:childTnLst>
                                    <p:animEffect transition="out" filter="wedge">
                                      <p:cBhvr>
                                        <p:cTn id="192" dur="2000"/>
                                        <p:tgtEl>
                                          <p:spTgt spid="7"/>
                                        </p:tgtEl>
                                      </p:cBhvr>
                                    </p:animEffect>
                                    <p:set>
                                      <p:cBhvr>
                                        <p:cTn id="193" dur="1" fill="hold">
                                          <p:stCondLst>
                                            <p:cond delay="1999"/>
                                          </p:stCondLst>
                                        </p:cTn>
                                        <p:tgtEl>
                                          <p:spTgt spid="7"/>
                                        </p:tgtEl>
                                        <p:attrNameLst>
                                          <p:attrName>style.visibility</p:attrName>
                                        </p:attrNameLst>
                                      </p:cBhvr>
                                      <p:to>
                                        <p:strVal val="hidden"/>
                                      </p:to>
                                    </p:set>
                                  </p:childTnLst>
                                </p:cTn>
                              </p:par>
                              <p:par>
                                <p:cTn id="194" presetID="20" presetClass="exit" presetSubtype="0" fill="hold" grpId="3" nodeType="withEffect">
                                  <p:stCondLst>
                                    <p:cond delay="0"/>
                                  </p:stCondLst>
                                  <p:childTnLst>
                                    <p:animEffect transition="out" filter="wedge">
                                      <p:cBhvr>
                                        <p:cTn id="195" dur="2000"/>
                                        <p:tgtEl>
                                          <p:spTgt spid="8"/>
                                        </p:tgtEl>
                                      </p:cBhvr>
                                    </p:animEffect>
                                    <p:set>
                                      <p:cBhvr>
                                        <p:cTn id="196" dur="1" fill="hold">
                                          <p:stCondLst>
                                            <p:cond delay="1999"/>
                                          </p:stCondLst>
                                        </p:cTn>
                                        <p:tgtEl>
                                          <p:spTgt spid="8"/>
                                        </p:tgtEl>
                                        <p:attrNameLst>
                                          <p:attrName>style.visibility</p:attrName>
                                        </p:attrNameLst>
                                      </p:cBhvr>
                                      <p:to>
                                        <p:strVal val="hidden"/>
                                      </p:to>
                                    </p:set>
                                  </p:childTnLst>
                                </p:cTn>
                              </p:par>
                              <p:par>
                                <p:cTn id="197" presetID="20" presetClass="exit" presetSubtype="0" fill="hold" grpId="3" nodeType="withEffect">
                                  <p:stCondLst>
                                    <p:cond delay="0"/>
                                  </p:stCondLst>
                                  <p:childTnLst>
                                    <p:animEffect transition="out" filter="wedge">
                                      <p:cBhvr>
                                        <p:cTn id="198" dur="2000"/>
                                        <p:tgtEl>
                                          <p:spTgt spid="9"/>
                                        </p:tgtEl>
                                      </p:cBhvr>
                                    </p:animEffect>
                                    <p:set>
                                      <p:cBhvr>
                                        <p:cTn id="199" dur="1" fill="hold">
                                          <p:stCondLst>
                                            <p:cond delay="1999"/>
                                          </p:stCondLst>
                                        </p:cTn>
                                        <p:tgtEl>
                                          <p:spTgt spid="9"/>
                                        </p:tgtEl>
                                        <p:attrNameLst>
                                          <p:attrName>style.visibility</p:attrName>
                                        </p:attrNameLst>
                                      </p:cBhvr>
                                      <p:to>
                                        <p:strVal val="hidden"/>
                                      </p:to>
                                    </p:set>
                                  </p:childTnLst>
                                </p:cTn>
                              </p:par>
                              <p:par>
                                <p:cTn id="200" presetID="20" presetClass="exit" presetSubtype="0" fill="hold" grpId="3" nodeType="withEffect">
                                  <p:stCondLst>
                                    <p:cond delay="0"/>
                                  </p:stCondLst>
                                  <p:childTnLst>
                                    <p:animEffect transition="out" filter="wedge">
                                      <p:cBhvr>
                                        <p:cTn id="201" dur="2000"/>
                                        <p:tgtEl>
                                          <p:spTgt spid="10"/>
                                        </p:tgtEl>
                                      </p:cBhvr>
                                    </p:animEffect>
                                    <p:set>
                                      <p:cBhvr>
                                        <p:cTn id="202" dur="1" fill="hold">
                                          <p:stCondLst>
                                            <p:cond delay="1999"/>
                                          </p:stCondLst>
                                        </p:cTn>
                                        <p:tgtEl>
                                          <p:spTgt spid="10"/>
                                        </p:tgtEl>
                                        <p:attrNameLst>
                                          <p:attrName>style.visibility</p:attrName>
                                        </p:attrNameLst>
                                      </p:cBhvr>
                                      <p:to>
                                        <p:strVal val="hidden"/>
                                      </p:to>
                                    </p:set>
                                  </p:childTnLst>
                                </p:cTn>
                              </p:par>
                              <p:par>
                                <p:cTn id="203" presetID="20" presetClass="exit" presetSubtype="0" fill="hold" grpId="3" nodeType="withEffect">
                                  <p:stCondLst>
                                    <p:cond delay="0"/>
                                  </p:stCondLst>
                                  <p:childTnLst>
                                    <p:animEffect transition="out" filter="wedge">
                                      <p:cBhvr>
                                        <p:cTn id="204" dur="2000"/>
                                        <p:tgtEl>
                                          <p:spTgt spid="11"/>
                                        </p:tgtEl>
                                      </p:cBhvr>
                                    </p:animEffect>
                                    <p:set>
                                      <p:cBhvr>
                                        <p:cTn id="205" dur="1" fill="hold">
                                          <p:stCondLst>
                                            <p:cond delay="1999"/>
                                          </p:stCondLst>
                                        </p:cTn>
                                        <p:tgtEl>
                                          <p:spTgt spid="11"/>
                                        </p:tgtEl>
                                        <p:attrNameLst>
                                          <p:attrName>style.visibility</p:attrName>
                                        </p:attrNameLst>
                                      </p:cBhvr>
                                      <p:to>
                                        <p:strVal val="hidden"/>
                                      </p:to>
                                    </p:set>
                                  </p:childTnLst>
                                </p:cTn>
                              </p:par>
                              <p:par>
                                <p:cTn id="206" presetID="20" presetClass="exit" presetSubtype="0" fill="hold" grpId="3" nodeType="withEffect">
                                  <p:stCondLst>
                                    <p:cond delay="0"/>
                                  </p:stCondLst>
                                  <p:childTnLst>
                                    <p:animEffect transition="out" filter="wedge">
                                      <p:cBhvr>
                                        <p:cTn id="207" dur="2000"/>
                                        <p:tgtEl>
                                          <p:spTgt spid="12"/>
                                        </p:tgtEl>
                                      </p:cBhvr>
                                    </p:animEffect>
                                    <p:set>
                                      <p:cBhvr>
                                        <p:cTn id="208" dur="1" fill="hold">
                                          <p:stCondLst>
                                            <p:cond delay="1999"/>
                                          </p:stCondLst>
                                        </p:cTn>
                                        <p:tgtEl>
                                          <p:spTgt spid="12"/>
                                        </p:tgtEl>
                                        <p:attrNameLst>
                                          <p:attrName>style.visibility</p:attrName>
                                        </p:attrNameLst>
                                      </p:cBhvr>
                                      <p:to>
                                        <p:strVal val="hidden"/>
                                      </p:to>
                                    </p:set>
                                  </p:childTnLst>
                                </p:cTn>
                              </p:par>
                              <p:par>
                                <p:cTn id="209" presetID="20" presetClass="exit" presetSubtype="0" fill="hold" grpId="3" nodeType="withEffect">
                                  <p:stCondLst>
                                    <p:cond delay="0"/>
                                  </p:stCondLst>
                                  <p:childTnLst>
                                    <p:animEffect transition="out" filter="wedge">
                                      <p:cBhvr>
                                        <p:cTn id="210" dur="2000"/>
                                        <p:tgtEl>
                                          <p:spTgt spid="13"/>
                                        </p:tgtEl>
                                      </p:cBhvr>
                                    </p:animEffect>
                                    <p:set>
                                      <p:cBhvr>
                                        <p:cTn id="211" dur="1" fill="hold">
                                          <p:stCondLst>
                                            <p:cond delay="1999"/>
                                          </p:stCondLst>
                                        </p:cTn>
                                        <p:tgtEl>
                                          <p:spTgt spid="13"/>
                                        </p:tgtEl>
                                        <p:attrNameLst>
                                          <p:attrName>style.visibility</p:attrName>
                                        </p:attrNameLst>
                                      </p:cBhvr>
                                      <p:to>
                                        <p:strVal val="hidden"/>
                                      </p:to>
                                    </p:set>
                                  </p:childTnLst>
                                </p:cTn>
                              </p:par>
                              <p:par>
                                <p:cTn id="212" presetID="20" presetClass="exit" presetSubtype="0" fill="hold" grpId="3" nodeType="withEffect">
                                  <p:stCondLst>
                                    <p:cond delay="0"/>
                                  </p:stCondLst>
                                  <p:childTnLst>
                                    <p:animEffect transition="out" filter="wedge">
                                      <p:cBhvr>
                                        <p:cTn id="213" dur="2000"/>
                                        <p:tgtEl>
                                          <p:spTgt spid="14"/>
                                        </p:tgtEl>
                                      </p:cBhvr>
                                    </p:animEffect>
                                    <p:set>
                                      <p:cBhvr>
                                        <p:cTn id="214" dur="1" fill="hold">
                                          <p:stCondLst>
                                            <p:cond delay="1999"/>
                                          </p:stCondLst>
                                        </p:cTn>
                                        <p:tgtEl>
                                          <p:spTgt spid="14"/>
                                        </p:tgtEl>
                                        <p:attrNameLst>
                                          <p:attrName>style.visibility</p:attrName>
                                        </p:attrNameLst>
                                      </p:cBhvr>
                                      <p:to>
                                        <p:strVal val="hidden"/>
                                      </p:to>
                                    </p:set>
                                  </p:childTnLst>
                                </p:cTn>
                              </p:par>
                              <p:par>
                                <p:cTn id="215" presetID="20" presetClass="exit" presetSubtype="0" fill="hold" grpId="3" nodeType="withEffect">
                                  <p:stCondLst>
                                    <p:cond delay="0"/>
                                  </p:stCondLst>
                                  <p:childTnLst>
                                    <p:animEffect transition="out" filter="wedge">
                                      <p:cBhvr>
                                        <p:cTn id="216" dur="2000"/>
                                        <p:tgtEl>
                                          <p:spTgt spid="15"/>
                                        </p:tgtEl>
                                      </p:cBhvr>
                                    </p:animEffect>
                                    <p:set>
                                      <p:cBhvr>
                                        <p:cTn id="217" dur="1" fill="hold">
                                          <p:stCondLst>
                                            <p:cond delay="1999"/>
                                          </p:stCondLst>
                                        </p:cTn>
                                        <p:tgtEl>
                                          <p:spTgt spid="15"/>
                                        </p:tgtEl>
                                        <p:attrNameLst>
                                          <p:attrName>style.visibility</p:attrName>
                                        </p:attrNameLst>
                                      </p:cBhvr>
                                      <p:to>
                                        <p:strVal val="hidden"/>
                                      </p:to>
                                    </p:set>
                                  </p:childTnLst>
                                </p:cTn>
                              </p:par>
                              <p:par>
                                <p:cTn id="218" presetID="20" presetClass="exit" presetSubtype="0" fill="hold" grpId="3" nodeType="withEffect">
                                  <p:stCondLst>
                                    <p:cond delay="0"/>
                                  </p:stCondLst>
                                  <p:childTnLst>
                                    <p:animEffect transition="out" filter="wedge">
                                      <p:cBhvr>
                                        <p:cTn id="219" dur="2000"/>
                                        <p:tgtEl>
                                          <p:spTgt spid="16"/>
                                        </p:tgtEl>
                                      </p:cBhvr>
                                    </p:animEffect>
                                    <p:set>
                                      <p:cBhvr>
                                        <p:cTn id="220" dur="1" fill="hold">
                                          <p:stCondLst>
                                            <p:cond delay="1999"/>
                                          </p:stCondLst>
                                        </p:cTn>
                                        <p:tgtEl>
                                          <p:spTgt spid="16"/>
                                        </p:tgtEl>
                                        <p:attrNameLst>
                                          <p:attrName>style.visibility</p:attrName>
                                        </p:attrNameLst>
                                      </p:cBhvr>
                                      <p:to>
                                        <p:strVal val="hidden"/>
                                      </p:to>
                                    </p:set>
                                  </p:childTnLst>
                                </p:cTn>
                              </p:par>
                              <p:par>
                                <p:cTn id="221" presetID="20" presetClass="exit" presetSubtype="0" fill="hold" grpId="3" nodeType="withEffect">
                                  <p:stCondLst>
                                    <p:cond delay="0"/>
                                  </p:stCondLst>
                                  <p:childTnLst>
                                    <p:animEffect transition="out" filter="wedge">
                                      <p:cBhvr>
                                        <p:cTn id="222" dur="2000"/>
                                        <p:tgtEl>
                                          <p:spTgt spid="17"/>
                                        </p:tgtEl>
                                      </p:cBhvr>
                                    </p:animEffect>
                                    <p:set>
                                      <p:cBhvr>
                                        <p:cTn id="223" dur="1" fill="hold">
                                          <p:stCondLst>
                                            <p:cond delay="1999"/>
                                          </p:stCondLst>
                                        </p:cTn>
                                        <p:tgtEl>
                                          <p:spTgt spid="17"/>
                                        </p:tgtEl>
                                        <p:attrNameLst>
                                          <p:attrName>style.visibility</p:attrName>
                                        </p:attrNameLst>
                                      </p:cBhvr>
                                      <p:to>
                                        <p:strVal val="hidden"/>
                                      </p:to>
                                    </p:set>
                                  </p:childTnLst>
                                </p:cTn>
                              </p:par>
                              <p:par>
                                <p:cTn id="224" presetID="20" presetClass="exit" presetSubtype="0" fill="hold" grpId="3" nodeType="withEffect">
                                  <p:stCondLst>
                                    <p:cond delay="0"/>
                                  </p:stCondLst>
                                  <p:childTnLst>
                                    <p:animEffect transition="out" filter="wedge">
                                      <p:cBhvr>
                                        <p:cTn id="225" dur="2000"/>
                                        <p:tgtEl>
                                          <p:spTgt spid="18"/>
                                        </p:tgtEl>
                                      </p:cBhvr>
                                    </p:animEffect>
                                    <p:set>
                                      <p:cBhvr>
                                        <p:cTn id="226" dur="1" fill="hold">
                                          <p:stCondLst>
                                            <p:cond delay="1999"/>
                                          </p:stCondLst>
                                        </p:cTn>
                                        <p:tgtEl>
                                          <p:spTgt spid="18"/>
                                        </p:tgtEl>
                                        <p:attrNameLst>
                                          <p:attrName>style.visibility</p:attrName>
                                        </p:attrNameLst>
                                      </p:cBhvr>
                                      <p:to>
                                        <p:strVal val="hidden"/>
                                      </p:to>
                                    </p:set>
                                  </p:childTnLst>
                                </p:cTn>
                              </p:par>
                              <p:par>
                                <p:cTn id="227" presetID="20" presetClass="exit" presetSubtype="0" fill="hold" grpId="3" nodeType="withEffect">
                                  <p:stCondLst>
                                    <p:cond delay="0"/>
                                  </p:stCondLst>
                                  <p:childTnLst>
                                    <p:animEffect transition="out" filter="wedge">
                                      <p:cBhvr>
                                        <p:cTn id="228" dur="2000"/>
                                        <p:tgtEl>
                                          <p:spTgt spid="19"/>
                                        </p:tgtEl>
                                      </p:cBhvr>
                                    </p:animEffect>
                                    <p:set>
                                      <p:cBhvr>
                                        <p:cTn id="229" dur="1" fill="hold">
                                          <p:stCondLst>
                                            <p:cond delay="1999"/>
                                          </p:stCondLst>
                                        </p:cTn>
                                        <p:tgtEl>
                                          <p:spTgt spid="19"/>
                                        </p:tgtEl>
                                        <p:attrNameLst>
                                          <p:attrName>style.visibility</p:attrName>
                                        </p:attrNameLst>
                                      </p:cBhvr>
                                      <p:to>
                                        <p:strVal val="hidden"/>
                                      </p:to>
                                    </p:set>
                                  </p:childTnLst>
                                </p:cTn>
                              </p:par>
                              <p:par>
                                <p:cTn id="230" presetID="20" presetClass="exit" presetSubtype="0" fill="hold" grpId="3" nodeType="withEffect">
                                  <p:stCondLst>
                                    <p:cond delay="0"/>
                                  </p:stCondLst>
                                  <p:childTnLst>
                                    <p:animEffect transition="out" filter="wedge">
                                      <p:cBhvr>
                                        <p:cTn id="231" dur="2000"/>
                                        <p:tgtEl>
                                          <p:spTgt spid="20"/>
                                        </p:tgtEl>
                                      </p:cBhvr>
                                    </p:animEffect>
                                    <p:set>
                                      <p:cBhvr>
                                        <p:cTn id="232" dur="1" fill="hold">
                                          <p:stCondLst>
                                            <p:cond delay="1999"/>
                                          </p:stCondLst>
                                        </p:cTn>
                                        <p:tgtEl>
                                          <p:spTgt spid="20"/>
                                        </p:tgtEl>
                                        <p:attrNameLst>
                                          <p:attrName>style.visibility</p:attrName>
                                        </p:attrNameLst>
                                      </p:cBhvr>
                                      <p:to>
                                        <p:strVal val="hidden"/>
                                      </p:to>
                                    </p:set>
                                  </p:childTnLst>
                                </p:cTn>
                              </p:par>
                              <p:par>
                                <p:cTn id="233" presetID="2" presetClass="entr" presetSubtype="1" fill="hold" nodeType="withEffect">
                                  <p:stCondLst>
                                    <p:cond delay="0"/>
                                  </p:stCondLst>
                                  <p:childTnLst>
                                    <p:set>
                                      <p:cBhvr>
                                        <p:cTn id="234" dur="1" fill="hold">
                                          <p:stCondLst>
                                            <p:cond delay="0"/>
                                          </p:stCondLst>
                                        </p:cTn>
                                        <p:tgtEl>
                                          <p:spTgt spid="4"/>
                                        </p:tgtEl>
                                        <p:attrNameLst>
                                          <p:attrName>style.visibility</p:attrName>
                                        </p:attrNameLst>
                                      </p:cBhvr>
                                      <p:to>
                                        <p:strVal val="visible"/>
                                      </p:to>
                                    </p:set>
                                    <p:anim calcmode="lin" valueType="num">
                                      <p:cBhvr additive="base">
                                        <p:cTn id="235" dur="2000" fill="hold"/>
                                        <p:tgtEl>
                                          <p:spTgt spid="4"/>
                                        </p:tgtEl>
                                        <p:attrNameLst>
                                          <p:attrName>ppt_x</p:attrName>
                                        </p:attrNameLst>
                                      </p:cBhvr>
                                      <p:tavLst>
                                        <p:tav tm="0">
                                          <p:val>
                                            <p:strVal val="#ppt_x"/>
                                          </p:val>
                                        </p:tav>
                                        <p:tav tm="100000">
                                          <p:val>
                                            <p:strVal val="#ppt_x"/>
                                          </p:val>
                                        </p:tav>
                                      </p:tavLst>
                                    </p:anim>
                                    <p:anim calcmode="lin" valueType="num">
                                      <p:cBhvr additive="base">
                                        <p:cTn id="236" dur="2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gufo_reale_eagle_owl_019_1280.jpg"/>
          <p:cNvPicPr>
            <a:picLocks noChangeAspect="1"/>
          </p:cNvPicPr>
          <p:nvPr/>
        </p:nvPicPr>
        <p:blipFill>
          <a:blip r:embed="rId2"/>
          <a:stretch>
            <a:fillRect/>
          </a:stretch>
        </p:blipFill>
        <p:spPr>
          <a:xfrm>
            <a:off x="0" y="642918"/>
            <a:ext cx="9144000" cy="5521074"/>
          </a:xfrm>
          <a:prstGeom prst="rect">
            <a:avLst/>
          </a:prstGeom>
        </p:spPr>
      </p:pic>
      <p:sp>
        <p:nvSpPr>
          <p:cNvPr id="6" name="5 Cheurón"/>
          <p:cNvSpPr/>
          <p:nvPr/>
        </p:nvSpPr>
        <p:spPr>
          <a:xfrm>
            <a:off x="7215205" y="642918"/>
            <a:ext cx="1864529" cy="5500726"/>
          </a:xfrm>
          <a:prstGeom prst="chevron">
            <a:avLst>
              <a:gd name="adj" fmla="val 73704"/>
            </a:avLst>
          </a:prstGeom>
          <a:gradFill flip="none" rotWithShape="1">
            <a:gsLst>
              <a:gs pos="16000">
                <a:srgbClr val="663300"/>
              </a:gs>
              <a:gs pos="50000">
                <a:srgbClr val="E9CF87">
                  <a:shade val="67500"/>
                  <a:satMod val="115000"/>
                </a:srgbClr>
              </a:gs>
              <a:gs pos="100000">
                <a:srgbClr val="E9CF87">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flipH="1">
            <a:off x="-1" y="642919"/>
            <a:ext cx="1933587" cy="5497790"/>
          </a:xfrm>
          <a:prstGeom prst="chevron">
            <a:avLst>
              <a:gd name="adj" fmla="val 73704"/>
            </a:avLst>
          </a:prstGeom>
          <a:gradFill flip="none" rotWithShape="1">
            <a:gsLst>
              <a:gs pos="16000">
                <a:srgbClr val="663300"/>
              </a:gs>
              <a:gs pos="50000">
                <a:srgbClr val="E9CF87">
                  <a:shade val="67500"/>
                  <a:satMod val="115000"/>
                </a:srgbClr>
              </a:gs>
              <a:gs pos="100000">
                <a:srgbClr val="E9CF87">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a:off x="6429388" y="642918"/>
            <a:ext cx="2071702" cy="5500726"/>
          </a:xfrm>
          <a:prstGeom prst="chevron">
            <a:avLst>
              <a:gd name="adj" fmla="val 73704"/>
            </a:avLst>
          </a:prstGeom>
          <a:gradFill flip="none" rotWithShape="1">
            <a:gsLst>
              <a:gs pos="16000">
                <a:srgbClr val="663300"/>
              </a:gs>
              <a:gs pos="50000">
                <a:srgbClr val="E9CF87">
                  <a:shade val="67500"/>
                  <a:satMod val="115000"/>
                </a:srgbClr>
              </a:gs>
              <a:gs pos="100000">
                <a:srgbClr val="E9CF87">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flipH="1">
            <a:off x="714347" y="642919"/>
            <a:ext cx="1933587" cy="5497790"/>
          </a:xfrm>
          <a:prstGeom prst="chevron">
            <a:avLst>
              <a:gd name="adj" fmla="val 73704"/>
            </a:avLst>
          </a:prstGeom>
          <a:gradFill flip="none" rotWithShape="1">
            <a:gsLst>
              <a:gs pos="16000">
                <a:srgbClr val="663300"/>
              </a:gs>
              <a:gs pos="50000">
                <a:srgbClr val="E9CF87">
                  <a:shade val="67500"/>
                  <a:satMod val="115000"/>
                </a:srgbClr>
              </a:gs>
              <a:gs pos="100000">
                <a:srgbClr val="E9CF87">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flipH="1">
            <a:off x="1357289" y="642919"/>
            <a:ext cx="1933587" cy="5497790"/>
          </a:xfrm>
          <a:prstGeom prst="chevron">
            <a:avLst>
              <a:gd name="adj" fmla="val 73704"/>
            </a:avLst>
          </a:prstGeom>
          <a:gradFill flip="none" rotWithShape="1">
            <a:gsLst>
              <a:gs pos="16000">
                <a:srgbClr val="663300"/>
              </a:gs>
              <a:gs pos="50000">
                <a:srgbClr val="E9CF87">
                  <a:shade val="67500"/>
                  <a:satMod val="115000"/>
                </a:srgbClr>
              </a:gs>
              <a:gs pos="100000">
                <a:srgbClr val="E9CF87">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flipH="1">
            <a:off x="2000231" y="642919"/>
            <a:ext cx="1933587" cy="5497790"/>
          </a:xfrm>
          <a:prstGeom prst="chevron">
            <a:avLst>
              <a:gd name="adj" fmla="val 73704"/>
            </a:avLst>
          </a:prstGeom>
          <a:gradFill flip="none" rotWithShape="1">
            <a:gsLst>
              <a:gs pos="16000">
                <a:srgbClr val="663300"/>
              </a:gs>
              <a:gs pos="50000">
                <a:srgbClr val="E9CF87">
                  <a:shade val="67500"/>
                  <a:satMod val="115000"/>
                </a:srgbClr>
              </a:gs>
              <a:gs pos="100000">
                <a:srgbClr val="E9CF87">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a:off x="5857883" y="642919"/>
            <a:ext cx="1857389" cy="5497790"/>
          </a:xfrm>
          <a:prstGeom prst="chevron">
            <a:avLst>
              <a:gd name="adj" fmla="val 73704"/>
            </a:avLst>
          </a:prstGeom>
          <a:gradFill flip="none" rotWithShape="1">
            <a:gsLst>
              <a:gs pos="16000">
                <a:srgbClr val="663300"/>
              </a:gs>
              <a:gs pos="50000">
                <a:srgbClr val="E9CF87">
                  <a:shade val="67500"/>
                  <a:satMod val="115000"/>
                </a:srgbClr>
              </a:gs>
              <a:gs pos="100000">
                <a:srgbClr val="E9CF87">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a:off x="5286380" y="642919"/>
            <a:ext cx="1857388" cy="5497790"/>
          </a:xfrm>
          <a:prstGeom prst="chevron">
            <a:avLst>
              <a:gd name="adj" fmla="val 73704"/>
            </a:avLst>
          </a:prstGeom>
          <a:gradFill flip="none" rotWithShape="1">
            <a:gsLst>
              <a:gs pos="16000">
                <a:srgbClr val="663300"/>
              </a:gs>
              <a:gs pos="50000">
                <a:srgbClr val="E9CF87">
                  <a:shade val="67500"/>
                  <a:satMod val="115000"/>
                </a:srgbClr>
              </a:gs>
              <a:gs pos="100000">
                <a:srgbClr val="E9CF87">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flipH="1">
            <a:off x="2643173" y="642919"/>
            <a:ext cx="1933587" cy="5497790"/>
          </a:xfrm>
          <a:prstGeom prst="chevron">
            <a:avLst>
              <a:gd name="adj" fmla="val 73704"/>
            </a:avLst>
          </a:prstGeom>
          <a:gradFill flip="none" rotWithShape="1">
            <a:gsLst>
              <a:gs pos="16000">
                <a:srgbClr val="663300"/>
              </a:gs>
              <a:gs pos="50000">
                <a:srgbClr val="E9CF87">
                  <a:shade val="67500"/>
                  <a:satMod val="115000"/>
                </a:srgbClr>
              </a:gs>
              <a:gs pos="100000">
                <a:srgbClr val="E9CF87">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a:off x="4643437" y="642918"/>
            <a:ext cx="1857389" cy="5497791"/>
          </a:xfrm>
          <a:prstGeom prst="chevron">
            <a:avLst>
              <a:gd name="adj" fmla="val 73704"/>
            </a:avLst>
          </a:prstGeom>
          <a:gradFill flip="none" rotWithShape="1">
            <a:gsLst>
              <a:gs pos="16000">
                <a:srgbClr val="663300"/>
              </a:gs>
              <a:gs pos="50000">
                <a:srgbClr val="E9CF87">
                  <a:shade val="67500"/>
                  <a:satMod val="115000"/>
                </a:srgbClr>
              </a:gs>
              <a:gs pos="100000">
                <a:srgbClr val="E9CF87">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Rectángulo"/>
          <p:cNvSpPr/>
          <p:nvPr/>
        </p:nvSpPr>
        <p:spPr>
          <a:xfrm>
            <a:off x="0" y="0"/>
            <a:ext cx="9144000" cy="6858000"/>
          </a:xfrm>
          <a:prstGeom prst="rect">
            <a:avLst/>
          </a:prstGeom>
          <a:gradFill>
            <a:gsLst>
              <a:gs pos="0">
                <a:srgbClr val="D6B19C"/>
              </a:gs>
              <a:gs pos="30000">
                <a:srgbClr val="D49E6C"/>
              </a:gs>
              <a:gs pos="70000">
                <a:srgbClr val="A65528"/>
              </a:gs>
              <a:gs pos="100000">
                <a:srgbClr val="663012"/>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2" presetClass="entr" presetSubtype="2"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3000" fill="hold"/>
                                        <p:tgtEl>
                                          <p:spTgt spid="7"/>
                                        </p:tgtEl>
                                        <p:attrNameLst>
                                          <p:attrName>ppt_x</p:attrName>
                                        </p:attrNameLst>
                                      </p:cBhvr>
                                      <p:tavLst>
                                        <p:tav tm="0">
                                          <p:val>
                                            <p:strVal val="1+#ppt_w/2"/>
                                          </p:val>
                                        </p:tav>
                                        <p:tav tm="100000">
                                          <p:val>
                                            <p:strVal val="#ppt_x"/>
                                          </p:val>
                                        </p:tav>
                                      </p:tavLst>
                                    </p:anim>
                                    <p:anim calcmode="lin" valueType="num">
                                      <p:cBhvr additive="base">
                                        <p:cTn id="11" dur="3000" fill="hold"/>
                                        <p:tgtEl>
                                          <p:spTgt spid="7"/>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3000" fill="hold"/>
                                        <p:tgtEl>
                                          <p:spTgt spid="9"/>
                                        </p:tgtEl>
                                        <p:attrNameLst>
                                          <p:attrName>ppt_x</p:attrName>
                                        </p:attrNameLst>
                                      </p:cBhvr>
                                      <p:tavLst>
                                        <p:tav tm="0">
                                          <p:val>
                                            <p:strVal val="1+#ppt_w/2"/>
                                          </p:val>
                                        </p:tav>
                                        <p:tav tm="100000">
                                          <p:val>
                                            <p:strVal val="#ppt_x"/>
                                          </p:val>
                                        </p:tav>
                                      </p:tavLst>
                                    </p:anim>
                                    <p:anim calcmode="lin" valueType="num">
                                      <p:cBhvr additive="base">
                                        <p:cTn id="15" dur="3000" fill="hold"/>
                                        <p:tgtEl>
                                          <p:spTgt spid="9"/>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3000" fill="hold"/>
                                        <p:tgtEl>
                                          <p:spTgt spid="10"/>
                                        </p:tgtEl>
                                        <p:attrNameLst>
                                          <p:attrName>ppt_x</p:attrName>
                                        </p:attrNameLst>
                                      </p:cBhvr>
                                      <p:tavLst>
                                        <p:tav tm="0">
                                          <p:val>
                                            <p:strVal val="1+#ppt_w/2"/>
                                          </p:val>
                                        </p:tav>
                                        <p:tav tm="100000">
                                          <p:val>
                                            <p:strVal val="#ppt_x"/>
                                          </p:val>
                                        </p:tav>
                                      </p:tavLst>
                                    </p:anim>
                                    <p:anim calcmode="lin" valueType="num">
                                      <p:cBhvr additive="base">
                                        <p:cTn id="19" dur="3000" fill="hold"/>
                                        <p:tgtEl>
                                          <p:spTgt spid="10"/>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1+#ppt_w/2"/>
                                          </p:val>
                                        </p:tav>
                                        <p:tav tm="100000">
                                          <p:val>
                                            <p:strVal val="#ppt_x"/>
                                          </p:val>
                                        </p:tav>
                                      </p:tavLst>
                                    </p:anim>
                                    <p:anim calcmode="lin" valueType="num">
                                      <p:cBhvr additive="base">
                                        <p:cTn id="23" dur="3000" fill="hold"/>
                                        <p:tgtEl>
                                          <p:spTgt spid="11"/>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3000" fill="hold"/>
                                        <p:tgtEl>
                                          <p:spTgt spid="14"/>
                                        </p:tgtEl>
                                        <p:attrNameLst>
                                          <p:attrName>ppt_x</p:attrName>
                                        </p:attrNameLst>
                                      </p:cBhvr>
                                      <p:tavLst>
                                        <p:tav tm="0">
                                          <p:val>
                                            <p:strVal val="1+#ppt_w/2"/>
                                          </p:val>
                                        </p:tav>
                                        <p:tav tm="100000">
                                          <p:val>
                                            <p:strVal val="#ppt_x"/>
                                          </p:val>
                                        </p:tav>
                                      </p:tavLst>
                                    </p:anim>
                                    <p:anim calcmode="lin" valueType="num">
                                      <p:cBhvr additive="base">
                                        <p:cTn id="27" dur="3000" fill="hold"/>
                                        <p:tgtEl>
                                          <p:spTgt spid="14"/>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additive="base">
                                        <p:cTn id="30" dur="3000" fill="hold"/>
                                        <p:tgtEl>
                                          <p:spTgt spid="6"/>
                                        </p:tgtEl>
                                        <p:attrNameLst>
                                          <p:attrName>ppt_x</p:attrName>
                                        </p:attrNameLst>
                                      </p:cBhvr>
                                      <p:tavLst>
                                        <p:tav tm="0">
                                          <p:val>
                                            <p:strVal val="0-#ppt_w/2"/>
                                          </p:val>
                                        </p:tav>
                                        <p:tav tm="100000">
                                          <p:val>
                                            <p:strVal val="#ppt_x"/>
                                          </p:val>
                                        </p:tav>
                                      </p:tavLst>
                                    </p:anim>
                                    <p:anim calcmode="lin" valueType="num">
                                      <p:cBhvr additive="base">
                                        <p:cTn id="31" dur="3000" fill="hold"/>
                                        <p:tgtEl>
                                          <p:spTgt spid="6"/>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3000" fill="hold"/>
                                        <p:tgtEl>
                                          <p:spTgt spid="8"/>
                                        </p:tgtEl>
                                        <p:attrNameLst>
                                          <p:attrName>ppt_x</p:attrName>
                                        </p:attrNameLst>
                                      </p:cBhvr>
                                      <p:tavLst>
                                        <p:tav tm="0">
                                          <p:val>
                                            <p:strVal val="0-#ppt_w/2"/>
                                          </p:val>
                                        </p:tav>
                                        <p:tav tm="100000">
                                          <p:val>
                                            <p:strVal val="#ppt_x"/>
                                          </p:val>
                                        </p:tav>
                                      </p:tavLst>
                                    </p:anim>
                                    <p:anim calcmode="lin" valueType="num">
                                      <p:cBhvr additive="base">
                                        <p:cTn id="35" dur="3000" fill="hold"/>
                                        <p:tgtEl>
                                          <p:spTgt spid="8"/>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0-#ppt_w/2"/>
                                          </p:val>
                                        </p:tav>
                                        <p:tav tm="100000">
                                          <p:val>
                                            <p:strVal val="#ppt_x"/>
                                          </p:val>
                                        </p:tav>
                                      </p:tavLst>
                                    </p:anim>
                                    <p:anim calcmode="lin" valueType="num">
                                      <p:cBhvr additive="base">
                                        <p:cTn id="43" dur="3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3000" fill="hold"/>
                                        <p:tgtEl>
                                          <p:spTgt spid="15"/>
                                        </p:tgtEl>
                                        <p:attrNameLst>
                                          <p:attrName>ppt_x</p:attrName>
                                        </p:attrNameLst>
                                      </p:cBhvr>
                                      <p:tavLst>
                                        <p:tav tm="0">
                                          <p:val>
                                            <p:strVal val="0-#ppt_w/2"/>
                                          </p:val>
                                        </p:tav>
                                        <p:tav tm="100000">
                                          <p:val>
                                            <p:strVal val="#ppt_x"/>
                                          </p:val>
                                        </p:tav>
                                      </p:tavLst>
                                    </p:anim>
                                    <p:anim calcmode="lin" valueType="num">
                                      <p:cBhvr additive="base">
                                        <p:cTn id="47" dur="3000" fill="hold"/>
                                        <p:tgtEl>
                                          <p:spTgt spid="15"/>
                                        </p:tgtEl>
                                        <p:attrNameLst>
                                          <p:attrName>ppt_y</p:attrName>
                                        </p:attrNameLst>
                                      </p:cBhvr>
                                      <p:tavLst>
                                        <p:tav tm="0">
                                          <p:val>
                                            <p:strVal val="#ppt_y"/>
                                          </p:val>
                                        </p:tav>
                                        <p:tav tm="100000">
                                          <p:val>
                                            <p:strVal val="#ppt_y"/>
                                          </p:val>
                                        </p:tav>
                                      </p:tavLst>
                                    </p:anim>
                                  </p:childTnLst>
                                </p:cTn>
                              </p:par>
                              <p:par>
                                <p:cTn id="48" presetID="8" presetClass="emph" presetSubtype="0" fill="hold" grpId="1" nodeType="withEffect">
                                  <p:stCondLst>
                                    <p:cond delay="0"/>
                                  </p:stCondLst>
                                  <p:childTnLst>
                                    <p:animRot by="21600000">
                                      <p:cBhvr>
                                        <p:cTn id="49" dur="3000" fill="hold"/>
                                        <p:tgtEl>
                                          <p:spTgt spid="7"/>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9"/>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10"/>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11"/>
                                        </p:tgtEl>
                                        <p:attrNameLst>
                                          <p:attrName>r</p:attrName>
                                        </p:attrNameLst>
                                      </p:cBhvr>
                                    </p:animRot>
                                  </p:childTnLst>
                                </p:cTn>
                              </p:par>
                              <p:par>
                                <p:cTn id="56" presetID="8" presetClass="emph" presetSubtype="0" fill="hold" grpId="1" nodeType="withEffect">
                                  <p:stCondLst>
                                    <p:cond delay="0"/>
                                  </p:stCondLst>
                                  <p:childTnLst>
                                    <p:animRot by="21600000">
                                      <p:cBhvr>
                                        <p:cTn id="57" dur="3000" fill="hold"/>
                                        <p:tgtEl>
                                          <p:spTgt spid="14"/>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6"/>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8"/>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12"/>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13"/>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5"/>
                                        </p:tgtEl>
                                        <p:attrNameLst>
                                          <p:attrName>r</p:attrName>
                                        </p:attrNameLst>
                                      </p:cBhvr>
                                    </p:animRot>
                                  </p:childTnLst>
                                </p:cTn>
                              </p:par>
                            </p:childTnLst>
                          </p:cTn>
                        </p:par>
                        <p:par>
                          <p:cTn id="68" fill="hold">
                            <p:stCondLst>
                              <p:cond delay="3000"/>
                            </p:stCondLst>
                            <p:childTnLst>
                              <p:par>
                                <p:cTn id="69" presetID="2" presetClass="exit" presetSubtype="2" fill="hold" nodeType="afterEffect">
                                  <p:stCondLst>
                                    <p:cond delay="0"/>
                                  </p:stCondLst>
                                  <p:childTnLst>
                                    <p:anim calcmode="lin" valueType="num">
                                      <p:cBhvr additive="base">
                                        <p:cTn id="70" dur="3000"/>
                                        <p:tgtEl>
                                          <p:spTgt spid="7"/>
                                        </p:tgtEl>
                                        <p:attrNameLst>
                                          <p:attrName>ppt_x</p:attrName>
                                        </p:attrNameLst>
                                      </p:cBhvr>
                                      <p:tavLst>
                                        <p:tav tm="0">
                                          <p:val>
                                            <p:strVal val="ppt_x"/>
                                          </p:val>
                                        </p:tav>
                                        <p:tav tm="100000">
                                          <p:val>
                                            <p:strVal val="1+ppt_w/2"/>
                                          </p:val>
                                        </p:tav>
                                      </p:tavLst>
                                    </p:anim>
                                    <p:anim calcmode="lin" valueType="num">
                                      <p:cBhvr additive="base">
                                        <p:cTn id="71" dur="3000"/>
                                        <p:tgtEl>
                                          <p:spTgt spid="7"/>
                                        </p:tgtEl>
                                        <p:attrNameLst>
                                          <p:attrName>ppt_y</p:attrName>
                                        </p:attrNameLst>
                                      </p:cBhvr>
                                      <p:tavLst>
                                        <p:tav tm="0">
                                          <p:val>
                                            <p:strVal val="ppt_y"/>
                                          </p:val>
                                        </p:tav>
                                        <p:tav tm="100000">
                                          <p:val>
                                            <p:strVal val="ppt_y"/>
                                          </p:val>
                                        </p:tav>
                                      </p:tavLst>
                                    </p:anim>
                                    <p:set>
                                      <p:cBhvr>
                                        <p:cTn id="72" dur="1" fill="hold">
                                          <p:stCondLst>
                                            <p:cond delay="2999"/>
                                          </p:stCondLst>
                                        </p:cTn>
                                        <p:tgtEl>
                                          <p:spTgt spid="7"/>
                                        </p:tgtEl>
                                        <p:attrNameLst>
                                          <p:attrName>style.visibility</p:attrName>
                                        </p:attrNameLst>
                                      </p:cBhvr>
                                      <p:to>
                                        <p:strVal val="hidden"/>
                                      </p:to>
                                    </p:set>
                                  </p:childTnLst>
                                </p:cTn>
                              </p:par>
                              <p:par>
                                <p:cTn id="73" presetID="2" presetClass="exit" presetSubtype="2" fill="hold" nodeType="withEffect">
                                  <p:stCondLst>
                                    <p:cond delay="0"/>
                                  </p:stCondLst>
                                  <p:childTnLst>
                                    <p:anim calcmode="lin" valueType="num">
                                      <p:cBhvr additive="base">
                                        <p:cTn id="74" dur="3000"/>
                                        <p:tgtEl>
                                          <p:spTgt spid="9"/>
                                        </p:tgtEl>
                                        <p:attrNameLst>
                                          <p:attrName>ppt_x</p:attrName>
                                        </p:attrNameLst>
                                      </p:cBhvr>
                                      <p:tavLst>
                                        <p:tav tm="0">
                                          <p:val>
                                            <p:strVal val="ppt_x"/>
                                          </p:val>
                                        </p:tav>
                                        <p:tav tm="100000">
                                          <p:val>
                                            <p:strVal val="1+ppt_w/2"/>
                                          </p:val>
                                        </p:tav>
                                      </p:tavLst>
                                    </p:anim>
                                    <p:anim calcmode="lin" valueType="num">
                                      <p:cBhvr additive="base">
                                        <p:cTn id="75" dur="3000"/>
                                        <p:tgtEl>
                                          <p:spTgt spid="9"/>
                                        </p:tgtEl>
                                        <p:attrNameLst>
                                          <p:attrName>ppt_y</p:attrName>
                                        </p:attrNameLst>
                                      </p:cBhvr>
                                      <p:tavLst>
                                        <p:tav tm="0">
                                          <p:val>
                                            <p:strVal val="ppt_y"/>
                                          </p:val>
                                        </p:tav>
                                        <p:tav tm="100000">
                                          <p:val>
                                            <p:strVal val="ppt_y"/>
                                          </p:val>
                                        </p:tav>
                                      </p:tavLst>
                                    </p:anim>
                                    <p:set>
                                      <p:cBhvr>
                                        <p:cTn id="76" dur="1" fill="hold">
                                          <p:stCondLst>
                                            <p:cond delay="2999"/>
                                          </p:stCondLst>
                                        </p:cTn>
                                        <p:tgtEl>
                                          <p:spTgt spid="9"/>
                                        </p:tgtEl>
                                        <p:attrNameLst>
                                          <p:attrName>style.visibility</p:attrName>
                                        </p:attrNameLst>
                                      </p:cBhvr>
                                      <p:to>
                                        <p:strVal val="hidden"/>
                                      </p:to>
                                    </p:set>
                                  </p:childTnLst>
                                </p:cTn>
                              </p:par>
                              <p:par>
                                <p:cTn id="77" presetID="2" presetClass="exit" presetSubtype="2" fill="hold" nodeType="withEffect">
                                  <p:stCondLst>
                                    <p:cond delay="0"/>
                                  </p:stCondLst>
                                  <p:childTnLst>
                                    <p:anim calcmode="lin" valueType="num">
                                      <p:cBhvr additive="base">
                                        <p:cTn id="78" dur="3000"/>
                                        <p:tgtEl>
                                          <p:spTgt spid="10"/>
                                        </p:tgtEl>
                                        <p:attrNameLst>
                                          <p:attrName>ppt_x</p:attrName>
                                        </p:attrNameLst>
                                      </p:cBhvr>
                                      <p:tavLst>
                                        <p:tav tm="0">
                                          <p:val>
                                            <p:strVal val="ppt_x"/>
                                          </p:val>
                                        </p:tav>
                                        <p:tav tm="100000">
                                          <p:val>
                                            <p:strVal val="1+ppt_w/2"/>
                                          </p:val>
                                        </p:tav>
                                      </p:tavLst>
                                    </p:anim>
                                    <p:anim calcmode="lin" valueType="num">
                                      <p:cBhvr additive="base">
                                        <p:cTn id="79" dur="3000"/>
                                        <p:tgtEl>
                                          <p:spTgt spid="10"/>
                                        </p:tgtEl>
                                        <p:attrNameLst>
                                          <p:attrName>ppt_y</p:attrName>
                                        </p:attrNameLst>
                                      </p:cBhvr>
                                      <p:tavLst>
                                        <p:tav tm="0">
                                          <p:val>
                                            <p:strVal val="ppt_y"/>
                                          </p:val>
                                        </p:tav>
                                        <p:tav tm="100000">
                                          <p:val>
                                            <p:strVal val="ppt_y"/>
                                          </p:val>
                                        </p:tav>
                                      </p:tavLst>
                                    </p:anim>
                                    <p:set>
                                      <p:cBhvr>
                                        <p:cTn id="80" dur="1" fill="hold">
                                          <p:stCondLst>
                                            <p:cond delay="2999"/>
                                          </p:stCondLst>
                                        </p:cTn>
                                        <p:tgtEl>
                                          <p:spTgt spid="10"/>
                                        </p:tgtEl>
                                        <p:attrNameLst>
                                          <p:attrName>style.visibility</p:attrName>
                                        </p:attrNameLst>
                                      </p:cBhvr>
                                      <p:to>
                                        <p:strVal val="hidden"/>
                                      </p:to>
                                    </p:set>
                                  </p:childTnLst>
                                </p:cTn>
                              </p:par>
                              <p:par>
                                <p:cTn id="81" presetID="2" presetClass="exit" presetSubtype="2" fill="hold" nodeType="withEffect">
                                  <p:stCondLst>
                                    <p:cond delay="0"/>
                                  </p:stCondLst>
                                  <p:childTnLst>
                                    <p:anim calcmode="lin" valueType="num">
                                      <p:cBhvr additive="base">
                                        <p:cTn id="82" dur="3000"/>
                                        <p:tgtEl>
                                          <p:spTgt spid="11"/>
                                        </p:tgtEl>
                                        <p:attrNameLst>
                                          <p:attrName>ppt_x</p:attrName>
                                        </p:attrNameLst>
                                      </p:cBhvr>
                                      <p:tavLst>
                                        <p:tav tm="0">
                                          <p:val>
                                            <p:strVal val="ppt_x"/>
                                          </p:val>
                                        </p:tav>
                                        <p:tav tm="100000">
                                          <p:val>
                                            <p:strVal val="1+ppt_w/2"/>
                                          </p:val>
                                        </p:tav>
                                      </p:tavLst>
                                    </p:anim>
                                    <p:anim calcmode="lin" valueType="num">
                                      <p:cBhvr additive="base">
                                        <p:cTn id="83" dur="3000"/>
                                        <p:tgtEl>
                                          <p:spTgt spid="11"/>
                                        </p:tgtEl>
                                        <p:attrNameLst>
                                          <p:attrName>ppt_y</p:attrName>
                                        </p:attrNameLst>
                                      </p:cBhvr>
                                      <p:tavLst>
                                        <p:tav tm="0">
                                          <p:val>
                                            <p:strVal val="ppt_y"/>
                                          </p:val>
                                        </p:tav>
                                        <p:tav tm="100000">
                                          <p:val>
                                            <p:strVal val="ppt_y"/>
                                          </p:val>
                                        </p:tav>
                                      </p:tavLst>
                                    </p:anim>
                                    <p:set>
                                      <p:cBhvr>
                                        <p:cTn id="84" dur="1" fill="hold">
                                          <p:stCondLst>
                                            <p:cond delay="2999"/>
                                          </p:stCondLst>
                                        </p:cTn>
                                        <p:tgtEl>
                                          <p:spTgt spid="11"/>
                                        </p:tgtEl>
                                        <p:attrNameLst>
                                          <p:attrName>style.visibility</p:attrName>
                                        </p:attrNameLst>
                                      </p:cBhvr>
                                      <p:to>
                                        <p:strVal val="hidden"/>
                                      </p:to>
                                    </p:set>
                                  </p:childTnLst>
                                </p:cTn>
                              </p:par>
                              <p:par>
                                <p:cTn id="85" presetID="2" presetClass="exit" presetSubtype="2" fill="hold" nodeType="withEffect">
                                  <p:stCondLst>
                                    <p:cond delay="0"/>
                                  </p:stCondLst>
                                  <p:childTnLst>
                                    <p:anim calcmode="lin" valueType="num">
                                      <p:cBhvr additive="base">
                                        <p:cTn id="86" dur="3000"/>
                                        <p:tgtEl>
                                          <p:spTgt spid="14"/>
                                        </p:tgtEl>
                                        <p:attrNameLst>
                                          <p:attrName>ppt_x</p:attrName>
                                        </p:attrNameLst>
                                      </p:cBhvr>
                                      <p:tavLst>
                                        <p:tav tm="0">
                                          <p:val>
                                            <p:strVal val="ppt_x"/>
                                          </p:val>
                                        </p:tav>
                                        <p:tav tm="100000">
                                          <p:val>
                                            <p:strVal val="1+ppt_w/2"/>
                                          </p:val>
                                        </p:tav>
                                      </p:tavLst>
                                    </p:anim>
                                    <p:anim calcmode="lin" valueType="num">
                                      <p:cBhvr additive="base">
                                        <p:cTn id="87" dur="3000"/>
                                        <p:tgtEl>
                                          <p:spTgt spid="14"/>
                                        </p:tgtEl>
                                        <p:attrNameLst>
                                          <p:attrName>ppt_y</p:attrName>
                                        </p:attrNameLst>
                                      </p:cBhvr>
                                      <p:tavLst>
                                        <p:tav tm="0">
                                          <p:val>
                                            <p:strVal val="ppt_y"/>
                                          </p:val>
                                        </p:tav>
                                        <p:tav tm="100000">
                                          <p:val>
                                            <p:strVal val="ppt_y"/>
                                          </p:val>
                                        </p:tav>
                                      </p:tavLst>
                                    </p:anim>
                                    <p:set>
                                      <p:cBhvr>
                                        <p:cTn id="88" dur="1" fill="hold">
                                          <p:stCondLst>
                                            <p:cond delay="2999"/>
                                          </p:stCondLst>
                                        </p:cTn>
                                        <p:tgtEl>
                                          <p:spTgt spid="14"/>
                                        </p:tgtEl>
                                        <p:attrNameLst>
                                          <p:attrName>style.visibility</p:attrName>
                                        </p:attrNameLst>
                                      </p:cBhvr>
                                      <p:to>
                                        <p:strVal val="hidden"/>
                                      </p:to>
                                    </p:set>
                                  </p:childTnLst>
                                </p:cTn>
                              </p:par>
                              <p:par>
                                <p:cTn id="89" presetID="2" presetClass="exit" presetSubtype="8" fill="hold" nodeType="withEffect">
                                  <p:stCondLst>
                                    <p:cond delay="0"/>
                                  </p:stCondLst>
                                  <p:childTnLst>
                                    <p:anim calcmode="lin" valueType="num">
                                      <p:cBhvr additive="base">
                                        <p:cTn id="90" dur="3000"/>
                                        <p:tgtEl>
                                          <p:spTgt spid="6"/>
                                        </p:tgtEl>
                                        <p:attrNameLst>
                                          <p:attrName>ppt_x</p:attrName>
                                        </p:attrNameLst>
                                      </p:cBhvr>
                                      <p:tavLst>
                                        <p:tav tm="0">
                                          <p:val>
                                            <p:strVal val="ppt_x"/>
                                          </p:val>
                                        </p:tav>
                                        <p:tav tm="100000">
                                          <p:val>
                                            <p:strVal val="0-ppt_w/2"/>
                                          </p:val>
                                        </p:tav>
                                      </p:tavLst>
                                    </p:anim>
                                    <p:anim calcmode="lin" valueType="num">
                                      <p:cBhvr additive="base">
                                        <p:cTn id="91" dur="3000"/>
                                        <p:tgtEl>
                                          <p:spTgt spid="6"/>
                                        </p:tgtEl>
                                        <p:attrNameLst>
                                          <p:attrName>ppt_y</p:attrName>
                                        </p:attrNameLst>
                                      </p:cBhvr>
                                      <p:tavLst>
                                        <p:tav tm="0">
                                          <p:val>
                                            <p:strVal val="ppt_y"/>
                                          </p:val>
                                        </p:tav>
                                        <p:tav tm="100000">
                                          <p:val>
                                            <p:strVal val="ppt_y"/>
                                          </p:val>
                                        </p:tav>
                                      </p:tavLst>
                                    </p:anim>
                                    <p:set>
                                      <p:cBhvr>
                                        <p:cTn id="92" dur="1" fill="hold">
                                          <p:stCondLst>
                                            <p:cond delay="2999"/>
                                          </p:stCondLst>
                                        </p:cTn>
                                        <p:tgtEl>
                                          <p:spTgt spid="6"/>
                                        </p:tgtEl>
                                        <p:attrNameLst>
                                          <p:attrName>style.visibility</p:attrName>
                                        </p:attrNameLst>
                                      </p:cBhvr>
                                      <p:to>
                                        <p:strVal val="hidden"/>
                                      </p:to>
                                    </p:set>
                                  </p:childTnLst>
                                </p:cTn>
                              </p:par>
                              <p:par>
                                <p:cTn id="93" presetID="2" presetClass="exit" presetSubtype="8" fill="hold" nodeType="withEffect">
                                  <p:stCondLst>
                                    <p:cond delay="0"/>
                                  </p:stCondLst>
                                  <p:childTnLst>
                                    <p:anim calcmode="lin" valueType="num">
                                      <p:cBhvr additive="base">
                                        <p:cTn id="94" dur="3000"/>
                                        <p:tgtEl>
                                          <p:spTgt spid="8"/>
                                        </p:tgtEl>
                                        <p:attrNameLst>
                                          <p:attrName>ppt_x</p:attrName>
                                        </p:attrNameLst>
                                      </p:cBhvr>
                                      <p:tavLst>
                                        <p:tav tm="0">
                                          <p:val>
                                            <p:strVal val="ppt_x"/>
                                          </p:val>
                                        </p:tav>
                                        <p:tav tm="100000">
                                          <p:val>
                                            <p:strVal val="0-ppt_w/2"/>
                                          </p:val>
                                        </p:tav>
                                      </p:tavLst>
                                    </p:anim>
                                    <p:anim calcmode="lin" valueType="num">
                                      <p:cBhvr additive="base">
                                        <p:cTn id="95" dur="3000"/>
                                        <p:tgtEl>
                                          <p:spTgt spid="8"/>
                                        </p:tgtEl>
                                        <p:attrNameLst>
                                          <p:attrName>ppt_y</p:attrName>
                                        </p:attrNameLst>
                                      </p:cBhvr>
                                      <p:tavLst>
                                        <p:tav tm="0">
                                          <p:val>
                                            <p:strVal val="ppt_y"/>
                                          </p:val>
                                        </p:tav>
                                        <p:tav tm="100000">
                                          <p:val>
                                            <p:strVal val="ppt_y"/>
                                          </p:val>
                                        </p:tav>
                                      </p:tavLst>
                                    </p:anim>
                                    <p:set>
                                      <p:cBhvr>
                                        <p:cTn id="96" dur="1" fill="hold">
                                          <p:stCondLst>
                                            <p:cond delay="2999"/>
                                          </p:stCondLst>
                                        </p:cTn>
                                        <p:tgtEl>
                                          <p:spTgt spid="8"/>
                                        </p:tgtEl>
                                        <p:attrNameLst>
                                          <p:attrName>style.visibility</p:attrName>
                                        </p:attrNameLst>
                                      </p:cBhvr>
                                      <p:to>
                                        <p:strVal val="hidden"/>
                                      </p:to>
                                    </p:set>
                                  </p:childTnLst>
                                </p:cTn>
                              </p:par>
                              <p:par>
                                <p:cTn id="97" presetID="2" presetClass="exit" presetSubtype="8" fill="hold" nodeType="withEffect">
                                  <p:stCondLst>
                                    <p:cond delay="0"/>
                                  </p:stCondLst>
                                  <p:childTnLst>
                                    <p:anim calcmode="lin" valueType="num">
                                      <p:cBhvr additive="base">
                                        <p:cTn id="98" dur="3000"/>
                                        <p:tgtEl>
                                          <p:spTgt spid="12"/>
                                        </p:tgtEl>
                                        <p:attrNameLst>
                                          <p:attrName>ppt_x</p:attrName>
                                        </p:attrNameLst>
                                      </p:cBhvr>
                                      <p:tavLst>
                                        <p:tav tm="0">
                                          <p:val>
                                            <p:strVal val="ppt_x"/>
                                          </p:val>
                                        </p:tav>
                                        <p:tav tm="100000">
                                          <p:val>
                                            <p:strVal val="0-ppt_w/2"/>
                                          </p:val>
                                        </p:tav>
                                      </p:tavLst>
                                    </p:anim>
                                    <p:anim calcmode="lin" valueType="num">
                                      <p:cBhvr additive="base">
                                        <p:cTn id="99" dur="3000"/>
                                        <p:tgtEl>
                                          <p:spTgt spid="12"/>
                                        </p:tgtEl>
                                        <p:attrNameLst>
                                          <p:attrName>ppt_y</p:attrName>
                                        </p:attrNameLst>
                                      </p:cBhvr>
                                      <p:tavLst>
                                        <p:tav tm="0">
                                          <p:val>
                                            <p:strVal val="ppt_y"/>
                                          </p:val>
                                        </p:tav>
                                        <p:tav tm="100000">
                                          <p:val>
                                            <p:strVal val="ppt_y"/>
                                          </p:val>
                                        </p:tav>
                                      </p:tavLst>
                                    </p:anim>
                                    <p:set>
                                      <p:cBhvr>
                                        <p:cTn id="100" dur="1" fill="hold">
                                          <p:stCondLst>
                                            <p:cond delay="2999"/>
                                          </p:stCondLst>
                                        </p:cTn>
                                        <p:tgtEl>
                                          <p:spTgt spid="12"/>
                                        </p:tgtEl>
                                        <p:attrNameLst>
                                          <p:attrName>style.visibility</p:attrName>
                                        </p:attrNameLst>
                                      </p:cBhvr>
                                      <p:to>
                                        <p:strVal val="hidden"/>
                                      </p:to>
                                    </p:set>
                                  </p:childTnLst>
                                </p:cTn>
                              </p:par>
                              <p:par>
                                <p:cTn id="101" presetID="2" presetClass="exit" presetSubtype="8" fill="hold" nodeType="withEffect">
                                  <p:stCondLst>
                                    <p:cond delay="0"/>
                                  </p:stCondLst>
                                  <p:childTnLst>
                                    <p:anim calcmode="lin" valueType="num">
                                      <p:cBhvr additive="base">
                                        <p:cTn id="102" dur="3000"/>
                                        <p:tgtEl>
                                          <p:spTgt spid="13"/>
                                        </p:tgtEl>
                                        <p:attrNameLst>
                                          <p:attrName>ppt_x</p:attrName>
                                        </p:attrNameLst>
                                      </p:cBhvr>
                                      <p:tavLst>
                                        <p:tav tm="0">
                                          <p:val>
                                            <p:strVal val="ppt_x"/>
                                          </p:val>
                                        </p:tav>
                                        <p:tav tm="100000">
                                          <p:val>
                                            <p:strVal val="0-ppt_w/2"/>
                                          </p:val>
                                        </p:tav>
                                      </p:tavLst>
                                    </p:anim>
                                    <p:anim calcmode="lin" valueType="num">
                                      <p:cBhvr additive="base">
                                        <p:cTn id="103" dur="3000"/>
                                        <p:tgtEl>
                                          <p:spTgt spid="13"/>
                                        </p:tgtEl>
                                        <p:attrNameLst>
                                          <p:attrName>ppt_y</p:attrName>
                                        </p:attrNameLst>
                                      </p:cBhvr>
                                      <p:tavLst>
                                        <p:tav tm="0">
                                          <p:val>
                                            <p:strVal val="ppt_y"/>
                                          </p:val>
                                        </p:tav>
                                        <p:tav tm="100000">
                                          <p:val>
                                            <p:strVal val="ppt_y"/>
                                          </p:val>
                                        </p:tav>
                                      </p:tavLst>
                                    </p:anim>
                                    <p:set>
                                      <p:cBhvr>
                                        <p:cTn id="104" dur="1" fill="hold">
                                          <p:stCondLst>
                                            <p:cond delay="2999"/>
                                          </p:stCondLst>
                                        </p:cTn>
                                        <p:tgtEl>
                                          <p:spTgt spid="13"/>
                                        </p:tgtEl>
                                        <p:attrNameLst>
                                          <p:attrName>style.visibility</p:attrName>
                                        </p:attrNameLst>
                                      </p:cBhvr>
                                      <p:to>
                                        <p:strVal val="hidden"/>
                                      </p:to>
                                    </p:set>
                                  </p:childTnLst>
                                </p:cTn>
                              </p:par>
                              <p:par>
                                <p:cTn id="105" presetID="2" presetClass="exit" presetSubtype="8" fill="hold" nodeType="withEffect">
                                  <p:stCondLst>
                                    <p:cond delay="0"/>
                                  </p:stCondLst>
                                  <p:childTnLst>
                                    <p:anim calcmode="lin" valueType="num">
                                      <p:cBhvr additive="base">
                                        <p:cTn id="106" dur="3000"/>
                                        <p:tgtEl>
                                          <p:spTgt spid="15"/>
                                        </p:tgtEl>
                                        <p:attrNameLst>
                                          <p:attrName>ppt_x</p:attrName>
                                        </p:attrNameLst>
                                      </p:cBhvr>
                                      <p:tavLst>
                                        <p:tav tm="0">
                                          <p:val>
                                            <p:strVal val="ppt_x"/>
                                          </p:val>
                                        </p:tav>
                                        <p:tav tm="100000">
                                          <p:val>
                                            <p:strVal val="0-ppt_w/2"/>
                                          </p:val>
                                        </p:tav>
                                      </p:tavLst>
                                    </p:anim>
                                    <p:anim calcmode="lin" valueType="num">
                                      <p:cBhvr additive="base">
                                        <p:cTn id="107" dur="3000"/>
                                        <p:tgtEl>
                                          <p:spTgt spid="15"/>
                                        </p:tgtEl>
                                        <p:attrNameLst>
                                          <p:attrName>ppt_y</p:attrName>
                                        </p:attrNameLst>
                                      </p:cBhvr>
                                      <p:tavLst>
                                        <p:tav tm="0">
                                          <p:val>
                                            <p:strVal val="ppt_y"/>
                                          </p:val>
                                        </p:tav>
                                        <p:tav tm="100000">
                                          <p:val>
                                            <p:strVal val="ppt_y"/>
                                          </p:val>
                                        </p:tav>
                                      </p:tavLst>
                                    </p:anim>
                                    <p:set>
                                      <p:cBhvr>
                                        <p:cTn id="108" dur="1" fill="hold">
                                          <p:stCondLst>
                                            <p:cond delay="2999"/>
                                          </p:stCondLst>
                                        </p:cTn>
                                        <p:tgtEl>
                                          <p:spTgt spid="15"/>
                                        </p:tgtEl>
                                        <p:attrNameLst>
                                          <p:attrName>style.visibility</p:attrName>
                                        </p:attrNameLst>
                                      </p:cBhvr>
                                      <p:to>
                                        <p:strVal val="hidden"/>
                                      </p:to>
                                    </p:set>
                                  </p:childTnLst>
                                </p:cTn>
                              </p:par>
                              <p:par>
                                <p:cTn id="109" presetID="16" presetClass="entr" presetSubtype="37" fill="hold" nodeType="withEffect">
                                  <p:stCondLst>
                                    <p:cond delay="0"/>
                                  </p:stCondLst>
                                  <p:childTnLst>
                                    <p:set>
                                      <p:cBhvr>
                                        <p:cTn id="110" dur="1" fill="hold">
                                          <p:stCondLst>
                                            <p:cond delay="0"/>
                                          </p:stCondLst>
                                        </p:cTn>
                                        <p:tgtEl>
                                          <p:spTgt spid="5"/>
                                        </p:tgtEl>
                                        <p:attrNameLst>
                                          <p:attrName>style.visibility</p:attrName>
                                        </p:attrNameLst>
                                      </p:cBhvr>
                                      <p:to>
                                        <p:strVal val="visible"/>
                                      </p:to>
                                    </p:set>
                                    <p:animEffect transition="in" filter="barn(outVertical)">
                                      <p:cBhvr>
                                        <p:cTn id="111" dur="3000"/>
                                        <p:tgtEl>
                                          <p:spTgt spid="5"/>
                                        </p:tgtEl>
                                      </p:cBhvr>
                                    </p:animEffect>
                                  </p:childTnLst>
                                </p:cTn>
                              </p:par>
                              <p:par>
                                <p:cTn id="112" presetID="23" presetClass="entr" presetSubtype="272" fill="hold" nodeType="withEffect">
                                  <p:stCondLst>
                                    <p:cond delay="0"/>
                                  </p:stCondLst>
                                  <p:childTnLst>
                                    <p:set>
                                      <p:cBhvr>
                                        <p:cTn id="113" dur="1" fill="hold">
                                          <p:stCondLst>
                                            <p:cond delay="0"/>
                                          </p:stCondLst>
                                        </p:cTn>
                                        <p:tgtEl>
                                          <p:spTgt spid="5"/>
                                        </p:tgtEl>
                                        <p:attrNameLst>
                                          <p:attrName>style.visibility</p:attrName>
                                        </p:attrNameLst>
                                      </p:cBhvr>
                                      <p:to>
                                        <p:strVal val="visible"/>
                                      </p:to>
                                    </p:set>
                                    <p:anim calcmode="lin" valueType="num">
                                      <p:cBhvr>
                                        <p:cTn id="114" dur="3000" fill="hold"/>
                                        <p:tgtEl>
                                          <p:spTgt spid="5"/>
                                        </p:tgtEl>
                                        <p:attrNameLst>
                                          <p:attrName>ppt_w</p:attrName>
                                        </p:attrNameLst>
                                      </p:cBhvr>
                                      <p:tavLst>
                                        <p:tav tm="0">
                                          <p:val>
                                            <p:strVal val="2/3*#ppt_w"/>
                                          </p:val>
                                        </p:tav>
                                        <p:tav tm="100000">
                                          <p:val>
                                            <p:strVal val="#ppt_w"/>
                                          </p:val>
                                        </p:tav>
                                      </p:tavLst>
                                    </p:anim>
                                    <p:anim calcmode="lin" valueType="num">
                                      <p:cBhvr>
                                        <p:cTn id="115" dur="3000" fill="hold"/>
                                        <p:tgtEl>
                                          <p:spTgt spid="5"/>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o000`ñkj.jpg"/>
          <p:cNvPicPr>
            <a:picLocks noChangeAspect="1"/>
          </p:cNvPicPr>
          <p:nvPr/>
        </p:nvPicPr>
        <p:blipFill>
          <a:blip r:embed="rId2"/>
          <a:stretch>
            <a:fillRect/>
          </a:stretch>
        </p:blipFill>
        <p:spPr>
          <a:xfrm>
            <a:off x="0" y="3345"/>
            <a:ext cx="9144000" cy="6851309"/>
          </a:xfrm>
          <a:prstGeom prst="rect">
            <a:avLst/>
          </a:prstGeom>
        </p:spPr>
      </p:pic>
      <p:sp>
        <p:nvSpPr>
          <p:cNvPr id="5" name="4 Rectángulo"/>
          <p:cNvSpPr/>
          <p:nvPr/>
        </p:nvSpPr>
        <p:spPr>
          <a:xfrm>
            <a:off x="4000496" y="0"/>
            <a:ext cx="571504" cy="1500174"/>
          </a:xfrm>
          <a:prstGeom prst="rect">
            <a:avLst/>
          </a:prstGeom>
          <a:gradFill flip="none" rotWithShape="1">
            <a:gsLst>
              <a:gs pos="29000">
                <a:schemeClr val="tx2">
                  <a:lumMod val="10000"/>
                </a:schemeClr>
              </a:gs>
              <a:gs pos="13000">
                <a:srgbClr val="BD922A"/>
              </a:gs>
              <a:gs pos="21001">
                <a:srgbClr val="BD922A"/>
              </a:gs>
              <a:gs pos="63000">
                <a:srgbClr val="FBE4AE"/>
              </a:gs>
              <a:gs pos="67000">
                <a:srgbClr val="BD922A"/>
              </a:gs>
              <a:gs pos="69000">
                <a:srgbClr val="835E17"/>
              </a:gs>
              <a:gs pos="82001">
                <a:srgbClr val="A28949"/>
              </a:gs>
              <a:gs pos="100000">
                <a:srgbClr val="FAE3B7"/>
              </a:gs>
            </a:gsLst>
            <a:lin ang="27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4572000" y="0"/>
            <a:ext cx="571536" cy="1500174"/>
          </a:xfrm>
          <a:prstGeom prst="rect">
            <a:avLst/>
          </a:prstGeom>
          <a:gradFill flip="none" rotWithShape="1">
            <a:gsLst>
              <a:gs pos="29000">
                <a:schemeClr val="tx2">
                  <a:lumMod val="10000"/>
                </a:schemeClr>
              </a:gs>
              <a:gs pos="13000">
                <a:srgbClr val="BD922A"/>
              </a:gs>
              <a:gs pos="21001">
                <a:srgbClr val="BD922A"/>
              </a:gs>
              <a:gs pos="63000">
                <a:srgbClr val="FBE4AE"/>
              </a:gs>
              <a:gs pos="67000">
                <a:srgbClr val="BD922A"/>
              </a:gs>
              <a:gs pos="69000">
                <a:srgbClr val="835E17"/>
              </a:gs>
              <a:gs pos="82001">
                <a:srgbClr val="A28949"/>
              </a:gs>
              <a:gs pos="100000">
                <a:srgbClr val="FAE3B7"/>
              </a:gs>
            </a:gsLst>
            <a:lin ang="27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3357554" y="714356"/>
            <a:ext cx="642942" cy="1500174"/>
          </a:xfrm>
          <a:prstGeom prst="rect">
            <a:avLst/>
          </a:prstGeom>
          <a:gradFill flip="none" rotWithShape="1">
            <a:gsLst>
              <a:gs pos="29000">
                <a:schemeClr val="tx2">
                  <a:lumMod val="10000"/>
                </a:schemeClr>
              </a:gs>
              <a:gs pos="13000">
                <a:srgbClr val="BD922A"/>
              </a:gs>
              <a:gs pos="21001">
                <a:srgbClr val="BD922A"/>
              </a:gs>
              <a:gs pos="63000">
                <a:srgbClr val="FBE4AE"/>
              </a:gs>
              <a:gs pos="67000">
                <a:srgbClr val="BD922A"/>
              </a:gs>
              <a:gs pos="69000">
                <a:srgbClr val="835E17"/>
              </a:gs>
              <a:gs pos="82001">
                <a:srgbClr val="A28949"/>
              </a:gs>
              <a:gs pos="100000">
                <a:srgbClr val="FAE3B7"/>
              </a:gs>
            </a:gsLst>
            <a:lin ang="27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5143536" y="714356"/>
            <a:ext cx="642942" cy="1500174"/>
          </a:xfrm>
          <a:prstGeom prst="rect">
            <a:avLst/>
          </a:prstGeom>
          <a:gradFill flip="none" rotWithShape="1">
            <a:gsLst>
              <a:gs pos="29000">
                <a:schemeClr val="tx2">
                  <a:lumMod val="10000"/>
                </a:schemeClr>
              </a:gs>
              <a:gs pos="13000">
                <a:srgbClr val="BD922A"/>
              </a:gs>
              <a:gs pos="21001">
                <a:srgbClr val="BD922A"/>
              </a:gs>
              <a:gs pos="63000">
                <a:srgbClr val="FBE4AE"/>
              </a:gs>
              <a:gs pos="67000">
                <a:srgbClr val="BD922A"/>
              </a:gs>
              <a:gs pos="69000">
                <a:srgbClr val="835E17"/>
              </a:gs>
              <a:gs pos="82001">
                <a:srgbClr val="A28949"/>
              </a:gs>
              <a:gs pos="100000">
                <a:srgbClr val="FAE3B7"/>
              </a:gs>
            </a:gsLst>
            <a:lin ang="27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714612" y="1714512"/>
            <a:ext cx="642942" cy="1500174"/>
          </a:xfrm>
          <a:prstGeom prst="rect">
            <a:avLst/>
          </a:prstGeom>
          <a:gradFill flip="none" rotWithShape="1">
            <a:gsLst>
              <a:gs pos="29000">
                <a:schemeClr val="tx2">
                  <a:lumMod val="10000"/>
                </a:schemeClr>
              </a:gs>
              <a:gs pos="13000">
                <a:srgbClr val="BD922A"/>
              </a:gs>
              <a:gs pos="21001">
                <a:srgbClr val="BD922A"/>
              </a:gs>
              <a:gs pos="63000">
                <a:srgbClr val="FBE4AE"/>
              </a:gs>
              <a:gs pos="67000">
                <a:srgbClr val="BD922A"/>
              </a:gs>
              <a:gs pos="69000">
                <a:srgbClr val="835E17"/>
              </a:gs>
              <a:gs pos="82001">
                <a:srgbClr val="A28949"/>
              </a:gs>
              <a:gs pos="100000">
                <a:srgbClr val="FAE3B7"/>
              </a:gs>
            </a:gsLst>
            <a:lin ang="27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2071670" y="2428868"/>
            <a:ext cx="642942" cy="1500174"/>
          </a:xfrm>
          <a:prstGeom prst="rect">
            <a:avLst/>
          </a:prstGeom>
          <a:gradFill flip="none" rotWithShape="1">
            <a:gsLst>
              <a:gs pos="29000">
                <a:schemeClr val="tx2">
                  <a:lumMod val="10000"/>
                </a:schemeClr>
              </a:gs>
              <a:gs pos="13000">
                <a:srgbClr val="BD922A"/>
              </a:gs>
              <a:gs pos="21001">
                <a:srgbClr val="BD922A"/>
              </a:gs>
              <a:gs pos="63000">
                <a:srgbClr val="FBE4AE"/>
              </a:gs>
              <a:gs pos="67000">
                <a:srgbClr val="BD922A"/>
              </a:gs>
              <a:gs pos="69000">
                <a:srgbClr val="835E17"/>
              </a:gs>
              <a:gs pos="82001">
                <a:srgbClr val="A28949"/>
              </a:gs>
              <a:gs pos="100000">
                <a:srgbClr val="FAE3B7"/>
              </a:gs>
            </a:gsLst>
            <a:lin ang="27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5786478" y="1643074"/>
            <a:ext cx="642942" cy="1500174"/>
          </a:xfrm>
          <a:prstGeom prst="rect">
            <a:avLst/>
          </a:prstGeom>
          <a:gradFill flip="none" rotWithShape="1">
            <a:gsLst>
              <a:gs pos="29000">
                <a:schemeClr val="tx2">
                  <a:lumMod val="10000"/>
                </a:schemeClr>
              </a:gs>
              <a:gs pos="13000">
                <a:srgbClr val="BD922A"/>
              </a:gs>
              <a:gs pos="21001">
                <a:srgbClr val="BD922A"/>
              </a:gs>
              <a:gs pos="63000">
                <a:srgbClr val="FBE4AE"/>
              </a:gs>
              <a:gs pos="67000">
                <a:srgbClr val="BD922A"/>
              </a:gs>
              <a:gs pos="69000">
                <a:srgbClr val="835E17"/>
              </a:gs>
              <a:gs pos="82001">
                <a:srgbClr val="A28949"/>
              </a:gs>
              <a:gs pos="100000">
                <a:srgbClr val="FAE3B7"/>
              </a:gs>
            </a:gsLst>
            <a:lin ang="27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6429420" y="2357430"/>
            <a:ext cx="642942" cy="1500174"/>
          </a:xfrm>
          <a:prstGeom prst="rect">
            <a:avLst/>
          </a:prstGeom>
          <a:gradFill flip="none" rotWithShape="1">
            <a:gsLst>
              <a:gs pos="29000">
                <a:schemeClr val="tx2">
                  <a:lumMod val="10000"/>
                </a:schemeClr>
              </a:gs>
              <a:gs pos="13000">
                <a:srgbClr val="BD922A"/>
              </a:gs>
              <a:gs pos="21001">
                <a:srgbClr val="BD922A"/>
              </a:gs>
              <a:gs pos="63000">
                <a:srgbClr val="FBE4AE"/>
              </a:gs>
              <a:gs pos="67000">
                <a:srgbClr val="BD922A"/>
              </a:gs>
              <a:gs pos="69000">
                <a:srgbClr val="835E17"/>
              </a:gs>
              <a:gs pos="82001">
                <a:srgbClr val="A28949"/>
              </a:gs>
              <a:gs pos="100000">
                <a:srgbClr val="FAE3B7"/>
              </a:gs>
            </a:gsLst>
            <a:lin ang="27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1428728" y="3357562"/>
            <a:ext cx="642942" cy="1500174"/>
          </a:xfrm>
          <a:prstGeom prst="rect">
            <a:avLst/>
          </a:prstGeom>
          <a:gradFill flip="none" rotWithShape="1">
            <a:gsLst>
              <a:gs pos="29000">
                <a:schemeClr val="tx2">
                  <a:lumMod val="10000"/>
                </a:schemeClr>
              </a:gs>
              <a:gs pos="13000">
                <a:srgbClr val="BD922A"/>
              </a:gs>
              <a:gs pos="21001">
                <a:srgbClr val="BD922A"/>
              </a:gs>
              <a:gs pos="63000">
                <a:srgbClr val="FBE4AE"/>
              </a:gs>
              <a:gs pos="67000">
                <a:srgbClr val="BD922A"/>
              </a:gs>
              <a:gs pos="69000">
                <a:srgbClr val="835E17"/>
              </a:gs>
              <a:gs pos="82001">
                <a:srgbClr val="A28949"/>
              </a:gs>
              <a:gs pos="100000">
                <a:srgbClr val="FAE3B7"/>
              </a:gs>
            </a:gsLst>
            <a:lin ang="27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785786" y="4071918"/>
            <a:ext cx="642942" cy="1500174"/>
          </a:xfrm>
          <a:prstGeom prst="rect">
            <a:avLst/>
          </a:prstGeom>
          <a:gradFill flip="none" rotWithShape="1">
            <a:gsLst>
              <a:gs pos="29000">
                <a:schemeClr val="tx2">
                  <a:lumMod val="10000"/>
                </a:schemeClr>
              </a:gs>
              <a:gs pos="13000">
                <a:srgbClr val="BD922A"/>
              </a:gs>
              <a:gs pos="21001">
                <a:srgbClr val="BD922A"/>
              </a:gs>
              <a:gs pos="63000">
                <a:srgbClr val="FBE4AE"/>
              </a:gs>
              <a:gs pos="67000">
                <a:srgbClr val="BD922A"/>
              </a:gs>
              <a:gs pos="69000">
                <a:srgbClr val="835E17"/>
              </a:gs>
              <a:gs pos="82001">
                <a:srgbClr val="A28949"/>
              </a:gs>
              <a:gs pos="100000">
                <a:srgbClr val="FAE3B7"/>
              </a:gs>
            </a:gsLst>
            <a:lin ang="27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285720" y="5072074"/>
            <a:ext cx="500066" cy="1500174"/>
          </a:xfrm>
          <a:prstGeom prst="rect">
            <a:avLst/>
          </a:prstGeom>
          <a:gradFill flip="none" rotWithShape="1">
            <a:gsLst>
              <a:gs pos="29000">
                <a:schemeClr val="tx2">
                  <a:lumMod val="10000"/>
                </a:schemeClr>
              </a:gs>
              <a:gs pos="13000">
                <a:srgbClr val="BD922A"/>
              </a:gs>
              <a:gs pos="21001">
                <a:srgbClr val="BD922A"/>
              </a:gs>
              <a:gs pos="63000">
                <a:srgbClr val="FBE4AE"/>
              </a:gs>
              <a:gs pos="67000">
                <a:srgbClr val="BD922A"/>
              </a:gs>
              <a:gs pos="69000">
                <a:srgbClr val="835E17"/>
              </a:gs>
              <a:gs pos="82001">
                <a:srgbClr val="A28949"/>
              </a:gs>
              <a:gs pos="100000">
                <a:srgbClr val="FAE3B7"/>
              </a:gs>
            </a:gsLst>
            <a:lin ang="27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7072362" y="3286124"/>
            <a:ext cx="642942" cy="1500174"/>
          </a:xfrm>
          <a:prstGeom prst="rect">
            <a:avLst/>
          </a:prstGeom>
          <a:gradFill flip="none" rotWithShape="1">
            <a:gsLst>
              <a:gs pos="29000">
                <a:schemeClr val="tx2">
                  <a:lumMod val="10000"/>
                </a:schemeClr>
              </a:gs>
              <a:gs pos="13000">
                <a:srgbClr val="BD922A"/>
              </a:gs>
              <a:gs pos="21001">
                <a:srgbClr val="BD922A"/>
              </a:gs>
              <a:gs pos="63000">
                <a:srgbClr val="FBE4AE"/>
              </a:gs>
              <a:gs pos="67000">
                <a:srgbClr val="BD922A"/>
              </a:gs>
              <a:gs pos="69000">
                <a:srgbClr val="835E17"/>
              </a:gs>
              <a:gs pos="82001">
                <a:srgbClr val="A28949"/>
              </a:gs>
              <a:gs pos="100000">
                <a:srgbClr val="FAE3B7"/>
              </a:gs>
            </a:gsLst>
            <a:lin ang="27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7715304" y="4143380"/>
            <a:ext cx="642942" cy="1500174"/>
          </a:xfrm>
          <a:prstGeom prst="rect">
            <a:avLst/>
          </a:prstGeom>
          <a:gradFill flip="none" rotWithShape="1">
            <a:gsLst>
              <a:gs pos="29000">
                <a:schemeClr val="tx2">
                  <a:lumMod val="10000"/>
                </a:schemeClr>
              </a:gs>
              <a:gs pos="13000">
                <a:srgbClr val="BD922A"/>
              </a:gs>
              <a:gs pos="21001">
                <a:srgbClr val="BD922A"/>
              </a:gs>
              <a:gs pos="63000">
                <a:srgbClr val="FBE4AE"/>
              </a:gs>
              <a:gs pos="67000">
                <a:srgbClr val="BD922A"/>
              </a:gs>
              <a:gs pos="69000">
                <a:srgbClr val="835E17"/>
              </a:gs>
              <a:gs pos="82001">
                <a:srgbClr val="A28949"/>
              </a:gs>
              <a:gs pos="100000">
                <a:srgbClr val="FAE3B7"/>
              </a:gs>
            </a:gsLst>
            <a:lin ang="27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8358214" y="5072074"/>
            <a:ext cx="500066" cy="1500174"/>
          </a:xfrm>
          <a:prstGeom prst="rect">
            <a:avLst/>
          </a:prstGeom>
          <a:gradFill flip="none" rotWithShape="1">
            <a:gsLst>
              <a:gs pos="29000">
                <a:schemeClr val="tx2">
                  <a:lumMod val="10000"/>
                </a:schemeClr>
              </a:gs>
              <a:gs pos="13000">
                <a:srgbClr val="BD922A"/>
              </a:gs>
              <a:gs pos="21001">
                <a:srgbClr val="BD922A"/>
              </a:gs>
              <a:gs pos="63000">
                <a:srgbClr val="FBE4AE"/>
              </a:gs>
              <a:gs pos="67000">
                <a:srgbClr val="BD922A"/>
              </a:gs>
              <a:gs pos="69000">
                <a:srgbClr val="835E17"/>
              </a:gs>
              <a:gs pos="82001">
                <a:srgbClr val="A28949"/>
              </a:gs>
              <a:gs pos="100000">
                <a:srgbClr val="FAE3B7"/>
              </a:gs>
            </a:gsLst>
            <a:lin ang="27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0" y="0"/>
            <a:ext cx="9144000" cy="6858000"/>
          </a:xfrm>
          <a:prstGeom prst="rect">
            <a:avLst/>
          </a:prstGeom>
          <a:gradFill>
            <a:gsLst>
              <a:gs pos="0">
                <a:srgbClr val="D6B19C"/>
              </a:gs>
              <a:gs pos="30000">
                <a:srgbClr val="D49E6C"/>
              </a:gs>
              <a:gs pos="70000">
                <a:srgbClr val="A65528"/>
              </a:gs>
              <a:gs pos="100000">
                <a:srgbClr val="663012"/>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0-#ppt_w/2"/>
                                          </p:val>
                                        </p:tav>
                                        <p:tav tm="100000">
                                          <p:val>
                                            <p:strVal val="#ppt_x"/>
                                          </p:val>
                                        </p:tav>
                                      </p:tavLst>
                                    </p:anim>
                                    <p:anim calcmode="lin" valueType="num">
                                      <p:cBhvr additive="base">
                                        <p:cTn id="19" dur="3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3000" fill="hold"/>
                                        <p:tgtEl>
                                          <p:spTgt spid="10"/>
                                        </p:tgtEl>
                                        <p:attrNameLst>
                                          <p:attrName>ppt_x</p:attrName>
                                        </p:attrNameLst>
                                      </p:cBhvr>
                                      <p:tavLst>
                                        <p:tav tm="0">
                                          <p:val>
                                            <p:strVal val="0-#ppt_w/2"/>
                                          </p:val>
                                        </p:tav>
                                        <p:tav tm="100000">
                                          <p:val>
                                            <p:strVal val="#ppt_x"/>
                                          </p:val>
                                        </p:tav>
                                      </p:tavLst>
                                    </p:anim>
                                    <p:anim calcmode="lin" valueType="num">
                                      <p:cBhvr additive="base">
                                        <p:cTn id="23" dur="3000" fill="hold"/>
                                        <p:tgtEl>
                                          <p:spTgt spid="10"/>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0-#ppt_w/2"/>
                                          </p:val>
                                        </p:tav>
                                        <p:tav tm="100000">
                                          <p:val>
                                            <p:strVal val="#ppt_x"/>
                                          </p:val>
                                        </p:tav>
                                      </p:tavLst>
                                    </p:anim>
                                    <p:anim calcmode="lin" valueType="num">
                                      <p:cBhvr additive="base">
                                        <p:cTn id="27" dur="3000" fill="hold"/>
                                        <p:tgtEl>
                                          <p:spTgt spid="13"/>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additive="base">
                                        <p:cTn id="30" dur="3000" fill="hold"/>
                                        <p:tgtEl>
                                          <p:spTgt spid="14"/>
                                        </p:tgtEl>
                                        <p:attrNameLst>
                                          <p:attrName>ppt_x</p:attrName>
                                        </p:attrNameLst>
                                      </p:cBhvr>
                                      <p:tavLst>
                                        <p:tav tm="0">
                                          <p:val>
                                            <p:strVal val="0-#ppt_w/2"/>
                                          </p:val>
                                        </p:tav>
                                        <p:tav tm="100000">
                                          <p:val>
                                            <p:strVal val="#ppt_x"/>
                                          </p:val>
                                        </p:tav>
                                      </p:tavLst>
                                    </p:anim>
                                    <p:anim calcmode="lin" valueType="num">
                                      <p:cBhvr additive="base">
                                        <p:cTn id="31" dur="3000" fill="hold"/>
                                        <p:tgtEl>
                                          <p:spTgt spid="14"/>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additive="base">
                                        <p:cTn id="34" dur="3000" fill="hold"/>
                                        <p:tgtEl>
                                          <p:spTgt spid="15"/>
                                        </p:tgtEl>
                                        <p:attrNameLst>
                                          <p:attrName>ppt_x</p:attrName>
                                        </p:attrNameLst>
                                      </p:cBhvr>
                                      <p:tavLst>
                                        <p:tav tm="0">
                                          <p:val>
                                            <p:strVal val="0-#ppt_w/2"/>
                                          </p:val>
                                        </p:tav>
                                        <p:tav tm="100000">
                                          <p:val>
                                            <p:strVal val="#ppt_x"/>
                                          </p:val>
                                        </p:tav>
                                      </p:tavLst>
                                    </p:anim>
                                    <p:anim calcmode="lin" valueType="num">
                                      <p:cBhvr additive="base">
                                        <p:cTn id="35" dur="3000" fill="hold"/>
                                        <p:tgtEl>
                                          <p:spTgt spid="15"/>
                                        </p:tgtEl>
                                        <p:attrNameLst>
                                          <p:attrName>ppt_y</p:attrName>
                                        </p:attrNameLst>
                                      </p:cBhvr>
                                      <p:tavLst>
                                        <p:tav tm="0">
                                          <p:val>
                                            <p:strVal val="1+#ppt_h/2"/>
                                          </p:val>
                                        </p:tav>
                                        <p:tav tm="100000">
                                          <p:val>
                                            <p:strVal val="#ppt_y"/>
                                          </p:val>
                                        </p:tav>
                                      </p:tavLst>
                                    </p:anim>
                                  </p:childTnLst>
                                </p:cTn>
                              </p:par>
                              <p:par>
                                <p:cTn id="36" presetID="2" presetClass="entr" presetSubtype="6" fill="hold" grpId="0"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additive="base">
                                        <p:cTn id="38" dur="3000" fill="hold"/>
                                        <p:tgtEl>
                                          <p:spTgt spid="6"/>
                                        </p:tgtEl>
                                        <p:attrNameLst>
                                          <p:attrName>ppt_x</p:attrName>
                                        </p:attrNameLst>
                                      </p:cBhvr>
                                      <p:tavLst>
                                        <p:tav tm="0">
                                          <p:val>
                                            <p:strVal val="1+#ppt_w/2"/>
                                          </p:val>
                                        </p:tav>
                                        <p:tav tm="100000">
                                          <p:val>
                                            <p:strVal val="#ppt_x"/>
                                          </p:val>
                                        </p:tav>
                                      </p:tavLst>
                                    </p:anim>
                                    <p:anim calcmode="lin" valueType="num">
                                      <p:cBhvr additive="base">
                                        <p:cTn id="39" dur="3000" fill="hold"/>
                                        <p:tgtEl>
                                          <p:spTgt spid="6"/>
                                        </p:tgtEl>
                                        <p:attrNameLst>
                                          <p:attrName>ppt_y</p:attrName>
                                        </p:attrNameLst>
                                      </p:cBhvr>
                                      <p:tavLst>
                                        <p:tav tm="0">
                                          <p:val>
                                            <p:strVal val="1+#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additive="base">
                                        <p:cTn id="42" dur="3000" fill="hold"/>
                                        <p:tgtEl>
                                          <p:spTgt spid="8"/>
                                        </p:tgtEl>
                                        <p:attrNameLst>
                                          <p:attrName>ppt_x</p:attrName>
                                        </p:attrNameLst>
                                      </p:cBhvr>
                                      <p:tavLst>
                                        <p:tav tm="0">
                                          <p:val>
                                            <p:strVal val="1+#ppt_w/2"/>
                                          </p:val>
                                        </p:tav>
                                        <p:tav tm="100000">
                                          <p:val>
                                            <p:strVal val="#ppt_x"/>
                                          </p:val>
                                        </p:tav>
                                      </p:tavLst>
                                    </p:anim>
                                    <p:anim calcmode="lin" valueType="num">
                                      <p:cBhvr additive="base">
                                        <p:cTn id="43" dur="3000" fill="hold"/>
                                        <p:tgtEl>
                                          <p:spTgt spid="8"/>
                                        </p:tgtEl>
                                        <p:attrNameLst>
                                          <p:attrName>ppt_y</p:attrName>
                                        </p:attrNameLst>
                                      </p:cBhvr>
                                      <p:tavLst>
                                        <p:tav tm="0">
                                          <p:val>
                                            <p:strVal val="1+#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additive="base">
                                        <p:cTn id="46" dur="3000" fill="hold"/>
                                        <p:tgtEl>
                                          <p:spTgt spid="11"/>
                                        </p:tgtEl>
                                        <p:attrNameLst>
                                          <p:attrName>ppt_x</p:attrName>
                                        </p:attrNameLst>
                                      </p:cBhvr>
                                      <p:tavLst>
                                        <p:tav tm="0">
                                          <p:val>
                                            <p:strVal val="1+#ppt_w/2"/>
                                          </p:val>
                                        </p:tav>
                                        <p:tav tm="100000">
                                          <p:val>
                                            <p:strVal val="#ppt_x"/>
                                          </p:val>
                                        </p:tav>
                                      </p:tavLst>
                                    </p:anim>
                                    <p:anim calcmode="lin" valueType="num">
                                      <p:cBhvr additive="base">
                                        <p:cTn id="47" dur="3000" fill="hold"/>
                                        <p:tgtEl>
                                          <p:spTgt spid="11"/>
                                        </p:tgtEl>
                                        <p:attrNameLst>
                                          <p:attrName>ppt_y</p:attrName>
                                        </p:attrNameLst>
                                      </p:cBhvr>
                                      <p:tavLst>
                                        <p:tav tm="0">
                                          <p:val>
                                            <p:strVal val="1+#ppt_h/2"/>
                                          </p:val>
                                        </p:tav>
                                        <p:tav tm="100000">
                                          <p:val>
                                            <p:strVal val="#ppt_y"/>
                                          </p:val>
                                        </p:tav>
                                      </p:tavLst>
                                    </p:anim>
                                  </p:childTnLst>
                                </p:cTn>
                              </p:par>
                              <p:par>
                                <p:cTn id="48" presetID="2" presetClass="entr" presetSubtype="6" fill="hold" grpId="0" nodeType="withEffect">
                                  <p:stCondLst>
                                    <p:cond delay="0"/>
                                  </p:stCondLst>
                                  <p:childTnLst>
                                    <p:set>
                                      <p:cBhvr>
                                        <p:cTn id="49" dur="1" fill="hold">
                                          <p:stCondLst>
                                            <p:cond delay="0"/>
                                          </p:stCondLst>
                                        </p:cTn>
                                        <p:tgtEl>
                                          <p:spTgt spid="12"/>
                                        </p:tgtEl>
                                        <p:attrNameLst>
                                          <p:attrName>style.visibility</p:attrName>
                                        </p:attrNameLst>
                                      </p:cBhvr>
                                      <p:to>
                                        <p:strVal val="visible"/>
                                      </p:to>
                                    </p:set>
                                    <p:anim calcmode="lin" valueType="num">
                                      <p:cBhvr additive="base">
                                        <p:cTn id="50" dur="3000" fill="hold"/>
                                        <p:tgtEl>
                                          <p:spTgt spid="12"/>
                                        </p:tgtEl>
                                        <p:attrNameLst>
                                          <p:attrName>ppt_x</p:attrName>
                                        </p:attrNameLst>
                                      </p:cBhvr>
                                      <p:tavLst>
                                        <p:tav tm="0">
                                          <p:val>
                                            <p:strVal val="1+#ppt_w/2"/>
                                          </p:val>
                                        </p:tav>
                                        <p:tav tm="100000">
                                          <p:val>
                                            <p:strVal val="#ppt_x"/>
                                          </p:val>
                                        </p:tav>
                                      </p:tavLst>
                                    </p:anim>
                                    <p:anim calcmode="lin" valueType="num">
                                      <p:cBhvr additive="base">
                                        <p:cTn id="51" dur="3000" fill="hold"/>
                                        <p:tgtEl>
                                          <p:spTgt spid="12"/>
                                        </p:tgtEl>
                                        <p:attrNameLst>
                                          <p:attrName>ppt_y</p:attrName>
                                        </p:attrNameLst>
                                      </p:cBhvr>
                                      <p:tavLst>
                                        <p:tav tm="0">
                                          <p:val>
                                            <p:strVal val="1+#ppt_h/2"/>
                                          </p:val>
                                        </p:tav>
                                        <p:tav tm="100000">
                                          <p:val>
                                            <p:strVal val="#ppt_y"/>
                                          </p:val>
                                        </p:tav>
                                      </p:tavLst>
                                    </p:anim>
                                  </p:childTnLst>
                                </p:cTn>
                              </p:par>
                              <p:par>
                                <p:cTn id="52" presetID="2" presetClass="entr" presetSubtype="6"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1+#ppt_w/2"/>
                                          </p:val>
                                        </p:tav>
                                        <p:tav tm="100000">
                                          <p:val>
                                            <p:strVal val="#ppt_x"/>
                                          </p:val>
                                        </p:tav>
                                      </p:tavLst>
                                    </p:anim>
                                    <p:anim calcmode="lin" valueType="num">
                                      <p:cBhvr additive="base">
                                        <p:cTn id="55" dur="3000" fill="hold"/>
                                        <p:tgtEl>
                                          <p:spTgt spid="16"/>
                                        </p:tgtEl>
                                        <p:attrNameLst>
                                          <p:attrName>ppt_y</p:attrName>
                                        </p:attrNameLst>
                                      </p:cBhvr>
                                      <p:tavLst>
                                        <p:tav tm="0">
                                          <p:val>
                                            <p:strVal val="1+#ppt_h/2"/>
                                          </p:val>
                                        </p:tav>
                                        <p:tav tm="100000">
                                          <p:val>
                                            <p:strVal val="#ppt_y"/>
                                          </p:val>
                                        </p:tav>
                                      </p:tavLst>
                                    </p:anim>
                                  </p:childTnLst>
                                </p:cTn>
                              </p:par>
                              <p:par>
                                <p:cTn id="56" presetID="2" presetClass="entr" presetSubtype="6"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1+#ppt_w/2"/>
                                          </p:val>
                                        </p:tav>
                                        <p:tav tm="100000">
                                          <p:val>
                                            <p:strVal val="#ppt_x"/>
                                          </p:val>
                                        </p:tav>
                                      </p:tavLst>
                                    </p:anim>
                                    <p:anim calcmode="lin" valueType="num">
                                      <p:cBhvr additive="base">
                                        <p:cTn id="59" dur="3000" fill="hold"/>
                                        <p:tgtEl>
                                          <p:spTgt spid="17"/>
                                        </p:tgtEl>
                                        <p:attrNameLst>
                                          <p:attrName>ppt_y</p:attrName>
                                        </p:attrNameLst>
                                      </p:cBhvr>
                                      <p:tavLst>
                                        <p:tav tm="0">
                                          <p:val>
                                            <p:strVal val="1+#ppt_h/2"/>
                                          </p:val>
                                        </p:tav>
                                        <p:tav tm="100000">
                                          <p:val>
                                            <p:strVal val="#ppt_y"/>
                                          </p:val>
                                        </p:tav>
                                      </p:tavLst>
                                    </p:anim>
                                  </p:childTnLst>
                                </p:cTn>
                              </p:par>
                              <p:par>
                                <p:cTn id="60" presetID="2" presetClass="entr" presetSubtype="6"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1+#ppt_w/2"/>
                                          </p:val>
                                        </p:tav>
                                        <p:tav tm="100000">
                                          <p:val>
                                            <p:strVal val="#ppt_x"/>
                                          </p:val>
                                        </p:tav>
                                      </p:tavLst>
                                    </p:anim>
                                    <p:anim calcmode="lin" valueType="num">
                                      <p:cBhvr additive="base">
                                        <p:cTn id="63" dur="3000" fill="hold"/>
                                        <p:tgtEl>
                                          <p:spTgt spid="18"/>
                                        </p:tgtEl>
                                        <p:attrNameLst>
                                          <p:attrName>ppt_y</p:attrName>
                                        </p:attrNameLst>
                                      </p:cBhvr>
                                      <p:tavLst>
                                        <p:tav tm="0">
                                          <p:val>
                                            <p:strVal val="1+#ppt_h/2"/>
                                          </p:val>
                                        </p:tav>
                                        <p:tav tm="100000">
                                          <p:val>
                                            <p:strVal val="#ppt_y"/>
                                          </p:val>
                                        </p:tav>
                                      </p:tavLst>
                                    </p:anim>
                                  </p:childTnLst>
                                </p:cTn>
                              </p:par>
                              <p:par>
                                <p:cTn id="64" presetID="8" presetClass="emph" presetSubtype="0" fill="hold" grpId="1" nodeType="withEffect">
                                  <p:stCondLst>
                                    <p:cond delay="0"/>
                                  </p:stCondLst>
                                  <p:childTnLst>
                                    <p:animRot by="21600000">
                                      <p:cBhvr>
                                        <p:cTn id="65" dur="3000" fill="hold"/>
                                        <p:tgtEl>
                                          <p:spTgt spid="5"/>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7"/>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9"/>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10"/>
                                        </p:tgtEl>
                                        <p:attrNameLst>
                                          <p:attrName>r</p:attrName>
                                        </p:attrNameLst>
                                      </p:cBhvr>
                                    </p:animRot>
                                  </p:childTnLst>
                                </p:cTn>
                              </p:par>
                              <p:par>
                                <p:cTn id="72" presetID="8" presetClass="emph" presetSubtype="0" fill="hold" grpId="1" nodeType="withEffect">
                                  <p:stCondLst>
                                    <p:cond delay="0"/>
                                  </p:stCondLst>
                                  <p:childTnLst>
                                    <p:animRot by="21600000">
                                      <p:cBhvr>
                                        <p:cTn id="73" dur="3000" fill="hold"/>
                                        <p:tgtEl>
                                          <p:spTgt spid="13"/>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14"/>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15"/>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6"/>
                                        </p:tgtEl>
                                        <p:attrNameLst>
                                          <p:attrName>r</p:attrName>
                                        </p:attrNameLst>
                                      </p:cBhvr>
                                    </p:animRot>
                                  </p:childTnLst>
                                </p:cTn>
                              </p:par>
                              <p:par>
                                <p:cTn id="80" presetID="8" presetClass="emph" presetSubtype="0" fill="hold" grpId="1" nodeType="withEffect">
                                  <p:stCondLst>
                                    <p:cond delay="0"/>
                                  </p:stCondLst>
                                  <p:childTnLst>
                                    <p:animRot by="-21600000">
                                      <p:cBhvr>
                                        <p:cTn id="81" dur="3000" fill="hold"/>
                                        <p:tgtEl>
                                          <p:spTgt spid="8"/>
                                        </p:tgtEl>
                                        <p:attrNameLst>
                                          <p:attrName>r</p:attrName>
                                        </p:attrNameLst>
                                      </p:cBhvr>
                                    </p:animRot>
                                  </p:childTnLst>
                                </p:cTn>
                              </p:par>
                              <p:par>
                                <p:cTn id="82" presetID="8" presetClass="emph" presetSubtype="0" fill="hold" grpId="1" nodeType="withEffect">
                                  <p:stCondLst>
                                    <p:cond delay="0"/>
                                  </p:stCondLst>
                                  <p:childTnLst>
                                    <p:animRot by="-21600000">
                                      <p:cBhvr>
                                        <p:cTn id="83" dur="3000" fill="hold"/>
                                        <p:tgtEl>
                                          <p:spTgt spid="11"/>
                                        </p:tgtEl>
                                        <p:attrNameLst>
                                          <p:attrName>r</p:attrName>
                                        </p:attrNameLst>
                                      </p:cBhvr>
                                    </p:animRot>
                                  </p:childTnLst>
                                </p:cTn>
                              </p:par>
                              <p:par>
                                <p:cTn id="84" presetID="8" presetClass="emph" presetSubtype="0" fill="hold" grpId="1" nodeType="withEffect">
                                  <p:stCondLst>
                                    <p:cond delay="0"/>
                                  </p:stCondLst>
                                  <p:childTnLst>
                                    <p:animRot by="-21600000">
                                      <p:cBhvr>
                                        <p:cTn id="85" dur="3000" fill="hold"/>
                                        <p:tgtEl>
                                          <p:spTgt spid="12"/>
                                        </p:tgtEl>
                                        <p:attrNameLst>
                                          <p:attrName>r</p:attrName>
                                        </p:attrNameLst>
                                      </p:cBhvr>
                                    </p:animRot>
                                  </p:childTnLst>
                                </p:cTn>
                              </p:par>
                              <p:par>
                                <p:cTn id="86" presetID="8" presetClass="emph" presetSubtype="0" fill="hold" grpId="1" nodeType="withEffect">
                                  <p:stCondLst>
                                    <p:cond delay="0"/>
                                  </p:stCondLst>
                                  <p:childTnLst>
                                    <p:animRot by="-21600000">
                                      <p:cBhvr>
                                        <p:cTn id="87" dur="3000" fill="hold"/>
                                        <p:tgtEl>
                                          <p:spTgt spid="16"/>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17"/>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18"/>
                                        </p:tgtEl>
                                        <p:attrNameLst>
                                          <p:attrName>r</p:attrName>
                                        </p:attrNameLst>
                                      </p:cBhvr>
                                    </p:animRot>
                                  </p:childTnLst>
                                </p:cTn>
                              </p:par>
                              <p:par>
                                <p:cTn id="92" presetID="3" presetClass="entr" presetSubtype="10" fill="hold" grpId="2" nodeType="withEffect">
                                  <p:stCondLst>
                                    <p:cond delay="0"/>
                                  </p:stCondLst>
                                  <p:childTnLst>
                                    <p:set>
                                      <p:cBhvr>
                                        <p:cTn id="93" dur="1" fill="hold">
                                          <p:stCondLst>
                                            <p:cond delay="0"/>
                                          </p:stCondLst>
                                        </p:cTn>
                                        <p:tgtEl>
                                          <p:spTgt spid="5"/>
                                        </p:tgtEl>
                                        <p:attrNameLst>
                                          <p:attrName>style.visibility</p:attrName>
                                        </p:attrNameLst>
                                      </p:cBhvr>
                                      <p:to>
                                        <p:strVal val="visible"/>
                                      </p:to>
                                    </p:set>
                                    <p:animEffect transition="in" filter="blinds(horizontal)">
                                      <p:cBhvr>
                                        <p:cTn id="94" dur="3000"/>
                                        <p:tgtEl>
                                          <p:spTgt spid="5"/>
                                        </p:tgtEl>
                                      </p:cBhvr>
                                    </p:animEffect>
                                  </p:childTnLst>
                                </p:cTn>
                              </p:par>
                              <p:par>
                                <p:cTn id="95" presetID="3" presetClass="entr" presetSubtype="10" fill="hold" grpId="2" nodeType="withEffect">
                                  <p:stCondLst>
                                    <p:cond delay="0"/>
                                  </p:stCondLst>
                                  <p:childTnLst>
                                    <p:set>
                                      <p:cBhvr>
                                        <p:cTn id="96" dur="1" fill="hold">
                                          <p:stCondLst>
                                            <p:cond delay="0"/>
                                          </p:stCondLst>
                                        </p:cTn>
                                        <p:tgtEl>
                                          <p:spTgt spid="7"/>
                                        </p:tgtEl>
                                        <p:attrNameLst>
                                          <p:attrName>style.visibility</p:attrName>
                                        </p:attrNameLst>
                                      </p:cBhvr>
                                      <p:to>
                                        <p:strVal val="visible"/>
                                      </p:to>
                                    </p:set>
                                    <p:animEffect transition="in" filter="blinds(horizontal)">
                                      <p:cBhvr>
                                        <p:cTn id="97" dur="3000"/>
                                        <p:tgtEl>
                                          <p:spTgt spid="7"/>
                                        </p:tgtEl>
                                      </p:cBhvr>
                                    </p:animEffect>
                                  </p:childTnLst>
                                </p:cTn>
                              </p:par>
                              <p:par>
                                <p:cTn id="98" presetID="3" presetClass="entr" presetSubtype="10" fill="hold" grpId="2" nodeType="withEffect">
                                  <p:stCondLst>
                                    <p:cond delay="0"/>
                                  </p:stCondLst>
                                  <p:childTnLst>
                                    <p:set>
                                      <p:cBhvr>
                                        <p:cTn id="99" dur="1" fill="hold">
                                          <p:stCondLst>
                                            <p:cond delay="0"/>
                                          </p:stCondLst>
                                        </p:cTn>
                                        <p:tgtEl>
                                          <p:spTgt spid="9"/>
                                        </p:tgtEl>
                                        <p:attrNameLst>
                                          <p:attrName>style.visibility</p:attrName>
                                        </p:attrNameLst>
                                      </p:cBhvr>
                                      <p:to>
                                        <p:strVal val="visible"/>
                                      </p:to>
                                    </p:set>
                                    <p:animEffect transition="in" filter="blinds(horizontal)">
                                      <p:cBhvr>
                                        <p:cTn id="100" dur="3000"/>
                                        <p:tgtEl>
                                          <p:spTgt spid="9"/>
                                        </p:tgtEl>
                                      </p:cBhvr>
                                    </p:animEffect>
                                  </p:childTnLst>
                                </p:cTn>
                              </p:par>
                              <p:par>
                                <p:cTn id="101" presetID="3" presetClass="entr" presetSubtype="10" fill="hold" grpId="2" nodeType="withEffect">
                                  <p:stCondLst>
                                    <p:cond delay="0"/>
                                  </p:stCondLst>
                                  <p:childTnLst>
                                    <p:set>
                                      <p:cBhvr>
                                        <p:cTn id="102" dur="1" fill="hold">
                                          <p:stCondLst>
                                            <p:cond delay="0"/>
                                          </p:stCondLst>
                                        </p:cTn>
                                        <p:tgtEl>
                                          <p:spTgt spid="10"/>
                                        </p:tgtEl>
                                        <p:attrNameLst>
                                          <p:attrName>style.visibility</p:attrName>
                                        </p:attrNameLst>
                                      </p:cBhvr>
                                      <p:to>
                                        <p:strVal val="visible"/>
                                      </p:to>
                                    </p:set>
                                    <p:animEffect transition="in" filter="blinds(horizontal)">
                                      <p:cBhvr>
                                        <p:cTn id="103" dur="3000"/>
                                        <p:tgtEl>
                                          <p:spTgt spid="10"/>
                                        </p:tgtEl>
                                      </p:cBhvr>
                                    </p:animEffect>
                                  </p:childTnLst>
                                </p:cTn>
                              </p:par>
                              <p:par>
                                <p:cTn id="104" presetID="3" presetClass="entr" presetSubtype="10" fill="hold" grpId="2" nodeType="withEffect">
                                  <p:stCondLst>
                                    <p:cond delay="0"/>
                                  </p:stCondLst>
                                  <p:childTnLst>
                                    <p:set>
                                      <p:cBhvr>
                                        <p:cTn id="105" dur="1" fill="hold">
                                          <p:stCondLst>
                                            <p:cond delay="0"/>
                                          </p:stCondLst>
                                        </p:cTn>
                                        <p:tgtEl>
                                          <p:spTgt spid="13"/>
                                        </p:tgtEl>
                                        <p:attrNameLst>
                                          <p:attrName>style.visibility</p:attrName>
                                        </p:attrNameLst>
                                      </p:cBhvr>
                                      <p:to>
                                        <p:strVal val="visible"/>
                                      </p:to>
                                    </p:set>
                                    <p:animEffect transition="in" filter="blinds(horizontal)">
                                      <p:cBhvr>
                                        <p:cTn id="106" dur="3000"/>
                                        <p:tgtEl>
                                          <p:spTgt spid="13"/>
                                        </p:tgtEl>
                                      </p:cBhvr>
                                    </p:animEffect>
                                  </p:childTnLst>
                                </p:cTn>
                              </p:par>
                              <p:par>
                                <p:cTn id="107" presetID="3" presetClass="entr" presetSubtype="10" fill="hold" grpId="2" nodeType="withEffect">
                                  <p:stCondLst>
                                    <p:cond delay="0"/>
                                  </p:stCondLst>
                                  <p:childTnLst>
                                    <p:set>
                                      <p:cBhvr>
                                        <p:cTn id="108" dur="1" fill="hold">
                                          <p:stCondLst>
                                            <p:cond delay="0"/>
                                          </p:stCondLst>
                                        </p:cTn>
                                        <p:tgtEl>
                                          <p:spTgt spid="14"/>
                                        </p:tgtEl>
                                        <p:attrNameLst>
                                          <p:attrName>style.visibility</p:attrName>
                                        </p:attrNameLst>
                                      </p:cBhvr>
                                      <p:to>
                                        <p:strVal val="visible"/>
                                      </p:to>
                                    </p:set>
                                    <p:animEffect transition="in" filter="blinds(horizontal)">
                                      <p:cBhvr>
                                        <p:cTn id="109" dur="3000"/>
                                        <p:tgtEl>
                                          <p:spTgt spid="14"/>
                                        </p:tgtEl>
                                      </p:cBhvr>
                                    </p:animEffect>
                                  </p:childTnLst>
                                </p:cTn>
                              </p:par>
                              <p:par>
                                <p:cTn id="110" presetID="3" presetClass="entr" presetSubtype="10" fill="hold" grpId="2" nodeType="withEffect">
                                  <p:stCondLst>
                                    <p:cond delay="0"/>
                                  </p:stCondLst>
                                  <p:childTnLst>
                                    <p:set>
                                      <p:cBhvr>
                                        <p:cTn id="111" dur="1" fill="hold">
                                          <p:stCondLst>
                                            <p:cond delay="0"/>
                                          </p:stCondLst>
                                        </p:cTn>
                                        <p:tgtEl>
                                          <p:spTgt spid="15"/>
                                        </p:tgtEl>
                                        <p:attrNameLst>
                                          <p:attrName>style.visibility</p:attrName>
                                        </p:attrNameLst>
                                      </p:cBhvr>
                                      <p:to>
                                        <p:strVal val="visible"/>
                                      </p:to>
                                    </p:set>
                                    <p:animEffect transition="in" filter="blinds(horizontal)">
                                      <p:cBhvr>
                                        <p:cTn id="112" dur="3000"/>
                                        <p:tgtEl>
                                          <p:spTgt spid="15"/>
                                        </p:tgtEl>
                                      </p:cBhvr>
                                    </p:animEffect>
                                  </p:childTnLst>
                                </p:cTn>
                              </p:par>
                              <p:par>
                                <p:cTn id="113" presetID="3" presetClass="entr" presetSubtype="10" fill="hold" grpId="2" nodeType="withEffect">
                                  <p:stCondLst>
                                    <p:cond delay="0"/>
                                  </p:stCondLst>
                                  <p:childTnLst>
                                    <p:set>
                                      <p:cBhvr>
                                        <p:cTn id="114" dur="1" fill="hold">
                                          <p:stCondLst>
                                            <p:cond delay="0"/>
                                          </p:stCondLst>
                                        </p:cTn>
                                        <p:tgtEl>
                                          <p:spTgt spid="6"/>
                                        </p:tgtEl>
                                        <p:attrNameLst>
                                          <p:attrName>style.visibility</p:attrName>
                                        </p:attrNameLst>
                                      </p:cBhvr>
                                      <p:to>
                                        <p:strVal val="visible"/>
                                      </p:to>
                                    </p:set>
                                    <p:animEffect transition="in" filter="blinds(horizontal)">
                                      <p:cBhvr>
                                        <p:cTn id="115" dur="3000"/>
                                        <p:tgtEl>
                                          <p:spTgt spid="6"/>
                                        </p:tgtEl>
                                      </p:cBhvr>
                                    </p:animEffect>
                                  </p:childTnLst>
                                </p:cTn>
                              </p:par>
                              <p:par>
                                <p:cTn id="116" presetID="3" presetClass="entr" presetSubtype="10" fill="hold" grpId="2" nodeType="withEffect">
                                  <p:stCondLst>
                                    <p:cond delay="0"/>
                                  </p:stCondLst>
                                  <p:childTnLst>
                                    <p:set>
                                      <p:cBhvr>
                                        <p:cTn id="117" dur="1" fill="hold">
                                          <p:stCondLst>
                                            <p:cond delay="0"/>
                                          </p:stCondLst>
                                        </p:cTn>
                                        <p:tgtEl>
                                          <p:spTgt spid="8"/>
                                        </p:tgtEl>
                                        <p:attrNameLst>
                                          <p:attrName>style.visibility</p:attrName>
                                        </p:attrNameLst>
                                      </p:cBhvr>
                                      <p:to>
                                        <p:strVal val="visible"/>
                                      </p:to>
                                    </p:set>
                                    <p:animEffect transition="in" filter="blinds(horizontal)">
                                      <p:cBhvr>
                                        <p:cTn id="118" dur="3000"/>
                                        <p:tgtEl>
                                          <p:spTgt spid="8"/>
                                        </p:tgtEl>
                                      </p:cBhvr>
                                    </p:animEffect>
                                  </p:childTnLst>
                                </p:cTn>
                              </p:par>
                              <p:par>
                                <p:cTn id="119" presetID="3" presetClass="entr" presetSubtype="10" fill="hold" grpId="2" nodeType="withEffect">
                                  <p:stCondLst>
                                    <p:cond delay="0"/>
                                  </p:stCondLst>
                                  <p:childTnLst>
                                    <p:set>
                                      <p:cBhvr>
                                        <p:cTn id="120" dur="1" fill="hold">
                                          <p:stCondLst>
                                            <p:cond delay="0"/>
                                          </p:stCondLst>
                                        </p:cTn>
                                        <p:tgtEl>
                                          <p:spTgt spid="11"/>
                                        </p:tgtEl>
                                        <p:attrNameLst>
                                          <p:attrName>style.visibility</p:attrName>
                                        </p:attrNameLst>
                                      </p:cBhvr>
                                      <p:to>
                                        <p:strVal val="visible"/>
                                      </p:to>
                                    </p:set>
                                    <p:animEffect transition="in" filter="blinds(horizontal)">
                                      <p:cBhvr>
                                        <p:cTn id="121" dur="3000"/>
                                        <p:tgtEl>
                                          <p:spTgt spid="11"/>
                                        </p:tgtEl>
                                      </p:cBhvr>
                                    </p:animEffect>
                                  </p:childTnLst>
                                </p:cTn>
                              </p:par>
                              <p:par>
                                <p:cTn id="122" presetID="3" presetClass="entr" presetSubtype="10" fill="hold" grpId="2" nodeType="withEffect">
                                  <p:stCondLst>
                                    <p:cond delay="0"/>
                                  </p:stCondLst>
                                  <p:childTnLst>
                                    <p:set>
                                      <p:cBhvr>
                                        <p:cTn id="123" dur="1" fill="hold">
                                          <p:stCondLst>
                                            <p:cond delay="0"/>
                                          </p:stCondLst>
                                        </p:cTn>
                                        <p:tgtEl>
                                          <p:spTgt spid="12"/>
                                        </p:tgtEl>
                                        <p:attrNameLst>
                                          <p:attrName>style.visibility</p:attrName>
                                        </p:attrNameLst>
                                      </p:cBhvr>
                                      <p:to>
                                        <p:strVal val="visible"/>
                                      </p:to>
                                    </p:set>
                                    <p:animEffect transition="in" filter="blinds(horizontal)">
                                      <p:cBhvr>
                                        <p:cTn id="124" dur="3000"/>
                                        <p:tgtEl>
                                          <p:spTgt spid="12"/>
                                        </p:tgtEl>
                                      </p:cBhvr>
                                    </p:animEffect>
                                  </p:childTnLst>
                                </p:cTn>
                              </p:par>
                              <p:par>
                                <p:cTn id="125" presetID="3" presetClass="entr" presetSubtype="10" fill="hold" grpId="2" nodeType="withEffect">
                                  <p:stCondLst>
                                    <p:cond delay="0"/>
                                  </p:stCondLst>
                                  <p:childTnLst>
                                    <p:set>
                                      <p:cBhvr>
                                        <p:cTn id="126" dur="1" fill="hold">
                                          <p:stCondLst>
                                            <p:cond delay="0"/>
                                          </p:stCondLst>
                                        </p:cTn>
                                        <p:tgtEl>
                                          <p:spTgt spid="16"/>
                                        </p:tgtEl>
                                        <p:attrNameLst>
                                          <p:attrName>style.visibility</p:attrName>
                                        </p:attrNameLst>
                                      </p:cBhvr>
                                      <p:to>
                                        <p:strVal val="visible"/>
                                      </p:to>
                                    </p:set>
                                    <p:animEffect transition="in" filter="blinds(horizontal)">
                                      <p:cBhvr>
                                        <p:cTn id="127" dur="3000"/>
                                        <p:tgtEl>
                                          <p:spTgt spid="16"/>
                                        </p:tgtEl>
                                      </p:cBhvr>
                                    </p:animEffect>
                                  </p:childTnLst>
                                </p:cTn>
                              </p:par>
                              <p:par>
                                <p:cTn id="128" presetID="3" presetClass="entr" presetSubtype="10" fill="hold" grpId="2" nodeType="withEffect">
                                  <p:stCondLst>
                                    <p:cond delay="0"/>
                                  </p:stCondLst>
                                  <p:childTnLst>
                                    <p:set>
                                      <p:cBhvr>
                                        <p:cTn id="129" dur="1" fill="hold">
                                          <p:stCondLst>
                                            <p:cond delay="0"/>
                                          </p:stCondLst>
                                        </p:cTn>
                                        <p:tgtEl>
                                          <p:spTgt spid="17"/>
                                        </p:tgtEl>
                                        <p:attrNameLst>
                                          <p:attrName>style.visibility</p:attrName>
                                        </p:attrNameLst>
                                      </p:cBhvr>
                                      <p:to>
                                        <p:strVal val="visible"/>
                                      </p:to>
                                    </p:set>
                                    <p:animEffect transition="in" filter="blinds(horizontal)">
                                      <p:cBhvr>
                                        <p:cTn id="130" dur="3000"/>
                                        <p:tgtEl>
                                          <p:spTgt spid="17"/>
                                        </p:tgtEl>
                                      </p:cBhvr>
                                    </p:animEffect>
                                  </p:childTnLst>
                                </p:cTn>
                              </p:par>
                              <p:par>
                                <p:cTn id="131" presetID="3" presetClass="entr" presetSubtype="10" fill="hold" grpId="2" nodeType="withEffect">
                                  <p:stCondLst>
                                    <p:cond delay="0"/>
                                  </p:stCondLst>
                                  <p:childTnLst>
                                    <p:set>
                                      <p:cBhvr>
                                        <p:cTn id="132" dur="1" fill="hold">
                                          <p:stCondLst>
                                            <p:cond delay="0"/>
                                          </p:stCondLst>
                                        </p:cTn>
                                        <p:tgtEl>
                                          <p:spTgt spid="18"/>
                                        </p:tgtEl>
                                        <p:attrNameLst>
                                          <p:attrName>style.visibility</p:attrName>
                                        </p:attrNameLst>
                                      </p:cBhvr>
                                      <p:to>
                                        <p:strVal val="visible"/>
                                      </p:to>
                                    </p:set>
                                    <p:animEffect transition="in" filter="blinds(horizontal)">
                                      <p:cBhvr>
                                        <p:cTn id="133" dur="3000"/>
                                        <p:tgtEl>
                                          <p:spTgt spid="18"/>
                                        </p:tgtEl>
                                      </p:cBhvr>
                                    </p:animEffect>
                                  </p:childTnLst>
                                </p:cTn>
                              </p:par>
                            </p:childTnLst>
                          </p:cTn>
                        </p:par>
                        <p:par>
                          <p:cTn id="134" fill="hold">
                            <p:stCondLst>
                              <p:cond delay="3000"/>
                            </p:stCondLst>
                            <p:childTnLst>
                              <p:par>
                                <p:cTn id="135" presetID="2" presetClass="exit" presetSubtype="12" fill="hold" grpId="3" nodeType="afterEffect">
                                  <p:stCondLst>
                                    <p:cond delay="0"/>
                                  </p:stCondLst>
                                  <p:childTnLst>
                                    <p:anim calcmode="lin" valueType="num">
                                      <p:cBhvr additive="base">
                                        <p:cTn id="136" dur="3000"/>
                                        <p:tgtEl>
                                          <p:spTgt spid="5"/>
                                        </p:tgtEl>
                                        <p:attrNameLst>
                                          <p:attrName>ppt_x</p:attrName>
                                        </p:attrNameLst>
                                      </p:cBhvr>
                                      <p:tavLst>
                                        <p:tav tm="0">
                                          <p:val>
                                            <p:strVal val="ppt_x"/>
                                          </p:val>
                                        </p:tav>
                                        <p:tav tm="100000">
                                          <p:val>
                                            <p:strVal val="0-ppt_w/2"/>
                                          </p:val>
                                        </p:tav>
                                      </p:tavLst>
                                    </p:anim>
                                    <p:anim calcmode="lin" valueType="num">
                                      <p:cBhvr additive="base">
                                        <p:cTn id="137" dur="3000"/>
                                        <p:tgtEl>
                                          <p:spTgt spid="5"/>
                                        </p:tgtEl>
                                        <p:attrNameLst>
                                          <p:attrName>ppt_y</p:attrName>
                                        </p:attrNameLst>
                                      </p:cBhvr>
                                      <p:tavLst>
                                        <p:tav tm="0">
                                          <p:val>
                                            <p:strVal val="ppt_y"/>
                                          </p:val>
                                        </p:tav>
                                        <p:tav tm="100000">
                                          <p:val>
                                            <p:strVal val="1+ppt_h/2"/>
                                          </p:val>
                                        </p:tav>
                                      </p:tavLst>
                                    </p:anim>
                                    <p:set>
                                      <p:cBhvr>
                                        <p:cTn id="138" dur="1" fill="hold">
                                          <p:stCondLst>
                                            <p:cond delay="2999"/>
                                          </p:stCondLst>
                                        </p:cTn>
                                        <p:tgtEl>
                                          <p:spTgt spid="5"/>
                                        </p:tgtEl>
                                        <p:attrNameLst>
                                          <p:attrName>style.visibility</p:attrName>
                                        </p:attrNameLst>
                                      </p:cBhvr>
                                      <p:to>
                                        <p:strVal val="hidden"/>
                                      </p:to>
                                    </p:set>
                                  </p:childTnLst>
                                </p:cTn>
                              </p:par>
                              <p:par>
                                <p:cTn id="139" presetID="2" presetClass="exit" presetSubtype="12" fill="hold" grpId="3" nodeType="withEffect">
                                  <p:stCondLst>
                                    <p:cond delay="0"/>
                                  </p:stCondLst>
                                  <p:childTnLst>
                                    <p:anim calcmode="lin" valueType="num">
                                      <p:cBhvr additive="base">
                                        <p:cTn id="140" dur="3000"/>
                                        <p:tgtEl>
                                          <p:spTgt spid="7"/>
                                        </p:tgtEl>
                                        <p:attrNameLst>
                                          <p:attrName>ppt_x</p:attrName>
                                        </p:attrNameLst>
                                      </p:cBhvr>
                                      <p:tavLst>
                                        <p:tav tm="0">
                                          <p:val>
                                            <p:strVal val="ppt_x"/>
                                          </p:val>
                                        </p:tav>
                                        <p:tav tm="100000">
                                          <p:val>
                                            <p:strVal val="0-ppt_w/2"/>
                                          </p:val>
                                        </p:tav>
                                      </p:tavLst>
                                    </p:anim>
                                    <p:anim calcmode="lin" valueType="num">
                                      <p:cBhvr additive="base">
                                        <p:cTn id="141" dur="3000"/>
                                        <p:tgtEl>
                                          <p:spTgt spid="7"/>
                                        </p:tgtEl>
                                        <p:attrNameLst>
                                          <p:attrName>ppt_y</p:attrName>
                                        </p:attrNameLst>
                                      </p:cBhvr>
                                      <p:tavLst>
                                        <p:tav tm="0">
                                          <p:val>
                                            <p:strVal val="ppt_y"/>
                                          </p:val>
                                        </p:tav>
                                        <p:tav tm="100000">
                                          <p:val>
                                            <p:strVal val="1+ppt_h/2"/>
                                          </p:val>
                                        </p:tav>
                                      </p:tavLst>
                                    </p:anim>
                                    <p:set>
                                      <p:cBhvr>
                                        <p:cTn id="142" dur="1" fill="hold">
                                          <p:stCondLst>
                                            <p:cond delay="2999"/>
                                          </p:stCondLst>
                                        </p:cTn>
                                        <p:tgtEl>
                                          <p:spTgt spid="7"/>
                                        </p:tgtEl>
                                        <p:attrNameLst>
                                          <p:attrName>style.visibility</p:attrName>
                                        </p:attrNameLst>
                                      </p:cBhvr>
                                      <p:to>
                                        <p:strVal val="hidden"/>
                                      </p:to>
                                    </p:set>
                                  </p:childTnLst>
                                </p:cTn>
                              </p:par>
                              <p:par>
                                <p:cTn id="143" presetID="2" presetClass="exit" presetSubtype="12" fill="hold" grpId="3" nodeType="withEffect">
                                  <p:stCondLst>
                                    <p:cond delay="0"/>
                                  </p:stCondLst>
                                  <p:childTnLst>
                                    <p:anim calcmode="lin" valueType="num">
                                      <p:cBhvr additive="base">
                                        <p:cTn id="144" dur="3000"/>
                                        <p:tgtEl>
                                          <p:spTgt spid="9"/>
                                        </p:tgtEl>
                                        <p:attrNameLst>
                                          <p:attrName>ppt_x</p:attrName>
                                        </p:attrNameLst>
                                      </p:cBhvr>
                                      <p:tavLst>
                                        <p:tav tm="0">
                                          <p:val>
                                            <p:strVal val="ppt_x"/>
                                          </p:val>
                                        </p:tav>
                                        <p:tav tm="100000">
                                          <p:val>
                                            <p:strVal val="0-ppt_w/2"/>
                                          </p:val>
                                        </p:tav>
                                      </p:tavLst>
                                    </p:anim>
                                    <p:anim calcmode="lin" valueType="num">
                                      <p:cBhvr additive="base">
                                        <p:cTn id="145" dur="3000"/>
                                        <p:tgtEl>
                                          <p:spTgt spid="9"/>
                                        </p:tgtEl>
                                        <p:attrNameLst>
                                          <p:attrName>ppt_y</p:attrName>
                                        </p:attrNameLst>
                                      </p:cBhvr>
                                      <p:tavLst>
                                        <p:tav tm="0">
                                          <p:val>
                                            <p:strVal val="ppt_y"/>
                                          </p:val>
                                        </p:tav>
                                        <p:tav tm="100000">
                                          <p:val>
                                            <p:strVal val="1+ppt_h/2"/>
                                          </p:val>
                                        </p:tav>
                                      </p:tavLst>
                                    </p:anim>
                                    <p:set>
                                      <p:cBhvr>
                                        <p:cTn id="146" dur="1" fill="hold">
                                          <p:stCondLst>
                                            <p:cond delay="2999"/>
                                          </p:stCondLst>
                                        </p:cTn>
                                        <p:tgtEl>
                                          <p:spTgt spid="9"/>
                                        </p:tgtEl>
                                        <p:attrNameLst>
                                          <p:attrName>style.visibility</p:attrName>
                                        </p:attrNameLst>
                                      </p:cBhvr>
                                      <p:to>
                                        <p:strVal val="hidden"/>
                                      </p:to>
                                    </p:set>
                                  </p:childTnLst>
                                </p:cTn>
                              </p:par>
                              <p:par>
                                <p:cTn id="147" presetID="2" presetClass="exit" presetSubtype="12" fill="hold" grpId="3" nodeType="withEffect">
                                  <p:stCondLst>
                                    <p:cond delay="0"/>
                                  </p:stCondLst>
                                  <p:childTnLst>
                                    <p:anim calcmode="lin" valueType="num">
                                      <p:cBhvr additive="base">
                                        <p:cTn id="148" dur="3000"/>
                                        <p:tgtEl>
                                          <p:spTgt spid="10"/>
                                        </p:tgtEl>
                                        <p:attrNameLst>
                                          <p:attrName>ppt_x</p:attrName>
                                        </p:attrNameLst>
                                      </p:cBhvr>
                                      <p:tavLst>
                                        <p:tav tm="0">
                                          <p:val>
                                            <p:strVal val="ppt_x"/>
                                          </p:val>
                                        </p:tav>
                                        <p:tav tm="100000">
                                          <p:val>
                                            <p:strVal val="0-ppt_w/2"/>
                                          </p:val>
                                        </p:tav>
                                      </p:tavLst>
                                    </p:anim>
                                    <p:anim calcmode="lin" valueType="num">
                                      <p:cBhvr additive="base">
                                        <p:cTn id="149" dur="3000"/>
                                        <p:tgtEl>
                                          <p:spTgt spid="10"/>
                                        </p:tgtEl>
                                        <p:attrNameLst>
                                          <p:attrName>ppt_y</p:attrName>
                                        </p:attrNameLst>
                                      </p:cBhvr>
                                      <p:tavLst>
                                        <p:tav tm="0">
                                          <p:val>
                                            <p:strVal val="ppt_y"/>
                                          </p:val>
                                        </p:tav>
                                        <p:tav tm="100000">
                                          <p:val>
                                            <p:strVal val="1+ppt_h/2"/>
                                          </p:val>
                                        </p:tav>
                                      </p:tavLst>
                                    </p:anim>
                                    <p:set>
                                      <p:cBhvr>
                                        <p:cTn id="150" dur="1" fill="hold">
                                          <p:stCondLst>
                                            <p:cond delay="2999"/>
                                          </p:stCondLst>
                                        </p:cTn>
                                        <p:tgtEl>
                                          <p:spTgt spid="10"/>
                                        </p:tgtEl>
                                        <p:attrNameLst>
                                          <p:attrName>style.visibility</p:attrName>
                                        </p:attrNameLst>
                                      </p:cBhvr>
                                      <p:to>
                                        <p:strVal val="hidden"/>
                                      </p:to>
                                    </p:set>
                                  </p:childTnLst>
                                </p:cTn>
                              </p:par>
                              <p:par>
                                <p:cTn id="151" presetID="2" presetClass="exit" presetSubtype="12" fill="hold" grpId="3" nodeType="withEffect">
                                  <p:stCondLst>
                                    <p:cond delay="0"/>
                                  </p:stCondLst>
                                  <p:childTnLst>
                                    <p:anim calcmode="lin" valueType="num">
                                      <p:cBhvr additive="base">
                                        <p:cTn id="152" dur="3000"/>
                                        <p:tgtEl>
                                          <p:spTgt spid="13"/>
                                        </p:tgtEl>
                                        <p:attrNameLst>
                                          <p:attrName>ppt_x</p:attrName>
                                        </p:attrNameLst>
                                      </p:cBhvr>
                                      <p:tavLst>
                                        <p:tav tm="0">
                                          <p:val>
                                            <p:strVal val="ppt_x"/>
                                          </p:val>
                                        </p:tav>
                                        <p:tav tm="100000">
                                          <p:val>
                                            <p:strVal val="0-ppt_w/2"/>
                                          </p:val>
                                        </p:tav>
                                      </p:tavLst>
                                    </p:anim>
                                    <p:anim calcmode="lin" valueType="num">
                                      <p:cBhvr additive="base">
                                        <p:cTn id="153" dur="3000"/>
                                        <p:tgtEl>
                                          <p:spTgt spid="13"/>
                                        </p:tgtEl>
                                        <p:attrNameLst>
                                          <p:attrName>ppt_y</p:attrName>
                                        </p:attrNameLst>
                                      </p:cBhvr>
                                      <p:tavLst>
                                        <p:tav tm="0">
                                          <p:val>
                                            <p:strVal val="ppt_y"/>
                                          </p:val>
                                        </p:tav>
                                        <p:tav tm="100000">
                                          <p:val>
                                            <p:strVal val="1+ppt_h/2"/>
                                          </p:val>
                                        </p:tav>
                                      </p:tavLst>
                                    </p:anim>
                                    <p:set>
                                      <p:cBhvr>
                                        <p:cTn id="154" dur="1" fill="hold">
                                          <p:stCondLst>
                                            <p:cond delay="2999"/>
                                          </p:stCondLst>
                                        </p:cTn>
                                        <p:tgtEl>
                                          <p:spTgt spid="13"/>
                                        </p:tgtEl>
                                        <p:attrNameLst>
                                          <p:attrName>style.visibility</p:attrName>
                                        </p:attrNameLst>
                                      </p:cBhvr>
                                      <p:to>
                                        <p:strVal val="hidden"/>
                                      </p:to>
                                    </p:set>
                                  </p:childTnLst>
                                </p:cTn>
                              </p:par>
                              <p:par>
                                <p:cTn id="155" presetID="2" presetClass="exit" presetSubtype="12" fill="hold" grpId="3" nodeType="withEffect">
                                  <p:stCondLst>
                                    <p:cond delay="0"/>
                                  </p:stCondLst>
                                  <p:childTnLst>
                                    <p:anim calcmode="lin" valueType="num">
                                      <p:cBhvr additive="base">
                                        <p:cTn id="156" dur="3000"/>
                                        <p:tgtEl>
                                          <p:spTgt spid="14"/>
                                        </p:tgtEl>
                                        <p:attrNameLst>
                                          <p:attrName>ppt_x</p:attrName>
                                        </p:attrNameLst>
                                      </p:cBhvr>
                                      <p:tavLst>
                                        <p:tav tm="0">
                                          <p:val>
                                            <p:strVal val="ppt_x"/>
                                          </p:val>
                                        </p:tav>
                                        <p:tav tm="100000">
                                          <p:val>
                                            <p:strVal val="0-ppt_w/2"/>
                                          </p:val>
                                        </p:tav>
                                      </p:tavLst>
                                    </p:anim>
                                    <p:anim calcmode="lin" valueType="num">
                                      <p:cBhvr additive="base">
                                        <p:cTn id="157" dur="3000"/>
                                        <p:tgtEl>
                                          <p:spTgt spid="14"/>
                                        </p:tgtEl>
                                        <p:attrNameLst>
                                          <p:attrName>ppt_y</p:attrName>
                                        </p:attrNameLst>
                                      </p:cBhvr>
                                      <p:tavLst>
                                        <p:tav tm="0">
                                          <p:val>
                                            <p:strVal val="ppt_y"/>
                                          </p:val>
                                        </p:tav>
                                        <p:tav tm="100000">
                                          <p:val>
                                            <p:strVal val="1+ppt_h/2"/>
                                          </p:val>
                                        </p:tav>
                                      </p:tavLst>
                                    </p:anim>
                                    <p:set>
                                      <p:cBhvr>
                                        <p:cTn id="158" dur="1" fill="hold">
                                          <p:stCondLst>
                                            <p:cond delay="2999"/>
                                          </p:stCondLst>
                                        </p:cTn>
                                        <p:tgtEl>
                                          <p:spTgt spid="14"/>
                                        </p:tgtEl>
                                        <p:attrNameLst>
                                          <p:attrName>style.visibility</p:attrName>
                                        </p:attrNameLst>
                                      </p:cBhvr>
                                      <p:to>
                                        <p:strVal val="hidden"/>
                                      </p:to>
                                    </p:set>
                                  </p:childTnLst>
                                </p:cTn>
                              </p:par>
                              <p:par>
                                <p:cTn id="159" presetID="2" presetClass="exit" presetSubtype="12" fill="hold" grpId="3" nodeType="withEffect">
                                  <p:stCondLst>
                                    <p:cond delay="0"/>
                                  </p:stCondLst>
                                  <p:childTnLst>
                                    <p:anim calcmode="lin" valueType="num">
                                      <p:cBhvr additive="base">
                                        <p:cTn id="160" dur="3000"/>
                                        <p:tgtEl>
                                          <p:spTgt spid="15"/>
                                        </p:tgtEl>
                                        <p:attrNameLst>
                                          <p:attrName>ppt_x</p:attrName>
                                        </p:attrNameLst>
                                      </p:cBhvr>
                                      <p:tavLst>
                                        <p:tav tm="0">
                                          <p:val>
                                            <p:strVal val="ppt_x"/>
                                          </p:val>
                                        </p:tav>
                                        <p:tav tm="100000">
                                          <p:val>
                                            <p:strVal val="0-ppt_w/2"/>
                                          </p:val>
                                        </p:tav>
                                      </p:tavLst>
                                    </p:anim>
                                    <p:anim calcmode="lin" valueType="num">
                                      <p:cBhvr additive="base">
                                        <p:cTn id="161" dur="3000"/>
                                        <p:tgtEl>
                                          <p:spTgt spid="15"/>
                                        </p:tgtEl>
                                        <p:attrNameLst>
                                          <p:attrName>ppt_y</p:attrName>
                                        </p:attrNameLst>
                                      </p:cBhvr>
                                      <p:tavLst>
                                        <p:tav tm="0">
                                          <p:val>
                                            <p:strVal val="ppt_y"/>
                                          </p:val>
                                        </p:tav>
                                        <p:tav tm="100000">
                                          <p:val>
                                            <p:strVal val="1+ppt_h/2"/>
                                          </p:val>
                                        </p:tav>
                                      </p:tavLst>
                                    </p:anim>
                                    <p:set>
                                      <p:cBhvr>
                                        <p:cTn id="162" dur="1" fill="hold">
                                          <p:stCondLst>
                                            <p:cond delay="2999"/>
                                          </p:stCondLst>
                                        </p:cTn>
                                        <p:tgtEl>
                                          <p:spTgt spid="15"/>
                                        </p:tgtEl>
                                        <p:attrNameLst>
                                          <p:attrName>style.visibility</p:attrName>
                                        </p:attrNameLst>
                                      </p:cBhvr>
                                      <p:to>
                                        <p:strVal val="hidden"/>
                                      </p:to>
                                    </p:set>
                                  </p:childTnLst>
                                </p:cTn>
                              </p:par>
                              <p:par>
                                <p:cTn id="163" presetID="2" presetClass="exit" presetSubtype="6" fill="hold" grpId="3" nodeType="withEffect">
                                  <p:stCondLst>
                                    <p:cond delay="0"/>
                                  </p:stCondLst>
                                  <p:childTnLst>
                                    <p:anim calcmode="lin" valueType="num">
                                      <p:cBhvr additive="base">
                                        <p:cTn id="164" dur="3000"/>
                                        <p:tgtEl>
                                          <p:spTgt spid="6"/>
                                        </p:tgtEl>
                                        <p:attrNameLst>
                                          <p:attrName>ppt_x</p:attrName>
                                        </p:attrNameLst>
                                      </p:cBhvr>
                                      <p:tavLst>
                                        <p:tav tm="0">
                                          <p:val>
                                            <p:strVal val="ppt_x"/>
                                          </p:val>
                                        </p:tav>
                                        <p:tav tm="100000">
                                          <p:val>
                                            <p:strVal val="1+ppt_w/2"/>
                                          </p:val>
                                        </p:tav>
                                      </p:tavLst>
                                    </p:anim>
                                    <p:anim calcmode="lin" valueType="num">
                                      <p:cBhvr additive="base">
                                        <p:cTn id="165" dur="3000"/>
                                        <p:tgtEl>
                                          <p:spTgt spid="6"/>
                                        </p:tgtEl>
                                        <p:attrNameLst>
                                          <p:attrName>ppt_y</p:attrName>
                                        </p:attrNameLst>
                                      </p:cBhvr>
                                      <p:tavLst>
                                        <p:tav tm="0">
                                          <p:val>
                                            <p:strVal val="ppt_y"/>
                                          </p:val>
                                        </p:tav>
                                        <p:tav tm="100000">
                                          <p:val>
                                            <p:strVal val="1+ppt_h/2"/>
                                          </p:val>
                                        </p:tav>
                                      </p:tavLst>
                                    </p:anim>
                                    <p:set>
                                      <p:cBhvr>
                                        <p:cTn id="166" dur="1" fill="hold">
                                          <p:stCondLst>
                                            <p:cond delay="2999"/>
                                          </p:stCondLst>
                                        </p:cTn>
                                        <p:tgtEl>
                                          <p:spTgt spid="6"/>
                                        </p:tgtEl>
                                        <p:attrNameLst>
                                          <p:attrName>style.visibility</p:attrName>
                                        </p:attrNameLst>
                                      </p:cBhvr>
                                      <p:to>
                                        <p:strVal val="hidden"/>
                                      </p:to>
                                    </p:set>
                                  </p:childTnLst>
                                </p:cTn>
                              </p:par>
                              <p:par>
                                <p:cTn id="167" presetID="2" presetClass="exit" presetSubtype="6" fill="hold" grpId="3" nodeType="withEffect">
                                  <p:stCondLst>
                                    <p:cond delay="0"/>
                                  </p:stCondLst>
                                  <p:childTnLst>
                                    <p:anim calcmode="lin" valueType="num">
                                      <p:cBhvr additive="base">
                                        <p:cTn id="168" dur="3000"/>
                                        <p:tgtEl>
                                          <p:spTgt spid="8"/>
                                        </p:tgtEl>
                                        <p:attrNameLst>
                                          <p:attrName>ppt_x</p:attrName>
                                        </p:attrNameLst>
                                      </p:cBhvr>
                                      <p:tavLst>
                                        <p:tav tm="0">
                                          <p:val>
                                            <p:strVal val="ppt_x"/>
                                          </p:val>
                                        </p:tav>
                                        <p:tav tm="100000">
                                          <p:val>
                                            <p:strVal val="1+ppt_w/2"/>
                                          </p:val>
                                        </p:tav>
                                      </p:tavLst>
                                    </p:anim>
                                    <p:anim calcmode="lin" valueType="num">
                                      <p:cBhvr additive="base">
                                        <p:cTn id="169" dur="3000"/>
                                        <p:tgtEl>
                                          <p:spTgt spid="8"/>
                                        </p:tgtEl>
                                        <p:attrNameLst>
                                          <p:attrName>ppt_y</p:attrName>
                                        </p:attrNameLst>
                                      </p:cBhvr>
                                      <p:tavLst>
                                        <p:tav tm="0">
                                          <p:val>
                                            <p:strVal val="ppt_y"/>
                                          </p:val>
                                        </p:tav>
                                        <p:tav tm="100000">
                                          <p:val>
                                            <p:strVal val="1+ppt_h/2"/>
                                          </p:val>
                                        </p:tav>
                                      </p:tavLst>
                                    </p:anim>
                                    <p:set>
                                      <p:cBhvr>
                                        <p:cTn id="170" dur="1" fill="hold">
                                          <p:stCondLst>
                                            <p:cond delay="2999"/>
                                          </p:stCondLst>
                                        </p:cTn>
                                        <p:tgtEl>
                                          <p:spTgt spid="8"/>
                                        </p:tgtEl>
                                        <p:attrNameLst>
                                          <p:attrName>style.visibility</p:attrName>
                                        </p:attrNameLst>
                                      </p:cBhvr>
                                      <p:to>
                                        <p:strVal val="hidden"/>
                                      </p:to>
                                    </p:set>
                                  </p:childTnLst>
                                </p:cTn>
                              </p:par>
                              <p:par>
                                <p:cTn id="171" presetID="2" presetClass="exit" presetSubtype="6" fill="hold" grpId="3" nodeType="withEffect">
                                  <p:stCondLst>
                                    <p:cond delay="0"/>
                                  </p:stCondLst>
                                  <p:childTnLst>
                                    <p:anim calcmode="lin" valueType="num">
                                      <p:cBhvr additive="base">
                                        <p:cTn id="172" dur="3000"/>
                                        <p:tgtEl>
                                          <p:spTgt spid="11"/>
                                        </p:tgtEl>
                                        <p:attrNameLst>
                                          <p:attrName>ppt_x</p:attrName>
                                        </p:attrNameLst>
                                      </p:cBhvr>
                                      <p:tavLst>
                                        <p:tav tm="0">
                                          <p:val>
                                            <p:strVal val="ppt_x"/>
                                          </p:val>
                                        </p:tav>
                                        <p:tav tm="100000">
                                          <p:val>
                                            <p:strVal val="1+ppt_w/2"/>
                                          </p:val>
                                        </p:tav>
                                      </p:tavLst>
                                    </p:anim>
                                    <p:anim calcmode="lin" valueType="num">
                                      <p:cBhvr additive="base">
                                        <p:cTn id="173" dur="3000"/>
                                        <p:tgtEl>
                                          <p:spTgt spid="11"/>
                                        </p:tgtEl>
                                        <p:attrNameLst>
                                          <p:attrName>ppt_y</p:attrName>
                                        </p:attrNameLst>
                                      </p:cBhvr>
                                      <p:tavLst>
                                        <p:tav tm="0">
                                          <p:val>
                                            <p:strVal val="ppt_y"/>
                                          </p:val>
                                        </p:tav>
                                        <p:tav tm="100000">
                                          <p:val>
                                            <p:strVal val="1+ppt_h/2"/>
                                          </p:val>
                                        </p:tav>
                                      </p:tavLst>
                                    </p:anim>
                                    <p:set>
                                      <p:cBhvr>
                                        <p:cTn id="174" dur="1" fill="hold">
                                          <p:stCondLst>
                                            <p:cond delay="2999"/>
                                          </p:stCondLst>
                                        </p:cTn>
                                        <p:tgtEl>
                                          <p:spTgt spid="11"/>
                                        </p:tgtEl>
                                        <p:attrNameLst>
                                          <p:attrName>style.visibility</p:attrName>
                                        </p:attrNameLst>
                                      </p:cBhvr>
                                      <p:to>
                                        <p:strVal val="hidden"/>
                                      </p:to>
                                    </p:set>
                                  </p:childTnLst>
                                </p:cTn>
                              </p:par>
                              <p:par>
                                <p:cTn id="175" presetID="2" presetClass="exit" presetSubtype="6" fill="hold" grpId="3" nodeType="withEffect">
                                  <p:stCondLst>
                                    <p:cond delay="0"/>
                                  </p:stCondLst>
                                  <p:childTnLst>
                                    <p:anim calcmode="lin" valueType="num">
                                      <p:cBhvr additive="base">
                                        <p:cTn id="176" dur="3000"/>
                                        <p:tgtEl>
                                          <p:spTgt spid="12"/>
                                        </p:tgtEl>
                                        <p:attrNameLst>
                                          <p:attrName>ppt_x</p:attrName>
                                        </p:attrNameLst>
                                      </p:cBhvr>
                                      <p:tavLst>
                                        <p:tav tm="0">
                                          <p:val>
                                            <p:strVal val="ppt_x"/>
                                          </p:val>
                                        </p:tav>
                                        <p:tav tm="100000">
                                          <p:val>
                                            <p:strVal val="1+ppt_w/2"/>
                                          </p:val>
                                        </p:tav>
                                      </p:tavLst>
                                    </p:anim>
                                    <p:anim calcmode="lin" valueType="num">
                                      <p:cBhvr additive="base">
                                        <p:cTn id="177" dur="3000"/>
                                        <p:tgtEl>
                                          <p:spTgt spid="12"/>
                                        </p:tgtEl>
                                        <p:attrNameLst>
                                          <p:attrName>ppt_y</p:attrName>
                                        </p:attrNameLst>
                                      </p:cBhvr>
                                      <p:tavLst>
                                        <p:tav tm="0">
                                          <p:val>
                                            <p:strVal val="ppt_y"/>
                                          </p:val>
                                        </p:tav>
                                        <p:tav tm="100000">
                                          <p:val>
                                            <p:strVal val="1+ppt_h/2"/>
                                          </p:val>
                                        </p:tav>
                                      </p:tavLst>
                                    </p:anim>
                                    <p:set>
                                      <p:cBhvr>
                                        <p:cTn id="178" dur="1" fill="hold">
                                          <p:stCondLst>
                                            <p:cond delay="2999"/>
                                          </p:stCondLst>
                                        </p:cTn>
                                        <p:tgtEl>
                                          <p:spTgt spid="12"/>
                                        </p:tgtEl>
                                        <p:attrNameLst>
                                          <p:attrName>style.visibility</p:attrName>
                                        </p:attrNameLst>
                                      </p:cBhvr>
                                      <p:to>
                                        <p:strVal val="hidden"/>
                                      </p:to>
                                    </p:set>
                                  </p:childTnLst>
                                </p:cTn>
                              </p:par>
                              <p:par>
                                <p:cTn id="179" presetID="2" presetClass="exit" presetSubtype="6" fill="hold" grpId="3" nodeType="withEffect">
                                  <p:stCondLst>
                                    <p:cond delay="0"/>
                                  </p:stCondLst>
                                  <p:childTnLst>
                                    <p:anim calcmode="lin" valueType="num">
                                      <p:cBhvr additive="base">
                                        <p:cTn id="180" dur="3000"/>
                                        <p:tgtEl>
                                          <p:spTgt spid="16"/>
                                        </p:tgtEl>
                                        <p:attrNameLst>
                                          <p:attrName>ppt_x</p:attrName>
                                        </p:attrNameLst>
                                      </p:cBhvr>
                                      <p:tavLst>
                                        <p:tav tm="0">
                                          <p:val>
                                            <p:strVal val="ppt_x"/>
                                          </p:val>
                                        </p:tav>
                                        <p:tav tm="100000">
                                          <p:val>
                                            <p:strVal val="1+ppt_w/2"/>
                                          </p:val>
                                        </p:tav>
                                      </p:tavLst>
                                    </p:anim>
                                    <p:anim calcmode="lin" valueType="num">
                                      <p:cBhvr additive="base">
                                        <p:cTn id="181" dur="3000"/>
                                        <p:tgtEl>
                                          <p:spTgt spid="16"/>
                                        </p:tgtEl>
                                        <p:attrNameLst>
                                          <p:attrName>ppt_y</p:attrName>
                                        </p:attrNameLst>
                                      </p:cBhvr>
                                      <p:tavLst>
                                        <p:tav tm="0">
                                          <p:val>
                                            <p:strVal val="ppt_y"/>
                                          </p:val>
                                        </p:tav>
                                        <p:tav tm="100000">
                                          <p:val>
                                            <p:strVal val="1+ppt_h/2"/>
                                          </p:val>
                                        </p:tav>
                                      </p:tavLst>
                                    </p:anim>
                                    <p:set>
                                      <p:cBhvr>
                                        <p:cTn id="182" dur="1" fill="hold">
                                          <p:stCondLst>
                                            <p:cond delay="2999"/>
                                          </p:stCondLst>
                                        </p:cTn>
                                        <p:tgtEl>
                                          <p:spTgt spid="16"/>
                                        </p:tgtEl>
                                        <p:attrNameLst>
                                          <p:attrName>style.visibility</p:attrName>
                                        </p:attrNameLst>
                                      </p:cBhvr>
                                      <p:to>
                                        <p:strVal val="hidden"/>
                                      </p:to>
                                    </p:set>
                                  </p:childTnLst>
                                </p:cTn>
                              </p:par>
                              <p:par>
                                <p:cTn id="183" presetID="2" presetClass="exit" presetSubtype="6" fill="hold" grpId="3" nodeType="withEffect">
                                  <p:stCondLst>
                                    <p:cond delay="0"/>
                                  </p:stCondLst>
                                  <p:childTnLst>
                                    <p:anim calcmode="lin" valueType="num">
                                      <p:cBhvr additive="base">
                                        <p:cTn id="184" dur="3000"/>
                                        <p:tgtEl>
                                          <p:spTgt spid="17"/>
                                        </p:tgtEl>
                                        <p:attrNameLst>
                                          <p:attrName>ppt_x</p:attrName>
                                        </p:attrNameLst>
                                      </p:cBhvr>
                                      <p:tavLst>
                                        <p:tav tm="0">
                                          <p:val>
                                            <p:strVal val="ppt_x"/>
                                          </p:val>
                                        </p:tav>
                                        <p:tav tm="100000">
                                          <p:val>
                                            <p:strVal val="1+ppt_w/2"/>
                                          </p:val>
                                        </p:tav>
                                      </p:tavLst>
                                    </p:anim>
                                    <p:anim calcmode="lin" valueType="num">
                                      <p:cBhvr additive="base">
                                        <p:cTn id="185" dur="3000"/>
                                        <p:tgtEl>
                                          <p:spTgt spid="17"/>
                                        </p:tgtEl>
                                        <p:attrNameLst>
                                          <p:attrName>ppt_y</p:attrName>
                                        </p:attrNameLst>
                                      </p:cBhvr>
                                      <p:tavLst>
                                        <p:tav tm="0">
                                          <p:val>
                                            <p:strVal val="ppt_y"/>
                                          </p:val>
                                        </p:tav>
                                        <p:tav tm="100000">
                                          <p:val>
                                            <p:strVal val="1+ppt_h/2"/>
                                          </p:val>
                                        </p:tav>
                                      </p:tavLst>
                                    </p:anim>
                                    <p:set>
                                      <p:cBhvr>
                                        <p:cTn id="186" dur="1" fill="hold">
                                          <p:stCondLst>
                                            <p:cond delay="2999"/>
                                          </p:stCondLst>
                                        </p:cTn>
                                        <p:tgtEl>
                                          <p:spTgt spid="17"/>
                                        </p:tgtEl>
                                        <p:attrNameLst>
                                          <p:attrName>style.visibility</p:attrName>
                                        </p:attrNameLst>
                                      </p:cBhvr>
                                      <p:to>
                                        <p:strVal val="hidden"/>
                                      </p:to>
                                    </p:set>
                                  </p:childTnLst>
                                </p:cTn>
                              </p:par>
                              <p:par>
                                <p:cTn id="187" presetID="2" presetClass="exit" presetSubtype="6" fill="hold" grpId="3" nodeType="withEffect">
                                  <p:stCondLst>
                                    <p:cond delay="0"/>
                                  </p:stCondLst>
                                  <p:childTnLst>
                                    <p:anim calcmode="lin" valueType="num">
                                      <p:cBhvr additive="base">
                                        <p:cTn id="188" dur="3000"/>
                                        <p:tgtEl>
                                          <p:spTgt spid="18"/>
                                        </p:tgtEl>
                                        <p:attrNameLst>
                                          <p:attrName>ppt_x</p:attrName>
                                        </p:attrNameLst>
                                      </p:cBhvr>
                                      <p:tavLst>
                                        <p:tav tm="0">
                                          <p:val>
                                            <p:strVal val="ppt_x"/>
                                          </p:val>
                                        </p:tav>
                                        <p:tav tm="100000">
                                          <p:val>
                                            <p:strVal val="1+ppt_w/2"/>
                                          </p:val>
                                        </p:tav>
                                      </p:tavLst>
                                    </p:anim>
                                    <p:anim calcmode="lin" valueType="num">
                                      <p:cBhvr additive="base">
                                        <p:cTn id="189" dur="3000"/>
                                        <p:tgtEl>
                                          <p:spTgt spid="18"/>
                                        </p:tgtEl>
                                        <p:attrNameLst>
                                          <p:attrName>ppt_y</p:attrName>
                                        </p:attrNameLst>
                                      </p:cBhvr>
                                      <p:tavLst>
                                        <p:tav tm="0">
                                          <p:val>
                                            <p:strVal val="ppt_y"/>
                                          </p:val>
                                        </p:tav>
                                        <p:tav tm="100000">
                                          <p:val>
                                            <p:strVal val="1+ppt_h/2"/>
                                          </p:val>
                                        </p:tav>
                                      </p:tavLst>
                                    </p:anim>
                                    <p:set>
                                      <p:cBhvr>
                                        <p:cTn id="190" dur="1" fill="hold">
                                          <p:stCondLst>
                                            <p:cond delay="2999"/>
                                          </p:stCondLst>
                                        </p:cTn>
                                        <p:tgtEl>
                                          <p:spTgt spid="18"/>
                                        </p:tgtEl>
                                        <p:attrNameLst>
                                          <p:attrName>style.visibility</p:attrName>
                                        </p:attrNameLst>
                                      </p:cBhvr>
                                      <p:to>
                                        <p:strVal val="hidden"/>
                                      </p:to>
                                    </p:set>
                                  </p:childTnLst>
                                </p:cTn>
                              </p:par>
                              <p:par>
                                <p:cTn id="191" presetID="2" presetClass="entr" presetSubtype="1" fill="hold" nodeType="withEffect">
                                  <p:stCondLst>
                                    <p:cond delay="0"/>
                                  </p:stCondLst>
                                  <p:childTnLst>
                                    <p:set>
                                      <p:cBhvr>
                                        <p:cTn id="192" dur="1" fill="hold">
                                          <p:stCondLst>
                                            <p:cond delay="0"/>
                                          </p:stCondLst>
                                        </p:cTn>
                                        <p:tgtEl>
                                          <p:spTgt spid="4"/>
                                        </p:tgtEl>
                                        <p:attrNameLst>
                                          <p:attrName>style.visibility</p:attrName>
                                        </p:attrNameLst>
                                      </p:cBhvr>
                                      <p:to>
                                        <p:strVal val="visible"/>
                                      </p:to>
                                    </p:set>
                                    <p:anim calcmode="lin" valueType="num">
                                      <p:cBhvr additive="base">
                                        <p:cTn id="193" dur="3000" fill="hold"/>
                                        <p:tgtEl>
                                          <p:spTgt spid="4"/>
                                        </p:tgtEl>
                                        <p:attrNameLst>
                                          <p:attrName>ppt_x</p:attrName>
                                        </p:attrNameLst>
                                      </p:cBhvr>
                                      <p:tavLst>
                                        <p:tav tm="0">
                                          <p:val>
                                            <p:strVal val="#ppt_x"/>
                                          </p:val>
                                        </p:tav>
                                        <p:tav tm="100000">
                                          <p:val>
                                            <p:strVal val="#ppt_x"/>
                                          </p:val>
                                        </p:tav>
                                      </p:tavLst>
                                    </p:anim>
                                    <p:anim calcmode="lin" valueType="num">
                                      <p:cBhvr additive="base">
                                        <p:cTn id="194" dur="3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o00o.jpg"/>
          <p:cNvPicPr>
            <a:picLocks noChangeAspect="1"/>
          </p:cNvPicPr>
          <p:nvPr/>
        </p:nvPicPr>
        <p:blipFill>
          <a:blip r:embed="rId3"/>
          <a:stretch>
            <a:fillRect/>
          </a:stretch>
        </p:blipFill>
        <p:spPr>
          <a:xfrm>
            <a:off x="0" y="785794"/>
            <a:ext cx="9144000" cy="5715017"/>
          </a:xfrm>
          <a:prstGeom prst="rect">
            <a:avLst/>
          </a:prstGeom>
        </p:spPr>
      </p:pic>
      <p:sp>
        <p:nvSpPr>
          <p:cNvPr id="6" name="5 Triángulo rectángulo"/>
          <p:cNvSpPr/>
          <p:nvPr/>
        </p:nvSpPr>
        <p:spPr>
          <a:xfrm>
            <a:off x="0" y="714356"/>
            <a:ext cx="9144000" cy="5786478"/>
          </a:xfrm>
          <a:prstGeom prst="rtTriangle">
            <a:avLst/>
          </a:prstGeom>
          <a:gradFill flip="none" rotWithShape="1">
            <a:gsLst>
              <a:gs pos="0">
                <a:srgbClr val="3E2900"/>
              </a:gs>
              <a:gs pos="50000">
                <a:srgbClr val="E9CF87">
                  <a:shade val="67500"/>
                  <a:satMod val="115000"/>
                </a:srgbClr>
              </a:gs>
              <a:gs pos="100000">
                <a:srgbClr val="E9CF87">
                  <a:shade val="100000"/>
                  <a:satMod val="115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flipH="1" flipV="1">
            <a:off x="0" y="714356"/>
            <a:ext cx="9144000" cy="5786478"/>
          </a:xfrm>
          <a:prstGeom prst="rtTriangle">
            <a:avLst/>
          </a:prstGeom>
          <a:gradFill flip="none" rotWithShape="1">
            <a:gsLst>
              <a:gs pos="0">
                <a:srgbClr val="3E2900"/>
              </a:gs>
              <a:gs pos="50000">
                <a:srgbClr val="E9CF87">
                  <a:shade val="67500"/>
                  <a:satMod val="115000"/>
                </a:srgbClr>
              </a:gs>
              <a:gs pos="100000">
                <a:srgbClr val="E9CF87">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0" y="0"/>
            <a:ext cx="9144000" cy="6858000"/>
          </a:xfrm>
          <a:prstGeom prst="rect">
            <a:avLst/>
          </a:prstGeom>
          <a:gradFill>
            <a:gsLst>
              <a:gs pos="0">
                <a:srgbClr val="D6B19C"/>
              </a:gs>
              <a:gs pos="30000">
                <a:srgbClr val="D49E6C"/>
              </a:gs>
              <a:gs pos="70000">
                <a:srgbClr val="A65528"/>
              </a:gs>
              <a:gs pos="100000">
                <a:srgbClr val="663012"/>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2" presetClass="entr" presetSubtype="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0-#ppt_h/2"/>
                                          </p:val>
                                        </p:tav>
                                        <p:tav tm="100000">
                                          <p:val>
                                            <p:strVal val="#ppt_y"/>
                                          </p:val>
                                        </p:tav>
                                      </p:tavLst>
                                    </p:anim>
                                  </p:childTnLst>
                                </p:cTn>
                              </p:par>
                              <p:par>
                                <p:cTn id="16" presetID="3" presetClass="entr" presetSubtype="10" fill="hold" grpId="1"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blinds(horizontal)">
                                      <p:cBhvr>
                                        <p:cTn id="18" dur="3000"/>
                                        <p:tgtEl>
                                          <p:spTgt spid="6"/>
                                        </p:tgtEl>
                                      </p:cBhvr>
                                    </p:animEffect>
                                  </p:childTnLst>
                                </p:cTn>
                              </p:par>
                              <p:par>
                                <p:cTn id="19" presetID="3" presetClass="entr" presetSubtype="5" fill="hold" grpId="1"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blinds(vertical)">
                                      <p:cBhvr>
                                        <p:cTn id="21" dur="3000"/>
                                        <p:tgtEl>
                                          <p:spTgt spid="7"/>
                                        </p:tgtEl>
                                      </p:cBhvr>
                                    </p:animEffect>
                                  </p:childTnLst>
                                </p:cTn>
                              </p:par>
                            </p:childTnLst>
                          </p:cTn>
                        </p:par>
                        <p:par>
                          <p:cTn id="22" fill="hold">
                            <p:stCondLst>
                              <p:cond delay="3000"/>
                            </p:stCondLst>
                            <p:childTnLst>
                              <p:par>
                                <p:cTn id="23" presetID="4" presetClass="exit" presetSubtype="32" fill="hold" grpId="2" nodeType="afterEffect">
                                  <p:stCondLst>
                                    <p:cond delay="0"/>
                                  </p:stCondLst>
                                  <p:childTnLst>
                                    <p:animEffect transition="out" filter="box(out)">
                                      <p:cBhvr>
                                        <p:cTn id="24" dur="3000"/>
                                        <p:tgtEl>
                                          <p:spTgt spid="6"/>
                                        </p:tgtEl>
                                      </p:cBhvr>
                                    </p:animEffect>
                                    <p:set>
                                      <p:cBhvr>
                                        <p:cTn id="25" dur="1" fill="hold">
                                          <p:stCondLst>
                                            <p:cond delay="2999"/>
                                          </p:stCondLst>
                                        </p:cTn>
                                        <p:tgtEl>
                                          <p:spTgt spid="6"/>
                                        </p:tgtEl>
                                        <p:attrNameLst>
                                          <p:attrName>style.visibility</p:attrName>
                                        </p:attrNameLst>
                                      </p:cBhvr>
                                      <p:to>
                                        <p:strVal val="hidden"/>
                                      </p:to>
                                    </p:set>
                                  </p:childTnLst>
                                </p:cTn>
                              </p:par>
                              <p:par>
                                <p:cTn id="26" presetID="4" presetClass="exit" presetSubtype="32" fill="hold" grpId="2" nodeType="withEffect">
                                  <p:stCondLst>
                                    <p:cond delay="0"/>
                                  </p:stCondLst>
                                  <p:childTnLst>
                                    <p:animEffect transition="out" filter="box(out)">
                                      <p:cBhvr>
                                        <p:cTn id="27" dur="3000"/>
                                        <p:tgtEl>
                                          <p:spTgt spid="7"/>
                                        </p:tgtEl>
                                      </p:cBhvr>
                                    </p:animEffect>
                                    <p:set>
                                      <p:cBhvr>
                                        <p:cTn id="28" dur="1" fill="hold">
                                          <p:stCondLst>
                                            <p:cond delay="2999"/>
                                          </p:stCondLst>
                                        </p:cTn>
                                        <p:tgtEl>
                                          <p:spTgt spid="7"/>
                                        </p:tgtEl>
                                        <p:attrNameLst>
                                          <p:attrName>style.visibility</p:attrName>
                                        </p:attrNameLst>
                                      </p:cBhvr>
                                      <p:to>
                                        <p:strVal val="hidden"/>
                                      </p:to>
                                    </p:set>
                                  </p:childTnLst>
                                </p:cTn>
                              </p:par>
                              <p:par>
                                <p:cTn id="29" presetID="23" presetClass="entr" presetSubtype="272"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p:cTn id="31" dur="3000" fill="hold"/>
                                        <p:tgtEl>
                                          <p:spTgt spid="4"/>
                                        </p:tgtEl>
                                        <p:attrNameLst>
                                          <p:attrName>ppt_w</p:attrName>
                                        </p:attrNameLst>
                                      </p:cBhvr>
                                      <p:tavLst>
                                        <p:tav tm="0">
                                          <p:val>
                                            <p:strVal val="2/3*#ppt_w"/>
                                          </p:val>
                                        </p:tav>
                                        <p:tav tm="100000">
                                          <p:val>
                                            <p:strVal val="#ppt_w"/>
                                          </p:val>
                                        </p:tav>
                                      </p:tavLst>
                                    </p:anim>
                                    <p:anim calcmode="lin" valueType="num">
                                      <p:cBhvr>
                                        <p:cTn id="32" dur="3000" fill="hold"/>
                                        <p:tgtEl>
                                          <p:spTgt spid="4"/>
                                        </p:tgtEl>
                                        <p:attrNameLst>
                                          <p:attrName>ppt_h</p:attrName>
                                        </p:attrNameLst>
                                      </p:cBhvr>
                                      <p:tavLst>
                                        <p:tav tm="0">
                                          <p:val>
                                            <p:strVal val="2/3*#ppt_h"/>
                                          </p:val>
                                        </p:tav>
                                        <p:tav tm="100000">
                                          <p:val>
                                            <p:strVal val="#ppt_h"/>
                                          </p:val>
                                        </p:tav>
                                      </p:tavLst>
                                    </p:anim>
                                  </p:childTnLst>
                                </p:cTn>
                              </p:par>
                              <p:par>
                                <p:cTn id="33" presetID="4" presetClass="entr" presetSubtype="32" fill="hold" nodeType="with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box(out)">
                                      <p:cBhvr>
                                        <p:cTn id="3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kku.jpg"/>
          <p:cNvPicPr>
            <a:picLocks noChangeAspect="1"/>
          </p:cNvPicPr>
          <p:nvPr/>
        </p:nvPicPr>
        <p:blipFill>
          <a:blip r:embed="rId2"/>
          <a:stretch>
            <a:fillRect/>
          </a:stretch>
        </p:blipFill>
        <p:spPr>
          <a:xfrm>
            <a:off x="0" y="0"/>
            <a:ext cx="9143999" cy="6858000"/>
          </a:xfrm>
          <a:prstGeom prst="rect">
            <a:avLst/>
          </a:prstGeom>
        </p:spPr>
      </p:pic>
      <p:sp>
        <p:nvSpPr>
          <p:cNvPr id="5" name="4 Rectángulo"/>
          <p:cNvSpPr/>
          <p:nvPr/>
        </p:nvSpPr>
        <p:spPr>
          <a:xfrm>
            <a:off x="1000132" y="0"/>
            <a:ext cx="500034" cy="1928802"/>
          </a:xfrm>
          <a:prstGeom prst="rect">
            <a:avLst/>
          </a:prstGeom>
          <a:gradFill flip="none" rotWithShape="1">
            <a:gsLst>
              <a:gs pos="13000">
                <a:schemeClr val="tx1">
                  <a:lumMod val="75000"/>
                </a:schemeClr>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7143768" y="0"/>
            <a:ext cx="500034" cy="1928802"/>
          </a:xfrm>
          <a:prstGeom prst="rect">
            <a:avLst/>
          </a:prstGeom>
          <a:gradFill flip="none" rotWithShape="1">
            <a:gsLst>
              <a:gs pos="13000">
                <a:schemeClr val="tx1">
                  <a:lumMod val="75000"/>
                </a:schemeClr>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500166" y="1000108"/>
            <a:ext cx="500034" cy="1928802"/>
          </a:xfrm>
          <a:prstGeom prst="rect">
            <a:avLst/>
          </a:prstGeom>
          <a:gradFill flip="none" rotWithShape="1">
            <a:gsLst>
              <a:gs pos="13000">
                <a:schemeClr val="tx1">
                  <a:lumMod val="75000"/>
                </a:schemeClr>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6643702" y="1071546"/>
            <a:ext cx="500034" cy="1928802"/>
          </a:xfrm>
          <a:prstGeom prst="rect">
            <a:avLst/>
          </a:prstGeom>
          <a:gradFill flip="none" rotWithShape="1">
            <a:gsLst>
              <a:gs pos="13000">
                <a:schemeClr val="tx1">
                  <a:lumMod val="75000"/>
                </a:schemeClr>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000264" y="2000264"/>
            <a:ext cx="500034" cy="1928802"/>
          </a:xfrm>
          <a:prstGeom prst="rect">
            <a:avLst/>
          </a:prstGeom>
          <a:gradFill flip="none" rotWithShape="1">
            <a:gsLst>
              <a:gs pos="13000">
                <a:schemeClr val="tx1">
                  <a:lumMod val="75000"/>
                </a:schemeClr>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2500298" y="3000372"/>
            <a:ext cx="500034" cy="1928802"/>
          </a:xfrm>
          <a:prstGeom prst="rect">
            <a:avLst/>
          </a:prstGeom>
          <a:gradFill flip="none" rotWithShape="1">
            <a:gsLst>
              <a:gs pos="13000">
                <a:schemeClr val="tx1">
                  <a:lumMod val="75000"/>
                </a:schemeClr>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6143636" y="2000240"/>
            <a:ext cx="500034" cy="1928802"/>
          </a:xfrm>
          <a:prstGeom prst="rect">
            <a:avLst/>
          </a:prstGeom>
          <a:gradFill flip="none" rotWithShape="1">
            <a:gsLst>
              <a:gs pos="13000">
                <a:schemeClr val="tx1">
                  <a:lumMod val="75000"/>
                </a:schemeClr>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5643570" y="3071810"/>
            <a:ext cx="500034" cy="1928802"/>
          </a:xfrm>
          <a:prstGeom prst="rect">
            <a:avLst/>
          </a:prstGeom>
          <a:gradFill flip="none" rotWithShape="1">
            <a:gsLst>
              <a:gs pos="13000">
                <a:schemeClr val="tx1">
                  <a:lumMod val="75000"/>
                </a:schemeClr>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3000396" y="3857628"/>
            <a:ext cx="500034" cy="1928802"/>
          </a:xfrm>
          <a:prstGeom prst="rect">
            <a:avLst/>
          </a:prstGeom>
          <a:gradFill flip="none" rotWithShape="1">
            <a:gsLst>
              <a:gs pos="13000">
                <a:schemeClr val="tx1">
                  <a:lumMod val="75000"/>
                </a:schemeClr>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3500430" y="4857736"/>
            <a:ext cx="500034" cy="1928802"/>
          </a:xfrm>
          <a:prstGeom prst="rect">
            <a:avLst/>
          </a:prstGeom>
          <a:gradFill flip="none" rotWithShape="1">
            <a:gsLst>
              <a:gs pos="13000">
                <a:schemeClr val="tx1">
                  <a:lumMod val="75000"/>
                </a:schemeClr>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4000496" y="5357826"/>
            <a:ext cx="500034" cy="1500174"/>
          </a:xfrm>
          <a:prstGeom prst="rect">
            <a:avLst/>
          </a:prstGeom>
          <a:gradFill flip="none" rotWithShape="1">
            <a:gsLst>
              <a:gs pos="13000">
                <a:schemeClr val="tx1">
                  <a:lumMod val="75000"/>
                </a:schemeClr>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5143504" y="4286256"/>
            <a:ext cx="500034" cy="1928802"/>
          </a:xfrm>
          <a:prstGeom prst="rect">
            <a:avLst/>
          </a:prstGeom>
          <a:gradFill flip="none" rotWithShape="1">
            <a:gsLst>
              <a:gs pos="13000">
                <a:schemeClr val="tx1">
                  <a:lumMod val="75000"/>
                </a:schemeClr>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4643438" y="5357826"/>
            <a:ext cx="500034" cy="1500174"/>
          </a:xfrm>
          <a:prstGeom prst="rect">
            <a:avLst/>
          </a:prstGeom>
          <a:gradFill flip="none" rotWithShape="1">
            <a:gsLst>
              <a:gs pos="13000">
                <a:schemeClr val="tx1">
                  <a:lumMod val="75000"/>
                </a:schemeClr>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0" y="0"/>
            <a:ext cx="9144000" cy="6858000"/>
          </a:xfrm>
          <a:prstGeom prst="rect">
            <a:avLst/>
          </a:prstGeom>
          <a:gradFill>
            <a:gsLst>
              <a:gs pos="0">
                <a:srgbClr val="D6B19C"/>
              </a:gs>
              <a:gs pos="30000">
                <a:srgbClr val="D49E6C"/>
              </a:gs>
              <a:gs pos="70000">
                <a:srgbClr val="A65528"/>
              </a:gs>
              <a:gs pos="100000">
                <a:srgbClr val="663012"/>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 presetClass="entr" presetSubtype="9"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0-#ppt_w/2"/>
                                          </p:val>
                                        </p:tav>
                                        <p:tav tm="100000">
                                          <p:val>
                                            <p:strVal val="#ppt_x"/>
                                          </p:val>
                                        </p:tav>
                                      </p:tavLst>
                                    </p:anim>
                                    <p:anim calcmode="lin" valueType="num">
                                      <p:cBhvr additive="base">
                                        <p:cTn id="19" dur="3000" fill="hold"/>
                                        <p:tgtEl>
                                          <p:spTgt spid="9"/>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3000" fill="hold"/>
                                        <p:tgtEl>
                                          <p:spTgt spid="10"/>
                                        </p:tgtEl>
                                        <p:attrNameLst>
                                          <p:attrName>ppt_x</p:attrName>
                                        </p:attrNameLst>
                                      </p:cBhvr>
                                      <p:tavLst>
                                        <p:tav tm="0">
                                          <p:val>
                                            <p:strVal val="0-#ppt_w/2"/>
                                          </p:val>
                                        </p:tav>
                                        <p:tav tm="100000">
                                          <p:val>
                                            <p:strVal val="#ppt_x"/>
                                          </p:val>
                                        </p:tav>
                                      </p:tavLst>
                                    </p:anim>
                                    <p:anim calcmode="lin" valueType="num">
                                      <p:cBhvr additive="base">
                                        <p:cTn id="23" dur="3000" fill="hold"/>
                                        <p:tgtEl>
                                          <p:spTgt spid="10"/>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0-#ppt_w/2"/>
                                          </p:val>
                                        </p:tav>
                                        <p:tav tm="100000">
                                          <p:val>
                                            <p:strVal val="#ppt_x"/>
                                          </p:val>
                                        </p:tav>
                                      </p:tavLst>
                                    </p:anim>
                                    <p:anim calcmode="lin" valueType="num">
                                      <p:cBhvr additive="base">
                                        <p:cTn id="27" dur="3000" fill="hold"/>
                                        <p:tgtEl>
                                          <p:spTgt spid="13"/>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additive="base">
                                        <p:cTn id="30" dur="3000" fill="hold"/>
                                        <p:tgtEl>
                                          <p:spTgt spid="14"/>
                                        </p:tgtEl>
                                        <p:attrNameLst>
                                          <p:attrName>ppt_x</p:attrName>
                                        </p:attrNameLst>
                                      </p:cBhvr>
                                      <p:tavLst>
                                        <p:tav tm="0">
                                          <p:val>
                                            <p:strVal val="0-#ppt_w/2"/>
                                          </p:val>
                                        </p:tav>
                                        <p:tav tm="100000">
                                          <p:val>
                                            <p:strVal val="#ppt_x"/>
                                          </p:val>
                                        </p:tav>
                                      </p:tavLst>
                                    </p:anim>
                                    <p:anim calcmode="lin" valueType="num">
                                      <p:cBhvr additive="base">
                                        <p:cTn id="31" dur="3000" fill="hold"/>
                                        <p:tgtEl>
                                          <p:spTgt spid="14"/>
                                        </p:tgtEl>
                                        <p:attrNameLst>
                                          <p:attrName>ppt_y</p:attrName>
                                        </p:attrNameLst>
                                      </p:cBhvr>
                                      <p:tavLst>
                                        <p:tav tm="0">
                                          <p:val>
                                            <p:strVal val="0-#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additive="base">
                                        <p:cTn id="34" dur="3000" fill="hold"/>
                                        <p:tgtEl>
                                          <p:spTgt spid="15"/>
                                        </p:tgtEl>
                                        <p:attrNameLst>
                                          <p:attrName>ppt_x</p:attrName>
                                        </p:attrNameLst>
                                      </p:cBhvr>
                                      <p:tavLst>
                                        <p:tav tm="0">
                                          <p:val>
                                            <p:strVal val="0-#ppt_w/2"/>
                                          </p:val>
                                        </p:tav>
                                        <p:tav tm="100000">
                                          <p:val>
                                            <p:strVal val="#ppt_x"/>
                                          </p:val>
                                        </p:tav>
                                      </p:tavLst>
                                    </p:anim>
                                    <p:anim calcmode="lin" valueType="num">
                                      <p:cBhvr additive="base">
                                        <p:cTn id="35" dur="3000" fill="hold"/>
                                        <p:tgtEl>
                                          <p:spTgt spid="15"/>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additive="base">
                                        <p:cTn id="38" dur="3000" fill="hold"/>
                                        <p:tgtEl>
                                          <p:spTgt spid="6"/>
                                        </p:tgtEl>
                                        <p:attrNameLst>
                                          <p:attrName>ppt_x</p:attrName>
                                        </p:attrNameLst>
                                      </p:cBhvr>
                                      <p:tavLst>
                                        <p:tav tm="0">
                                          <p:val>
                                            <p:strVal val="1+#ppt_w/2"/>
                                          </p:val>
                                        </p:tav>
                                        <p:tav tm="100000">
                                          <p:val>
                                            <p:strVal val="#ppt_x"/>
                                          </p:val>
                                        </p:tav>
                                      </p:tavLst>
                                    </p:anim>
                                    <p:anim calcmode="lin" valueType="num">
                                      <p:cBhvr additive="base">
                                        <p:cTn id="39" dur="3000" fill="hold"/>
                                        <p:tgtEl>
                                          <p:spTgt spid="6"/>
                                        </p:tgtEl>
                                        <p:attrNameLst>
                                          <p:attrName>ppt_y</p:attrName>
                                        </p:attrNameLst>
                                      </p:cBhvr>
                                      <p:tavLst>
                                        <p:tav tm="0">
                                          <p:val>
                                            <p:strVal val="0-#ppt_h/2"/>
                                          </p:val>
                                        </p:tav>
                                        <p:tav tm="100000">
                                          <p:val>
                                            <p:strVal val="#ppt_y"/>
                                          </p:val>
                                        </p:tav>
                                      </p:tavLst>
                                    </p:anim>
                                  </p:childTnLst>
                                </p:cTn>
                              </p:par>
                              <p:par>
                                <p:cTn id="40" presetID="2" presetClass="entr" presetSubtype="3" fill="hold" grpId="0"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additive="base">
                                        <p:cTn id="42" dur="3000" fill="hold"/>
                                        <p:tgtEl>
                                          <p:spTgt spid="8"/>
                                        </p:tgtEl>
                                        <p:attrNameLst>
                                          <p:attrName>ppt_x</p:attrName>
                                        </p:attrNameLst>
                                      </p:cBhvr>
                                      <p:tavLst>
                                        <p:tav tm="0">
                                          <p:val>
                                            <p:strVal val="1+#ppt_w/2"/>
                                          </p:val>
                                        </p:tav>
                                        <p:tav tm="100000">
                                          <p:val>
                                            <p:strVal val="#ppt_x"/>
                                          </p:val>
                                        </p:tav>
                                      </p:tavLst>
                                    </p:anim>
                                    <p:anim calcmode="lin" valueType="num">
                                      <p:cBhvr additive="base">
                                        <p:cTn id="43" dur="3000" fill="hold"/>
                                        <p:tgtEl>
                                          <p:spTgt spid="8"/>
                                        </p:tgtEl>
                                        <p:attrNameLst>
                                          <p:attrName>ppt_y</p:attrName>
                                        </p:attrNameLst>
                                      </p:cBhvr>
                                      <p:tavLst>
                                        <p:tav tm="0">
                                          <p:val>
                                            <p:strVal val="0-#ppt_h/2"/>
                                          </p:val>
                                        </p:tav>
                                        <p:tav tm="100000">
                                          <p:val>
                                            <p:strVal val="#ppt_y"/>
                                          </p:val>
                                        </p:tav>
                                      </p:tavLst>
                                    </p:anim>
                                  </p:childTnLst>
                                </p:cTn>
                              </p:par>
                              <p:par>
                                <p:cTn id="44" presetID="2" presetClass="entr" presetSubtype="3"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additive="base">
                                        <p:cTn id="46" dur="3000" fill="hold"/>
                                        <p:tgtEl>
                                          <p:spTgt spid="11"/>
                                        </p:tgtEl>
                                        <p:attrNameLst>
                                          <p:attrName>ppt_x</p:attrName>
                                        </p:attrNameLst>
                                      </p:cBhvr>
                                      <p:tavLst>
                                        <p:tav tm="0">
                                          <p:val>
                                            <p:strVal val="1+#ppt_w/2"/>
                                          </p:val>
                                        </p:tav>
                                        <p:tav tm="100000">
                                          <p:val>
                                            <p:strVal val="#ppt_x"/>
                                          </p:val>
                                        </p:tav>
                                      </p:tavLst>
                                    </p:anim>
                                    <p:anim calcmode="lin" valueType="num">
                                      <p:cBhvr additive="base">
                                        <p:cTn id="47" dur="3000" fill="hold"/>
                                        <p:tgtEl>
                                          <p:spTgt spid="11"/>
                                        </p:tgtEl>
                                        <p:attrNameLst>
                                          <p:attrName>ppt_y</p:attrName>
                                        </p:attrNameLst>
                                      </p:cBhvr>
                                      <p:tavLst>
                                        <p:tav tm="0">
                                          <p:val>
                                            <p:strVal val="0-#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12"/>
                                        </p:tgtEl>
                                        <p:attrNameLst>
                                          <p:attrName>style.visibility</p:attrName>
                                        </p:attrNameLst>
                                      </p:cBhvr>
                                      <p:to>
                                        <p:strVal val="visible"/>
                                      </p:to>
                                    </p:set>
                                    <p:anim calcmode="lin" valueType="num">
                                      <p:cBhvr additive="base">
                                        <p:cTn id="50" dur="3000" fill="hold"/>
                                        <p:tgtEl>
                                          <p:spTgt spid="12"/>
                                        </p:tgtEl>
                                        <p:attrNameLst>
                                          <p:attrName>ppt_x</p:attrName>
                                        </p:attrNameLst>
                                      </p:cBhvr>
                                      <p:tavLst>
                                        <p:tav tm="0">
                                          <p:val>
                                            <p:strVal val="1+#ppt_w/2"/>
                                          </p:val>
                                        </p:tav>
                                        <p:tav tm="100000">
                                          <p:val>
                                            <p:strVal val="#ppt_x"/>
                                          </p:val>
                                        </p:tav>
                                      </p:tavLst>
                                    </p:anim>
                                    <p:anim calcmode="lin" valueType="num">
                                      <p:cBhvr additive="base">
                                        <p:cTn id="51" dur="3000" fill="hold"/>
                                        <p:tgtEl>
                                          <p:spTgt spid="12"/>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1+#ppt_w/2"/>
                                          </p:val>
                                        </p:tav>
                                        <p:tav tm="100000">
                                          <p:val>
                                            <p:strVal val="#ppt_x"/>
                                          </p:val>
                                        </p:tav>
                                      </p:tavLst>
                                    </p:anim>
                                    <p:anim calcmode="lin" valueType="num">
                                      <p:cBhvr additive="base">
                                        <p:cTn id="55" dur="3000" fill="hold"/>
                                        <p:tgtEl>
                                          <p:spTgt spid="16"/>
                                        </p:tgtEl>
                                        <p:attrNameLst>
                                          <p:attrName>ppt_y</p:attrName>
                                        </p:attrNameLst>
                                      </p:cBhvr>
                                      <p:tavLst>
                                        <p:tav tm="0">
                                          <p:val>
                                            <p:strVal val="0-#ppt_h/2"/>
                                          </p:val>
                                        </p:tav>
                                        <p:tav tm="100000">
                                          <p:val>
                                            <p:strVal val="#ppt_y"/>
                                          </p:val>
                                        </p:tav>
                                      </p:tavLst>
                                    </p:anim>
                                  </p:childTnLst>
                                </p:cTn>
                              </p:par>
                              <p:par>
                                <p:cTn id="56" presetID="2" presetClass="entr" presetSubtype="3"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1+#ppt_w/2"/>
                                          </p:val>
                                        </p:tav>
                                        <p:tav tm="100000">
                                          <p:val>
                                            <p:strVal val="#ppt_x"/>
                                          </p:val>
                                        </p:tav>
                                      </p:tavLst>
                                    </p:anim>
                                    <p:anim calcmode="lin" valueType="num">
                                      <p:cBhvr additive="base">
                                        <p:cTn id="59" dur="3000" fill="hold"/>
                                        <p:tgtEl>
                                          <p:spTgt spid="17"/>
                                        </p:tgtEl>
                                        <p:attrNameLst>
                                          <p:attrName>ppt_y</p:attrName>
                                        </p:attrNameLst>
                                      </p:cBhvr>
                                      <p:tavLst>
                                        <p:tav tm="0">
                                          <p:val>
                                            <p:strVal val="0-#ppt_h/2"/>
                                          </p:val>
                                        </p:tav>
                                        <p:tav tm="100000">
                                          <p:val>
                                            <p:strVal val="#ppt_y"/>
                                          </p:val>
                                        </p:tav>
                                      </p:tavLst>
                                    </p:anim>
                                  </p:childTnLst>
                                </p:cTn>
                              </p:par>
                              <p:par>
                                <p:cTn id="60" presetID="3" presetClass="entr" presetSubtype="10" fill="hold" grpId="1" nodeType="withEffect">
                                  <p:stCondLst>
                                    <p:cond delay="0"/>
                                  </p:stCondLst>
                                  <p:childTnLst>
                                    <p:set>
                                      <p:cBhvr>
                                        <p:cTn id="61" dur="1" fill="hold">
                                          <p:stCondLst>
                                            <p:cond delay="0"/>
                                          </p:stCondLst>
                                        </p:cTn>
                                        <p:tgtEl>
                                          <p:spTgt spid="5"/>
                                        </p:tgtEl>
                                        <p:attrNameLst>
                                          <p:attrName>style.visibility</p:attrName>
                                        </p:attrNameLst>
                                      </p:cBhvr>
                                      <p:to>
                                        <p:strVal val="visible"/>
                                      </p:to>
                                    </p:set>
                                    <p:animEffect transition="in" filter="blinds(horizontal)">
                                      <p:cBhvr>
                                        <p:cTn id="62" dur="3000"/>
                                        <p:tgtEl>
                                          <p:spTgt spid="5"/>
                                        </p:tgtEl>
                                      </p:cBhvr>
                                    </p:animEffect>
                                  </p:childTnLst>
                                </p:cTn>
                              </p:par>
                              <p:par>
                                <p:cTn id="63" presetID="3" presetClass="entr" presetSubtype="10" fill="hold" grpId="1" nodeType="withEffect">
                                  <p:stCondLst>
                                    <p:cond delay="0"/>
                                  </p:stCondLst>
                                  <p:childTnLst>
                                    <p:set>
                                      <p:cBhvr>
                                        <p:cTn id="64" dur="1" fill="hold">
                                          <p:stCondLst>
                                            <p:cond delay="0"/>
                                          </p:stCondLst>
                                        </p:cTn>
                                        <p:tgtEl>
                                          <p:spTgt spid="7"/>
                                        </p:tgtEl>
                                        <p:attrNameLst>
                                          <p:attrName>style.visibility</p:attrName>
                                        </p:attrNameLst>
                                      </p:cBhvr>
                                      <p:to>
                                        <p:strVal val="visible"/>
                                      </p:to>
                                    </p:set>
                                    <p:animEffect transition="in" filter="blinds(horizontal)">
                                      <p:cBhvr>
                                        <p:cTn id="65" dur="3000"/>
                                        <p:tgtEl>
                                          <p:spTgt spid="7"/>
                                        </p:tgtEl>
                                      </p:cBhvr>
                                    </p:animEffect>
                                  </p:childTnLst>
                                </p:cTn>
                              </p:par>
                              <p:par>
                                <p:cTn id="66" presetID="3" presetClass="entr" presetSubtype="10" fill="hold" grpId="1" nodeType="withEffect">
                                  <p:stCondLst>
                                    <p:cond delay="0"/>
                                  </p:stCondLst>
                                  <p:childTnLst>
                                    <p:set>
                                      <p:cBhvr>
                                        <p:cTn id="67" dur="1" fill="hold">
                                          <p:stCondLst>
                                            <p:cond delay="0"/>
                                          </p:stCondLst>
                                        </p:cTn>
                                        <p:tgtEl>
                                          <p:spTgt spid="9"/>
                                        </p:tgtEl>
                                        <p:attrNameLst>
                                          <p:attrName>style.visibility</p:attrName>
                                        </p:attrNameLst>
                                      </p:cBhvr>
                                      <p:to>
                                        <p:strVal val="visible"/>
                                      </p:to>
                                    </p:set>
                                    <p:animEffect transition="in" filter="blinds(horizontal)">
                                      <p:cBhvr>
                                        <p:cTn id="68" dur="3000"/>
                                        <p:tgtEl>
                                          <p:spTgt spid="9"/>
                                        </p:tgtEl>
                                      </p:cBhvr>
                                    </p:animEffect>
                                  </p:childTnLst>
                                </p:cTn>
                              </p:par>
                              <p:par>
                                <p:cTn id="69" presetID="3" presetClass="entr" presetSubtype="10" fill="hold" grpId="1" nodeType="withEffect">
                                  <p:stCondLst>
                                    <p:cond delay="0"/>
                                  </p:stCondLst>
                                  <p:childTnLst>
                                    <p:set>
                                      <p:cBhvr>
                                        <p:cTn id="70" dur="1" fill="hold">
                                          <p:stCondLst>
                                            <p:cond delay="0"/>
                                          </p:stCondLst>
                                        </p:cTn>
                                        <p:tgtEl>
                                          <p:spTgt spid="10"/>
                                        </p:tgtEl>
                                        <p:attrNameLst>
                                          <p:attrName>style.visibility</p:attrName>
                                        </p:attrNameLst>
                                      </p:cBhvr>
                                      <p:to>
                                        <p:strVal val="visible"/>
                                      </p:to>
                                    </p:set>
                                    <p:animEffect transition="in" filter="blinds(horizontal)">
                                      <p:cBhvr>
                                        <p:cTn id="71" dur="3000"/>
                                        <p:tgtEl>
                                          <p:spTgt spid="10"/>
                                        </p:tgtEl>
                                      </p:cBhvr>
                                    </p:animEffect>
                                  </p:childTnLst>
                                </p:cTn>
                              </p:par>
                              <p:par>
                                <p:cTn id="72" presetID="3" presetClass="entr" presetSubtype="10" fill="hold" grpId="1" nodeType="withEffect">
                                  <p:stCondLst>
                                    <p:cond delay="0"/>
                                  </p:stCondLst>
                                  <p:childTnLst>
                                    <p:set>
                                      <p:cBhvr>
                                        <p:cTn id="73" dur="1" fill="hold">
                                          <p:stCondLst>
                                            <p:cond delay="0"/>
                                          </p:stCondLst>
                                        </p:cTn>
                                        <p:tgtEl>
                                          <p:spTgt spid="13"/>
                                        </p:tgtEl>
                                        <p:attrNameLst>
                                          <p:attrName>style.visibility</p:attrName>
                                        </p:attrNameLst>
                                      </p:cBhvr>
                                      <p:to>
                                        <p:strVal val="visible"/>
                                      </p:to>
                                    </p:set>
                                    <p:animEffect transition="in" filter="blinds(horizontal)">
                                      <p:cBhvr>
                                        <p:cTn id="74" dur="3000"/>
                                        <p:tgtEl>
                                          <p:spTgt spid="13"/>
                                        </p:tgtEl>
                                      </p:cBhvr>
                                    </p:animEffect>
                                  </p:childTnLst>
                                </p:cTn>
                              </p:par>
                              <p:par>
                                <p:cTn id="75" presetID="3" presetClass="entr" presetSubtype="10" fill="hold" grpId="1" nodeType="withEffect">
                                  <p:stCondLst>
                                    <p:cond delay="0"/>
                                  </p:stCondLst>
                                  <p:childTnLst>
                                    <p:set>
                                      <p:cBhvr>
                                        <p:cTn id="76" dur="1" fill="hold">
                                          <p:stCondLst>
                                            <p:cond delay="0"/>
                                          </p:stCondLst>
                                        </p:cTn>
                                        <p:tgtEl>
                                          <p:spTgt spid="14"/>
                                        </p:tgtEl>
                                        <p:attrNameLst>
                                          <p:attrName>style.visibility</p:attrName>
                                        </p:attrNameLst>
                                      </p:cBhvr>
                                      <p:to>
                                        <p:strVal val="visible"/>
                                      </p:to>
                                    </p:set>
                                    <p:animEffect transition="in" filter="blinds(horizontal)">
                                      <p:cBhvr>
                                        <p:cTn id="77" dur="3000"/>
                                        <p:tgtEl>
                                          <p:spTgt spid="14"/>
                                        </p:tgtEl>
                                      </p:cBhvr>
                                    </p:animEffect>
                                  </p:childTnLst>
                                </p:cTn>
                              </p:par>
                              <p:par>
                                <p:cTn id="78" presetID="3" presetClass="entr" presetSubtype="10" fill="hold" grpId="1" nodeType="withEffect">
                                  <p:stCondLst>
                                    <p:cond delay="0"/>
                                  </p:stCondLst>
                                  <p:childTnLst>
                                    <p:set>
                                      <p:cBhvr>
                                        <p:cTn id="79" dur="1" fill="hold">
                                          <p:stCondLst>
                                            <p:cond delay="0"/>
                                          </p:stCondLst>
                                        </p:cTn>
                                        <p:tgtEl>
                                          <p:spTgt spid="15"/>
                                        </p:tgtEl>
                                        <p:attrNameLst>
                                          <p:attrName>style.visibility</p:attrName>
                                        </p:attrNameLst>
                                      </p:cBhvr>
                                      <p:to>
                                        <p:strVal val="visible"/>
                                      </p:to>
                                    </p:set>
                                    <p:animEffect transition="in" filter="blinds(horizontal)">
                                      <p:cBhvr>
                                        <p:cTn id="80" dur="3000"/>
                                        <p:tgtEl>
                                          <p:spTgt spid="15"/>
                                        </p:tgtEl>
                                      </p:cBhvr>
                                    </p:animEffect>
                                  </p:childTnLst>
                                </p:cTn>
                              </p:par>
                              <p:par>
                                <p:cTn id="81" presetID="3" presetClass="entr" presetSubtype="10" fill="hold" grpId="1" nodeType="withEffect">
                                  <p:stCondLst>
                                    <p:cond delay="0"/>
                                  </p:stCondLst>
                                  <p:childTnLst>
                                    <p:set>
                                      <p:cBhvr>
                                        <p:cTn id="82" dur="1" fill="hold">
                                          <p:stCondLst>
                                            <p:cond delay="0"/>
                                          </p:stCondLst>
                                        </p:cTn>
                                        <p:tgtEl>
                                          <p:spTgt spid="6"/>
                                        </p:tgtEl>
                                        <p:attrNameLst>
                                          <p:attrName>style.visibility</p:attrName>
                                        </p:attrNameLst>
                                      </p:cBhvr>
                                      <p:to>
                                        <p:strVal val="visible"/>
                                      </p:to>
                                    </p:set>
                                    <p:animEffect transition="in" filter="blinds(horizontal)">
                                      <p:cBhvr>
                                        <p:cTn id="83" dur="3000"/>
                                        <p:tgtEl>
                                          <p:spTgt spid="6"/>
                                        </p:tgtEl>
                                      </p:cBhvr>
                                    </p:animEffect>
                                  </p:childTnLst>
                                </p:cTn>
                              </p:par>
                              <p:par>
                                <p:cTn id="84" presetID="3" presetClass="entr" presetSubtype="10" fill="hold" grpId="1" nodeType="withEffect">
                                  <p:stCondLst>
                                    <p:cond delay="0"/>
                                  </p:stCondLst>
                                  <p:childTnLst>
                                    <p:set>
                                      <p:cBhvr>
                                        <p:cTn id="85" dur="1" fill="hold">
                                          <p:stCondLst>
                                            <p:cond delay="0"/>
                                          </p:stCondLst>
                                        </p:cTn>
                                        <p:tgtEl>
                                          <p:spTgt spid="8"/>
                                        </p:tgtEl>
                                        <p:attrNameLst>
                                          <p:attrName>style.visibility</p:attrName>
                                        </p:attrNameLst>
                                      </p:cBhvr>
                                      <p:to>
                                        <p:strVal val="visible"/>
                                      </p:to>
                                    </p:set>
                                    <p:animEffect transition="in" filter="blinds(horizontal)">
                                      <p:cBhvr>
                                        <p:cTn id="86" dur="3000"/>
                                        <p:tgtEl>
                                          <p:spTgt spid="8"/>
                                        </p:tgtEl>
                                      </p:cBhvr>
                                    </p:animEffect>
                                  </p:childTnLst>
                                </p:cTn>
                              </p:par>
                              <p:par>
                                <p:cTn id="87" presetID="3" presetClass="entr" presetSubtype="10" fill="hold" grpId="1" nodeType="withEffect">
                                  <p:stCondLst>
                                    <p:cond delay="0"/>
                                  </p:stCondLst>
                                  <p:childTnLst>
                                    <p:set>
                                      <p:cBhvr>
                                        <p:cTn id="88" dur="1" fill="hold">
                                          <p:stCondLst>
                                            <p:cond delay="0"/>
                                          </p:stCondLst>
                                        </p:cTn>
                                        <p:tgtEl>
                                          <p:spTgt spid="11"/>
                                        </p:tgtEl>
                                        <p:attrNameLst>
                                          <p:attrName>style.visibility</p:attrName>
                                        </p:attrNameLst>
                                      </p:cBhvr>
                                      <p:to>
                                        <p:strVal val="visible"/>
                                      </p:to>
                                    </p:set>
                                    <p:animEffect transition="in" filter="blinds(horizontal)">
                                      <p:cBhvr>
                                        <p:cTn id="89" dur="3000"/>
                                        <p:tgtEl>
                                          <p:spTgt spid="11"/>
                                        </p:tgtEl>
                                      </p:cBhvr>
                                    </p:animEffect>
                                  </p:childTnLst>
                                </p:cTn>
                              </p:par>
                              <p:par>
                                <p:cTn id="90" presetID="3" presetClass="entr" presetSubtype="10" fill="hold" grpId="1" nodeType="withEffect">
                                  <p:stCondLst>
                                    <p:cond delay="0"/>
                                  </p:stCondLst>
                                  <p:childTnLst>
                                    <p:set>
                                      <p:cBhvr>
                                        <p:cTn id="91" dur="1" fill="hold">
                                          <p:stCondLst>
                                            <p:cond delay="0"/>
                                          </p:stCondLst>
                                        </p:cTn>
                                        <p:tgtEl>
                                          <p:spTgt spid="12"/>
                                        </p:tgtEl>
                                        <p:attrNameLst>
                                          <p:attrName>style.visibility</p:attrName>
                                        </p:attrNameLst>
                                      </p:cBhvr>
                                      <p:to>
                                        <p:strVal val="visible"/>
                                      </p:to>
                                    </p:set>
                                    <p:animEffect transition="in" filter="blinds(horizontal)">
                                      <p:cBhvr>
                                        <p:cTn id="92" dur="3000"/>
                                        <p:tgtEl>
                                          <p:spTgt spid="12"/>
                                        </p:tgtEl>
                                      </p:cBhvr>
                                    </p:animEffect>
                                  </p:childTnLst>
                                </p:cTn>
                              </p:par>
                              <p:par>
                                <p:cTn id="93" presetID="3" presetClass="entr" presetSubtype="10" fill="hold" grpId="1" nodeType="withEffect">
                                  <p:stCondLst>
                                    <p:cond delay="0"/>
                                  </p:stCondLst>
                                  <p:childTnLst>
                                    <p:set>
                                      <p:cBhvr>
                                        <p:cTn id="94" dur="1" fill="hold">
                                          <p:stCondLst>
                                            <p:cond delay="0"/>
                                          </p:stCondLst>
                                        </p:cTn>
                                        <p:tgtEl>
                                          <p:spTgt spid="16"/>
                                        </p:tgtEl>
                                        <p:attrNameLst>
                                          <p:attrName>style.visibility</p:attrName>
                                        </p:attrNameLst>
                                      </p:cBhvr>
                                      <p:to>
                                        <p:strVal val="visible"/>
                                      </p:to>
                                    </p:set>
                                    <p:animEffect transition="in" filter="blinds(horizontal)">
                                      <p:cBhvr>
                                        <p:cTn id="95" dur="3000"/>
                                        <p:tgtEl>
                                          <p:spTgt spid="16"/>
                                        </p:tgtEl>
                                      </p:cBhvr>
                                    </p:animEffect>
                                  </p:childTnLst>
                                </p:cTn>
                              </p:par>
                              <p:par>
                                <p:cTn id="96" presetID="3" presetClass="entr" presetSubtype="10" fill="hold" grpId="1" nodeType="withEffect">
                                  <p:stCondLst>
                                    <p:cond delay="0"/>
                                  </p:stCondLst>
                                  <p:childTnLst>
                                    <p:set>
                                      <p:cBhvr>
                                        <p:cTn id="97" dur="1" fill="hold">
                                          <p:stCondLst>
                                            <p:cond delay="0"/>
                                          </p:stCondLst>
                                        </p:cTn>
                                        <p:tgtEl>
                                          <p:spTgt spid="17"/>
                                        </p:tgtEl>
                                        <p:attrNameLst>
                                          <p:attrName>style.visibility</p:attrName>
                                        </p:attrNameLst>
                                      </p:cBhvr>
                                      <p:to>
                                        <p:strVal val="visible"/>
                                      </p:to>
                                    </p:set>
                                    <p:animEffect transition="in" filter="blinds(horizontal)">
                                      <p:cBhvr>
                                        <p:cTn id="98" dur="3000"/>
                                        <p:tgtEl>
                                          <p:spTgt spid="17"/>
                                        </p:tgtEl>
                                      </p:cBhvr>
                                    </p:animEffect>
                                  </p:childTnLst>
                                </p:cTn>
                              </p:par>
                              <p:par>
                                <p:cTn id="99" presetID="8" presetClass="emph" presetSubtype="0" fill="hold" grpId="2" nodeType="withEffect">
                                  <p:stCondLst>
                                    <p:cond delay="0"/>
                                  </p:stCondLst>
                                  <p:childTnLst>
                                    <p:animRot by="21600000">
                                      <p:cBhvr>
                                        <p:cTn id="100" dur="3000" fill="hold"/>
                                        <p:tgtEl>
                                          <p:spTgt spid="5"/>
                                        </p:tgtEl>
                                        <p:attrNameLst>
                                          <p:attrName>r</p:attrName>
                                        </p:attrNameLst>
                                      </p:cBhvr>
                                    </p:animRot>
                                  </p:childTnLst>
                                </p:cTn>
                              </p:par>
                              <p:par>
                                <p:cTn id="101" presetID="8" presetClass="emph" presetSubtype="0" fill="hold" grpId="2" nodeType="withEffect">
                                  <p:stCondLst>
                                    <p:cond delay="0"/>
                                  </p:stCondLst>
                                  <p:childTnLst>
                                    <p:animRot by="21600000">
                                      <p:cBhvr>
                                        <p:cTn id="102" dur="3000" fill="hold"/>
                                        <p:tgtEl>
                                          <p:spTgt spid="7"/>
                                        </p:tgtEl>
                                        <p:attrNameLst>
                                          <p:attrName>r</p:attrName>
                                        </p:attrNameLst>
                                      </p:cBhvr>
                                    </p:animRot>
                                  </p:childTnLst>
                                </p:cTn>
                              </p:par>
                              <p:par>
                                <p:cTn id="103" presetID="8" presetClass="emph" presetSubtype="0" fill="hold" grpId="2" nodeType="withEffect">
                                  <p:stCondLst>
                                    <p:cond delay="0"/>
                                  </p:stCondLst>
                                  <p:childTnLst>
                                    <p:animRot by="21600000">
                                      <p:cBhvr>
                                        <p:cTn id="104" dur="3000" fill="hold"/>
                                        <p:tgtEl>
                                          <p:spTgt spid="9"/>
                                        </p:tgtEl>
                                        <p:attrNameLst>
                                          <p:attrName>r</p:attrName>
                                        </p:attrNameLst>
                                      </p:cBhvr>
                                    </p:animRot>
                                  </p:childTnLst>
                                </p:cTn>
                              </p:par>
                              <p:par>
                                <p:cTn id="105" presetID="8" presetClass="emph" presetSubtype="0" fill="hold" grpId="2" nodeType="withEffect">
                                  <p:stCondLst>
                                    <p:cond delay="0"/>
                                  </p:stCondLst>
                                  <p:childTnLst>
                                    <p:animRot by="21600000">
                                      <p:cBhvr>
                                        <p:cTn id="106" dur="3000" fill="hold"/>
                                        <p:tgtEl>
                                          <p:spTgt spid="10"/>
                                        </p:tgtEl>
                                        <p:attrNameLst>
                                          <p:attrName>r</p:attrName>
                                        </p:attrNameLst>
                                      </p:cBhvr>
                                    </p:animRot>
                                  </p:childTnLst>
                                </p:cTn>
                              </p:par>
                              <p:par>
                                <p:cTn id="107" presetID="8" presetClass="emph" presetSubtype="0" fill="hold" grpId="2" nodeType="withEffect">
                                  <p:stCondLst>
                                    <p:cond delay="0"/>
                                  </p:stCondLst>
                                  <p:childTnLst>
                                    <p:animRot by="21600000">
                                      <p:cBhvr>
                                        <p:cTn id="108" dur="3000" fill="hold"/>
                                        <p:tgtEl>
                                          <p:spTgt spid="13"/>
                                        </p:tgtEl>
                                        <p:attrNameLst>
                                          <p:attrName>r</p:attrName>
                                        </p:attrNameLst>
                                      </p:cBhvr>
                                    </p:animRot>
                                  </p:childTnLst>
                                </p:cTn>
                              </p:par>
                              <p:par>
                                <p:cTn id="109" presetID="8" presetClass="emph" presetSubtype="0" fill="hold" grpId="2" nodeType="withEffect">
                                  <p:stCondLst>
                                    <p:cond delay="0"/>
                                  </p:stCondLst>
                                  <p:childTnLst>
                                    <p:animRot by="21600000">
                                      <p:cBhvr>
                                        <p:cTn id="110" dur="3000" fill="hold"/>
                                        <p:tgtEl>
                                          <p:spTgt spid="14"/>
                                        </p:tgtEl>
                                        <p:attrNameLst>
                                          <p:attrName>r</p:attrName>
                                        </p:attrNameLst>
                                      </p:cBhvr>
                                    </p:animRot>
                                  </p:childTnLst>
                                </p:cTn>
                              </p:par>
                              <p:par>
                                <p:cTn id="111" presetID="8" presetClass="emph" presetSubtype="0" fill="hold" grpId="2" nodeType="withEffect">
                                  <p:stCondLst>
                                    <p:cond delay="0"/>
                                  </p:stCondLst>
                                  <p:childTnLst>
                                    <p:animRot by="21600000">
                                      <p:cBhvr>
                                        <p:cTn id="112" dur="3000" fill="hold"/>
                                        <p:tgtEl>
                                          <p:spTgt spid="15"/>
                                        </p:tgtEl>
                                        <p:attrNameLst>
                                          <p:attrName>r</p:attrName>
                                        </p:attrNameLst>
                                      </p:cBhvr>
                                    </p:animRot>
                                  </p:childTnLst>
                                </p:cTn>
                              </p:par>
                              <p:par>
                                <p:cTn id="113" presetID="8" presetClass="emph" presetSubtype="0" fill="hold" grpId="2" nodeType="withEffect">
                                  <p:stCondLst>
                                    <p:cond delay="0"/>
                                  </p:stCondLst>
                                  <p:childTnLst>
                                    <p:animRot by="-21600000">
                                      <p:cBhvr>
                                        <p:cTn id="114" dur="3000" fill="hold"/>
                                        <p:tgtEl>
                                          <p:spTgt spid="6"/>
                                        </p:tgtEl>
                                        <p:attrNameLst>
                                          <p:attrName>r</p:attrName>
                                        </p:attrNameLst>
                                      </p:cBhvr>
                                    </p:animRot>
                                  </p:childTnLst>
                                </p:cTn>
                              </p:par>
                              <p:par>
                                <p:cTn id="115" presetID="8" presetClass="emph" presetSubtype="0" fill="hold" grpId="2" nodeType="withEffect">
                                  <p:stCondLst>
                                    <p:cond delay="0"/>
                                  </p:stCondLst>
                                  <p:childTnLst>
                                    <p:animRot by="-21600000">
                                      <p:cBhvr>
                                        <p:cTn id="116" dur="3000" fill="hold"/>
                                        <p:tgtEl>
                                          <p:spTgt spid="8"/>
                                        </p:tgtEl>
                                        <p:attrNameLst>
                                          <p:attrName>r</p:attrName>
                                        </p:attrNameLst>
                                      </p:cBhvr>
                                    </p:animRot>
                                  </p:childTnLst>
                                </p:cTn>
                              </p:par>
                              <p:par>
                                <p:cTn id="117" presetID="8" presetClass="emph" presetSubtype="0" fill="hold" grpId="2" nodeType="withEffect">
                                  <p:stCondLst>
                                    <p:cond delay="0"/>
                                  </p:stCondLst>
                                  <p:childTnLst>
                                    <p:animRot by="-21600000">
                                      <p:cBhvr>
                                        <p:cTn id="118" dur="3000" fill="hold"/>
                                        <p:tgtEl>
                                          <p:spTgt spid="11"/>
                                        </p:tgtEl>
                                        <p:attrNameLst>
                                          <p:attrName>r</p:attrName>
                                        </p:attrNameLst>
                                      </p:cBhvr>
                                    </p:animRot>
                                  </p:childTnLst>
                                </p:cTn>
                              </p:par>
                              <p:par>
                                <p:cTn id="119" presetID="8" presetClass="emph" presetSubtype="0" fill="hold" grpId="2" nodeType="withEffect">
                                  <p:stCondLst>
                                    <p:cond delay="0"/>
                                  </p:stCondLst>
                                  <p:childTnLst>
                                    <p:animRot by="-21600000">
                                      <p:cBhvr>
                                        <p:cTn id="120" dur="3000" fill="hold"/>
                                        <p:tgtEl>
                                          <p:spTgt spid="12"/>
                                        </p:tgtEl>
                                        <p:attrNameLst>
                                          <p:attrName>r</p:attrName>
                                        </p:attrNameLst>
                                      </p:cBhvr>
                                    </p:animRot>
                                  </p:childTnLst>
                                </p:cTn>
                              </p:par>
                              <p:par>
                                <p:cTn id="121" presetID="8" presetClass="emph" presetSubtype="0" fill="hold" grpId="2" nodeType="withEffect">
                                  <p:stCondLst>
                                    <p:cond delay="0"/>
                                  </p:stCondLst>
                                  <p:childTnLst>
                                    <p:animRot by="-21600000">
                                      <p:cBhvr>
                                        <p:cTn id="122" dur="3000" fill="hold"/>
                                        <p:tgtEl>
                                          <p:spTgt spid="16"/>
                                        </p:tgtEl>
                                        <p:attrNameLst>
                                          <p:attrName>r</p:attrName>
                                        </p:attrNameLst>
                                      </p:cBhvr>
                                    </p:animRot>
                                  </p:childTnLst>
                                </p:cTn>
                              </p:par>
                              <p:par>
                                <p:cTn id="123" presetID="8" presetClass="emph" presetSubtype="0" fill="hold" grpId="2" nodeType="withEffect">
                                  <p:stCondLst>
                                    <p:cond delay="0"/>
                                  </p:stCondLst>
                                  <p:childTnLst>
                                    <p:animRot by="-21600000">
                                      <p:cBhvr>
                                        <p:cTn id="124" dur="3000" fill="hold"/>
                                        <p:tgtEl>
                                          <p:spTgt spid="17"/>
                                        </p:tgtEl>
                                        <p:attrNameLst>
                                          <p:attrName>r</p:attrName>
                                        </p:attrNameLst>
                                      </p:cBhvr>
                                    </p:animRot>
                                  </p:childTnLst>
                                </p:cTn>
                              </p:par>
                            </p:childTnLst>
                          </p:cTn>
                        </p:par>
                        <p:par>
                          <p:cTn id="125" fill="hold">
                            <p:stCondLst>
                              <p:cond delay="3000"/>
                            </p:stCondLst>
                            <p:childTnLst>
                              <p:par>
                                <p:cTn id="126" presetID="2" presetClass="exit" presetSubtype="9" fill="hold" grpId="3" nodeType="afterEffect">
                                  <p:stCondLst>
                                    <p:cond delay="0"/>
                                  </p:stCondLst>
                                  <p:childTnLst>
                                    <p:anim calcmode="lin" valueType="num">
                                      <p:cBhvr additive="base">
                                        <p:cTn id="127" dur="3000"/>
                                        <p:tgtEl>
                                          <p:spTgt spid="5"/>
                                        </p:tgtEl>
                                        <p:attrNameLst>
                                          <p:attrName>ppt_x</p:attrName>
                                        </p:attrNameLst>
                                      </p:cBhvr>
                                      <p:tavLst>
                                        <p:tav tm="0">
                                          <p:val>
                                            <p:strVal val="ppt_x"/>
                                          </p:val>
                                        </p:tav>
                                        <p:tav tm="100000">
                                          <p:val>
                                            <p:strVal val="0-ppt_w/2"/>
                                          </p:val>
                                        </p:tav>
                                      </p:tavLst>
                                    </p:anim>
                                    <p:anim calcmode="lin" valueType="num">
                                      <p:cBhvr additive="base">
                                        <p:cTn id="128" dur="3000"/>
                                        <p:tgtEl>
                                          <p:spTgt spid="5"/>
                                        </p:tgtEl>
                                        <p:attrNameLst>
                                          <p:attrName>ppt_y</p:attrName>
                                        </p:attrNameLst>
                                      </p:cBhvr>
                                      <p:tavLst>
                                        <p:tav tm="0">
                                          <p:val>
                                            <p:strVal val="ppt_y"/>
                                          </p:val>
                                        </p:tav>
                                        <p:tav tm="100000">
                                          <p:val>
                                            <p:strVal val="0-ppt_h/2"/>
                                          </p:val>
                                        </p:tav>
                                      </p:tavLst>
                                    </p:anim>
                                    <p:set>
                                      <p:cBhvr>
                                        <p:cTn id="129" dur="1" fill="hold">
                                          <p:stCondLst>
                                            <p:cond delay="2999"/>
                                          </p:stCondLst>
                                        </p:cTn>
                                        <p:tgtEl>
                                          <p:spTgt spid="5"/>
                                        </p:tgtEl>
                                        <p:attrNameLst>
                                          <p:attrName>style.visibility</p:attrName>
                                        </p:attrNameLst>
                                      </p:cBhvr>
                                      <p:to>
                                        <p:strVal val="hidden"/>
                                      </p:to>
                                    </p:set>
                                  </p:childTnLst>
                                </p:cTn>
                              </p:par>
                              <p:par>
                                <p:cTn id="130" presetID="2" presetClass="exit" presetSubtype="9" fill="hold" grpId="3" nodeType="withEffect">
                                  <p:stCondLst>
                                    <p:cond delay="0"/>
                                  </p:stCondLst>
                                  <p:childTnLst>
                                    <p:anim calcmode="lin" valueType="num">
                                      <p:cBhvr additive="base">
                                        <p:cTn id="131" dur="3000"/>
                                        <p:tgtEl>
                                          <p:spTgt spid="7"/>
                                        </p:tgtEl>
                                        <p:attrNameLst>
                                          <p:attrName>ppt_x</p:attrName>
                                        </p:attrNameLst>
                                      </p:cBhvr>
                                      <p:tavLst>
                                        <p:tav tm="0">
                                          <p:val>
                                            <p:strVal val="ppt_x"/>
                                          </p:val>
                                        </p:tav>
                                        <p:tav tm="100000">
                                          <p:val>
                                            <p:strVal val="0-ppt_w/2"/>
                                          </p:val>
                                        </p:tav>
                                      </p:tavLst>
                                    </p:anim>
                                    <p:anim calcmode="lin" valueType="num">
                                      <p:cBhvr additive="base">
                                        <p:cTn id="132" dur="3000"/>
                                        <p:tgtEl>
                                          <p:spTgt spid="7"/>
                                        </p:tgtEl>
                                        <p:attrNameLst>
                                          <p:attrName>ppt_y</p:attrName>
                                        </p:attrNameLst>
                                      </p:cBhvr>
                                      <p:tavLst>
                                        <p:tav tm="0">
                                          <p:val>
                                            <p:strVal val="ppt_y"/>
                                          </p:val>
                                        </p:tav>
                                        <p:tav tm="100000">
                                          <p:val>
                                            <p:strVal val="0-ppt_h/2"/>
                                          </p:val>
                                        </p:tav>
                                      </p:tavLst>
                                    </p:anim>
                                    <p:set>
                                      <p:cBhvr>
                                        <p:cTn id="133" dur="1" fill="hold">
                                          <p:stCondLst>
                                            <p:cond delay="2999"/>
                                          </p:stCondLst>
                                        </p:cTn>
                                        <p:tgtEl>
                                          <p:spTgt spid="7"/>
                                        </p:tgtEl>
                                        <p:attrNameLst>
                                          <p:attrName>style.visibility</p:attrName>
                                        </p:attrNameLst>
                                      </p:cBhvr>
                                      <p:to>
                                        <p:strVal val="hidden"/>
                                      </p:to>
                                    </p:set>
                                  </p:childTnLst>
                                </p:cTn>
                              </p:par>
                              <p:par>
                                <p:cTn id="134" presetID="2" presetClass="exit" presetSubtype="9" fill="hold" grpId="3" nodeType="withEffect">
                                  <p:stCondLst>
                                    <p:cond delay="0"/>
                                  </p:stCondLst>
                                  <p:childTnLst>
                                    <p:anim calcmode="lin" valueType="num">
                                      <p:cBhvr additive="base">
                                        <p:cTn id="135" dur="3000"/>
                                        <p:tgtEl>
                                          <p:spTgt spid="9"/>
                                        </p:tgtEl>
                                        <p:attrNameLst>
                                          <p:attrName>ppt_x</p:attrName>
                                        </p:attrNameLst>
                                      </p:cBhvr>
                                      <p:tavLst>
                                        <p:tav tm="0">
                                          <p:val>
                                            <p:strVal val="ppt_x"/>
                                          </p:val>
                                        </p:tav>
                                        <p:tav tm="100000">
                                          <p:val>
                                            <p:strVal val="0-ppt_w/2"/>
                                          </p:val>
                                        </p:tav>
                                      </p:tavLst>
                                    </p:anim>
                                    <p:anim calcmode="lin" valueType="num">
                                      <p:cBhvr additive="base">
                                        <p:cTn id="136" dur="3000"/>
                                        <p:tgtEl>
                                          <p:spTgt spid="9"/>
                                        </p:tgtEl>
                                        <p:attrNameLst>
                                          <p:attrName>ppt_y</p:attrName>
                                        </p:attrNameLst>
                                      </p:cBhvr>
                                      <p:tavLst>
                                        <p:tav tm="0">
                                          <p:val>
                                            <p:strVal val="ppt_y"/>
                                          </p:val>
                                        </p:tav>
                                        <p:tav tm="100000">
                                          <p:val>
                                            <p:strVal val="0-ppt_h/2"/>
                                          </p:val>
                                        </p:tav>
                                      </p:tavLst>
                                    </p:anim>
                                    <p:set>
                                      <p:cBhvr>
                                        <p:cTn id="137" dur="1" fill="hold">
                                          <p:stCondLst>
                                            <p:cond delay="2999"/>
                                          </p:stCondLst>
                                        </p:cTn>
                                        <p:tgtEl>
                                          <p:spTgt spid="9"/>
                                        </p:tgtEl>
                                        <p:attrNameLst>
                                          <p:attrName>style.visibility</p:attrName>
                                        </p:attrNameLst>
                                      </p:cBhvr>
                                      <p:to>
                                        <p:strVal val="hidden"/>
                                      </p:to>
                                    </p:set>
                                  </p:childTnLst>
                                </p:cTn>
                              </p:par>
                              <p:par>
                                <p:cTn id="138" presetID="2" presetClass="exit" presetSubtype="9" fill="hold" grpId="3" nodeType="withEffect">
                                  <p:stCondLst>
                                    <p:cond delay="0"/>
                                  </p:stCondLst>
                                  <p:childTnLst>
                                    <p:anim calcmode="lin" valueType="num">
                                      <p:cBhvr additive="base">
                                        <p:cTn id="139" dur="3000"/>
                                        <p:tgtEl>
                                          <p:spTgt spid="10"/>
                                        </p:tgtEl>
                                        <p:attrNameLst>
                                          <p:attrName>ppt_x</p:attrName>
                                        </p:attrNameLst>
                                      </p:cBhvr>
                                      <p:tavLst>
                                        <p:tav tm="0">
                                          <p:val>
                                            <p:strVal val="ppt_x"/>
                                          </p:val>
                                        </p:tav>
                                        <p:tav tm="100000">
                                          <p:val>
                                            <p:strVal val="0-ppt_w/2"/>
                                          </p:val>
                                        </p:tav>
                                      </p:tavLst>
                                    </p:anim>
                                    <p:anim calcmode="lin" valueType="num">
                                      <p:cBhvr additive="base">
                                        <p:cTn id="140" dur="3000"/>
                                        <p:tgtEl>
                                          <p:spTgt spid="10"/>
                                        </p:tgtEl>
                                        <p:attrNameLst>
                                          <p:attrName>ppt_y</p:attrName>
                                        </p:attrNameLst>
                                      </p:cBhvr>
                                      <p:tavLst>
                                        <p:tav tm="0">
                                          <p:val>
                                            <p:strVal val="ppt_y"/>
                                          </p:val>
                                        </p:tav>
                                        <p:tav tm="100000">
                                          <p:val>
                                            <p:strVal val="0-ppt_h/2"/>
                                          </p:val>
                                        </p:tav>
                                      </p:tavLst>
                                    </p:anim>
                                    <p:set>
                                      <p:cBhvr>
                                        <p:cTn id="141" dur="1" fill="hold">
                                          <p:stCondLst>
                                            <p:cond delay="2999"/>
                                          </p:stCondLst>
                                        </p:cTn>
                                        <p:tgtEl>
                                          <p:spTgt spid="10"/>
                                        </p:tgtEl>
                                        <p:attrNameLst>
                                          <p:attrName>style.visibility</p:attrName>
                                        </p:attrNameLst>
                                      </p:cBhvr>
                                      <p:to>
                                        <p:strVal val="hidden"/>
                                      </p:to>
                                    </p:set>
                                  </p:childTnLst>
                                </p:cTn>
                              </p:par>
                              <p:par>
                                <p:cTn id="142" presetID="2" presetClass="exit" presetSubtype="9" fill="hold" grpId="3" nodeType="withEffect">
                                  <p:stCondLst>
                                    <p:cond delay="0"/>
                                  </p:stCondLst>
                                  <p:childTnLst>
                                    <p:anim calcmode="lin" valueType="num">
                                      <p:cBhvr additive="base">
                                        <p:cTn id="143" dur="3000"/>
                                        <p:tgtEl>
                                          <p:spTgt spid="13"/>
                                        </p:tgtEl>
                                        <p:attrNameLst>
                                          <p:attrName>ppt_x</p:attrName>
                                        </p:attrNameLst>
                                      </p:cBhvr>
                                      <p:tavLst>
                                        <p:tav tm="0">
                                          <p:val>
                                            <p:strVal val="ppt_x"/>
                                          </p:val>
                                        </p:tav>
                                        <p:tav tm="100000">
                                          <p:val>
                                            <p:strVal val="0-ppt_w/2"/>
                                          </p:val>
                                        </p:tav>
                                      </p:tavLst>
                                    </p:anim>
                                    <p:anim calcmode="lin" valueType="num">
                                      <p:cBhvr additive="base">
                                        <p:cTn id="144" dur="3000"/>
                                        <p:tgtEl>
                                          <p:spTgt spid="13"/>
                                        </p:tgtEl>
                                        <p:attrNameLst>
                                          <p:attrName>ppt_y</p:attrName>
                                        </p:attrNameLst>
                                      </p:cBhvr>
                                      <p:tavLst>
                                        <p:tav tm="0">
                                          <p:val>
                                            <p:strVal val="ppt_y"/>
                                          </p:val>
                                        </p:tav>
                                        <p:tav tm="100000">
                                          <p:val>
                                            <p:strVal val="0-ppt_h/2"/>
                                          </p:val>
                                        </p:tav>
                                      </p:tavLst>
                                    </p:anim>
                                    <p:set>
                                      <p:cBhvr>
                                        <p:cTn id="145" dur="1" fill="hold">
                                          <p:stCondLst>
                                            <p:cond delay="2999"/>
                                          </p:stCondLst>
                                        </p:cTn>
                                        <p:tgtEl>
                                          <p:spTgt spid="13"/>
                                        </p:tgtEl>
                                        <p:attrNameLst>
                                          <p:attrName>style.visibility</p:attrName>
                                        </p:attrNameLst>
                                      </p:cBhvr>
                                      <p:to>
                                        <p:strVal val="hidden"/>
                                      </p:to>
                                    </p:set>
                                  </p:childTnLst>
                                </p:cTn>
                              </p:par>
                              <p:par>
                                <p:cTn id="146" presetID="2" presetClass="exit" presetSubtype="9" fill="hold" grpId="3" nodeType="withEffect">
                                  <p:stCondLst>
                                    <p:cond delay="0"/>
                                  </p:stCondLst>
                                  <p:childTnLst>
                                    <p:anim calcmode="lin" valueType="num">
                                      <p:cBhvr additive="base">
                                        <p:cTn id="147" dur="3000"/>
                                        <p:tgtEl>
                                          <p:spTgt spid="14"/>
                                        </p:tgtEl>
                                        <p:attrNameLst>
                                          <p:attrName>ppt_x</p:attrName>
                                        </p:attrNameLst>
                                      </p:cBhvr>
                                      <p:tavLst>
                                        <p:tav tm="0">
                                          <p:val>
                                            <p:strVal val="ppt_x"/>
                                          </p:val>
                                        </p:tav>
                                        <p:tav tm="100000">
                                          <p:val>
                                            <p:strVal val="0-ppt_w/2"/>
                                          </p:val>
                                        </p:tav>
                                      </p:tavLst>
                                    </p:anim>
                                    <p:anim calcmode="lin" valueType="num">
                                      <p:cBhvr additive="base">
                                        <p:cTn id="148" dur="3000"/>
                                        <p:tgtEl>
                                          <p:spTgt spid="14"/>
                                        </p:tgtEl>
                                        <p:attrNameLst>
                                          <p:attrName>ppt_y</p:attrName>
                                        </p:attrNameLst>
                                      </p:cBhvr>
                                      <p:tavLst>
                                        <p:tav tm="0">
                                          <p:val>
                                            <p:strVal val="ppt_y"/>
                                          </p:val>
                                        </p:tav>
                                        <p:tav tm="100000">
                                          <p:val>
                                            <p:strVal val="0-ppt_h/2"/>
                                          </p:val>
                                        </p:tav>
                                      </p:tavLst>
                                    </p:anim>
                                    <p:set>
                                      <p:cBhvr>
                                        <p:cTn id="149" dur="1" fill="hold">
                                          <p:stCondLst>
                                            <p:cond delay="2999"/>
                                          </p:stCondLst>
                                        </p:cTn>
                                        <p:tgtEl>
                                          <p:spTgt spid="14"/>
                                        </p:tgtEl>
                                        <p:attrNameLst>
                                          <p:attrName>style.visibility</p:attrName>
                                        </p:attrNameLst>
                                      </p:cBhvr>
                                      <p:to>
                                        <p:strVal val="hidden"/>
                                      </p:to>
                                    </p:set>
                                  </p:childTnLst>
                                </p:cTn>
                              </p:par>
                              <p:par>
                                <p:cTn id="150" presetID="2" presetClass="exit" presetSubtype="9" fill="hold" grpId="3" nodeType="withEffect">
                                  <p:stCondLst>
                                    <p:cond delay="0"/>
                                  </p:stCondLst>
                                  <p:childTnLst>
                                    <p:anim calcmode="lin" valueType="num">
                                      <p:cBhvr additive="base">
                                        <p:cTn id="151" dur="3000"/>
                                        <p:tgtEl>
                                          <p:spTgt spid="15"/>
                                        </p:tgtEl>
                                        <p:attrNameLst>
                                          <p:attrName>ppt_x</p:attrName>
                                        </p:attrNameLst>
                                      </p:cBhvr>
                                      <p:tavLst>
                                        <p:tav tm="0">
                                          <p:val>
                                            <p:strVal val="ppt_x"/>
                                          </p:val>
                                        </p:tav>
                                        <p:tav tm="100000">
                                          <p:val>
                                            <p:strVal val="0-ppt_w/2"/>
                                          </p:val>
                                        </p:tav>
                                      </p:tavLst>
                                    </p:anim>
                                    <p:anim calcmode="lin" valueType="num">
                                      <p:cBhvr additive="base">
                                        <p:cTn id="152" dur="3000"/>
                                        <p:tgtEl>
                                          <p:spTgt spid="15"/>
                                        </p:tgtEl>
                                        <p:attrNameLst>
                                          <p:attrName>ppt_y</p:attrName>
                                        </p:attrNameLst>
                                      </p:cBhvr>
                                      <p:tavLst>
                                        <p:tav tm="0">
                                          <p:val>
                                            <p:strVal val="ppt_y"/>
                                          </p:val>
                                        </p:tav>
                                        <p:tav tm="100000">
                                          <p:val>
                                            <p:strVal val="0-ppt_h/2"/>
                                          </p:val>
                                        </p:tav>
                                      </p:tavLst>
                                    </p:anim>
                                    <p:set>
                                      <p:cBhvr>
                                        <p:cTn id="153" dur="1" fill="hold">
                                          <p:stCondLst>
                                            <p:cond delay="2999"/>
                                          </p:stCondLst>
                                        </p:cTn>
                                        <p:tgtEl>
                                          <p:spTgt spid="15"/>
                                        </p:tgtEl>
                                        <p:attrNameLst>
                                          <p:attrName>style.visibility</p:attrName>
                                        </p:attrNameLst>
                                      </p:cBhvr>
                                      <p:to>
                                        <p:strVal val="hidden"/>
                                      </p:to>
                                    </p:set>
                                  </p:childTnLst>
                                </p:cTn>
                              </p:par>
                              <p:par>
                                <p:cTn id="154" presetID="2" presetClass="exit" presetSubtype="3" fill="hold" grpId="3" nodeType="withEffect">
                                  <p:stCondLst>
                                    <p:cond delay="0"/>
                                  </p:stCondLst>
                                  <p:childTnLst>
                                    <p:anim calcmode="lin" valueType="num">
                                      <p:cBhvr additive="base">
                                        <p:cTn id="155" dur="3000"/>
                                        <p:tgtEl>
                                          <p:spTgt spid="6"/>
                                        </p:tgtEl>
                                        <p:attrNameLst>
                                          <p:attrName>ppt_x</p:attrName>
                                        </p:attrNameLst>
                                      </p:cBhvr>
                                      <p:tavLst>
                                        <p:tav tm="0">
                                          <p:val>
                                            <p:strVal val="ppt_x"/>
                                          </p:val>
                                        </p:tav>
                                        <p:tav tm="100000">
                                          <p:val>
                                            <p:strVal val="1+ppt_w/2"/>
                                          </p:val>
                                        </p:tav>
                                      </p:tavLst>
                                    </p:anim>
                                    <p:anim calcmode="lin" valueType="num">
                                      <p:cBhvr additive="base">
                                        <p:cTn id="156" dur="3000"/>
                                        <p:tgtEl>
                                          <p:spTgt spid="6"/>
                                        </p:tgtEl>
                                        <p:attrNameLst>
                                          <p:attrName>ppt_y</p:attrName>
                                        </p:attrNameLst>
                                      </p:cBhvr>
                                      <p:tavLst>
                                        <p:tav tm="0">
                                          <p:val>
                                            <p:strVal val="ppt_y"/>
                                          </p:val>
                                        </p:tav>
                                        <p:tav tm="100000">
                                          <p:val>
                                            <p:strVal val="0-ppt_h/2"/>
                                          </p:val>
                                        </p:tav>
                                      </p:tavLst>
                                    </p:anim>
                                    <p:set>
                                      <p:cBhvr>
                                        <p:cTn id="157" dur="1" fill="hold">
                                          <p:stCondLst>
                                            <p:cond delay="2999"/>
                                          </p:stCondLst>
                                        </p:cTn>
                                        <p:tgtEl>
                                          <p:spTgt spid="6"/>
                                        </p:tgtEl>
                                        <p:attrNameLst>
                                          <p:attrName>style.visibility</p:attrName>
                                        </p:attrNameLst>
                                      </p:cBhvr>
                                      <p:to>
                                        <p:strVal val="hidden"/>
                                      </p:to>
                                    </p:set>
                                  </p:childTnLst>
                                </p:cTn>
                              </p:par>
                              <p:par>
                                <p:cTn id="158" presetID="2" presetClass="exit" presetSubtype="3" fill="hold" grpId="3" nodeType="withEffect">
                                  <p:stCondLst>
                                    <p:cond delay="0"/>
                                  </p:stCondLst>
                                  <p:childTnLst>
                                    <p:anim calcmode="lin" valueType="num">
                                      <p:cBhvr additive="base">
                                        <p:cTn id="159" dur="3000"/>
                                        <p:tgtEl>
                                          <p:spTgt spid="8"/>
                                        </p:tgtEl>
                                        <p:attrNameLst>
                                          <p:attrName>ppt_x</p:attrName>
                                        </p:attrNameLst>
                                      </p:cBhvr>
                                      <p:tavLst>
                                        <p:tav tm="0">
                                          <p:val>
                                            <p:strVal val="ppt_x"/>
                                          </p:val>
                                        </p:tav>
                                        <p:tav tm="100000">
                                          <p:val>
                                            <p:strVal val="1+ppt_w/2"/>
                                          </p:val>
                                        </p:tav>
                                      </p:tavLst>
                                    </p:anim>
                                    <p:anim calcmode="lin" valueType="num">
                                      <p:cBhvr additive="base">
                                        <p:cTn id="160" dur="3000"/>
                                        <p:tgtEl>
                                          <p:spTgt spid="8"/>
                                        </p:tgtEl>
                                        <p:attrNameLst>
                                          <p:attrName>ppt_y</p:attrName>
                                        </p:attrNameLst>
                                      </p:cBhvr>
                                      <p:tavLst>
                                        <p:tav tm="0">
                                          <p:val>
                                            <p:strVal val="ppt_y"/>
                                          </p:val>
                                        </p:tav>
                                        <p:tav tm="100000">
                                          <p:val>
                                            <p:strVal val="0-ppt_h/2"/>
                                          </p:val>
                                        </p:tav>
                                      </p:tavLst>
                                    </p:anim>
                                    <p:set>
                                      <p:cBhvr>
                                        <p:cTn id="161" dur="1" fill="hold">
                                          <p:stCondLst>
                                            <p:cond delay="2999"/>
                                          </p:stCondLst>
                                        </p:cTn>
                                        <p:tgtEl>
                                          <p:spTgt spid="8"/>
                                        </p:tgtEl>
                                        <p:attrNameLst>
                                          <p:attrName>style.visibility</p:attrName>
                                        </p:attrNameLst>
                                      </p:cBhvr>
                                      <p:to>
                                        <p:strVal val="hidden"/>
                                      </p:to>
                                    </p:set>
                                  </p:childTnLst>
                                </p:cTn>
                              </p:par>
                              <p:par>
                                <p:cTn id="162" presetID="2" presetClass="exit" presetSubtype="3" fill="hold" grpId="3" nodeType="withEffect">
                                  <p:stCondLst>
                                    <p:cond delay="0"/>
                                  </p:stCondLst>
                                  <p:childTnLst>
                                    <p:anim calcmode="lin" valueType="num">
                                      <p:cBhvr additive="base">
                                        <p:cTn id="163" dur="3000"/>
                                        <p:tgtEl>
                                          <p:spTgt spid="11"/>
                                        </p:tgtEl>
                                        <p:attrNameLst>
                                          <p:attrName>ppt_x</p:attrName>
                                        </p:attrNameLst>
                                      </p:cBhvr>
                                      <p:tavLst>
                                        <p:tav tm="0">
                                          <p:val>
                                            <p:strVal val="ppt_x"/>
                                          </p:val>
                                        </p:tav>
                                        <p:tav tm="100000">
                                          <p:val>
                                            <p:strVal val="1+ppt_w/2"/>
                                          </p:val>
                                        </p:tav>
                                      </p:tavLst>
                                    </p:anim>
                                    <p:anim calcmode="lin" valueType="num">
                                      <p:cBhvr additive="base">
                                        <p:cTn id="164" dur="3000"/>
                                        <p:tgtEl>
                                          <p:spTgt spid="11"/>
                                        </p:tgtEl>
                                        <p:attrNameLst>
                                          <p:attrName>ppt_y</p:attrName>
                                        </p:attrNameLst>
                                      </p:cBhvr>
                                      <p:tavLst>
                                        <p:tav tm="0">
                                          <p:val>
                                            <p:strVal val="ppt_y"/>
                                          </p:val>
                                        </p:tav>
                                        <p:tav tm="100000">
                                          <p:val>
                                            <p:strVal val="0-ppt_h/2"/>
                                          </p:val>
                                        </p:tav>
                                      </p:tavLst>
                                    </p:anim>
                                    <p:set>
                                      <p:cBhvr>
                                        <p:cTn id="165" dur="1" fill="hold">
                                          <p:stCondLst>
                                            <p:cond delay="2999"/>
                                          </p:stCondLst>
                                        </p:cTn>
                                        <p:tgtEl>
                                          <p:spTgt spid="11"/>
                                        </p:tgtEl>
                                        <p:attrNameLst>
                                          <p:attrName>style.visibility</p:attrName>
                                        </p:attrNameLst>
                                      </p:cBhvr>
                                      <p:to>
                                        <p:strVal val="hidden"/>
                                      </p:to>
                                    </p:set>
                                  </p:childTnLst>
                                </p:cTn>
                              </p:par>
                              <p:par>
                                <p:cTn id="166" presetID="2" presetClass="exit" presetSubtype="3" fill="hold" grpId="3" nodeType="withEffect">
                                  <p:stCondLst>
                                    <p:cond delay="0"/>
                                  </p:stCondLst>
                                  <p:childTnLst>
                                    <p:anim calcmode="lin" valueType="num">
                                      <p:cBhvr additive="base">
                                        <p:cTn id="167" dur="3000"/>
                                        <p:tgtEl>
                                          <p:spTgt spid="12"/>
                                        </p:tgtEl>
                                        <p:attrNameLst>
                                          <p:attrName>ppt_x</p:attrName>
                                        </p:attrNameLst>
                                      </p:cBhvr>
                                      <p:tavLst>
                                        <p:tav tm="0">
                                          <p:val>
                                            <p:strVal val="ppt_x"/>
                                          </p:val>
                                        </p:tav>
                                        <p:tav tm="100000">
                                          <p:val>
                                            <p:strVal val="1+ppt_w/2"/>
                                          </p:val>
                                        </p:tav>
                                      </p:tavLst>
                                    </p:anim>
                                    <p:anim calcmode="lin" valueType="num">
                                      <p:cBhvr additive="base">
                                        <p:cTn id="168" dur="3000"/>
                                        <p:tgtEl>
                                          <p:spTgt spid="12"/>
                                        </p:tgtEl>
                                        <p:attrNameLst>
                                          <p:attrName>ppt_y</p:attrName>
                                        </p:attrNameLst>
                                      </p:cBhvr>
                                      <p:tavLst>
                                        <p:tav tm="0">
                                          <p:val>
                                            <p:strVal val="ppt_y"/>
                                          </p:val>
                                        </p:tav>
                                        <p:tav tm="100000">
                                          <p:val>
                                            <p:strVal val="0-ppt_h/2"/>
                                          </p:val>
                                        </p:tav>
                                      </p:tavLst>
                                    </p:anim>
                                    <p:set>
                                      <p:cBhvr>
                                        <p:cTn id="169" dur="1" fill="hold">
                                          <p:stCondLst>
                                            <p:cond delay="2999"/>
                                          </p:stCondLst>
                                        </p:cTn>
                                        <p:tgtEl>
                                          <p:spTgt spid="12"/>
                                        </p:tgtEl>
                                        <p:attrNameLst>
                                          <p:attrName>style.visibility</p:attrName>
                                        </p:attrNameLst>
                                      </p:cBhvr>
                                      <p:to>
                                        <p:strVal val="hidden"/>
                                      </p:to>
                                    </p:set>
                                  </p:childTnLst>
                                </p:cTn>
                              </p:par>
                              <p:par>
                                <p:cTn id="170" presetID="2" presetClass="exit" presetSubtype="3" fill="hold" grpId="3" nodeType="withEffect">
                                  <p:stCondLst>
                                    <p:cond delay="0"/>
                                  </p:stCondLst>
                                  <p:childTnLst>
                                    <p:anim calcmode="lin" valueType="num">
                                      <p:cBhvr additive="base">
                                        <p:cTn id="171" dur="3000"/>
                                        <p:tgtEl>
                                          <p:spTgt spid="16"/>
                                        </p:tgtEl>
                                        <p:attrNameLst>
                                          <p:attrName>ppt_x</p:attrName>
                                        </p:attrNameLst>
                                      </p:cBhvr>
                                      <p:tavLst>
                                        <p:tav tm="0">
                                          <p:val>
                                            <p:strVal val="ppt_x"/>
                                          </p:val>
                                        </p:tav>
                                        <p:tav tm="100000">
                                          <p:val>
                                            <p:strVal val="1+ppt_w/2"/>
                                          </p:val>
                                        </p:tav>
                                      </p:tavLst>
                                    </p:anim>
                                    <p:anim calcmode="lin" valueType="num">
                                      <p:cBhvr additive="base">
                                        <p:cTn id="172" dur="3000"/>
                                        <p:tgtEl>
                                          <p:spTgt spid="16"/>
                                        </p:tgtEl>
                                        <p:attrNameLst>
                                          <p:attrName>ppt_y</p:attrName>
                                        </p:attrNameLst>
                                      </p:cBhvr>
                                      <p:tavLst>
                                        <p:tav tm="0">
                                          <p:val>
                                            <p:strVal val="ppt_y"/>
                                          </p:val>
                                        </p:tav>
                                        <p:tav tm="100000">
                                          <p:val>
                                            <p:strVal val="0-ppt_h/2"/>
                                          </p:val>
                                        </p:tav>
                                      </p:tavLst>
                                    </p:anim>
                                    <p:set>
                                      <p:cBhvr>
                                        <p:cTn id="173" dur="1" fill="hold">
                                          <p:stCondLst>
                                            <p:cond delay="2999"/>
                                          </p:stCondLst>
                                        </p:cTn>
                                        <p:tgtEl>
                                          <p:spTgt spid="16"/>
                                        </p:tgtEl>
                                        <p:attrNameLst>
                                          <p:attrName>style.visibility</p:attrName>
                                        </p:attrNameLst>
                                      </p:cBhvr>
                                      <p:to>
                                        <p:strVal val="hidden"/>
                                      </p:to>
                                    </p:set>
                                  </p:childTnLst>
                                </p:cTn>
                              </p:par>
                              <p:par>
                                <p:cTn id="174" presetID="2" presetClass="exit" presetSubtype="3" fill="hold" grpId="3" nodeType="withEffect">
                                  <p:stCondLst>
                                    <p:cond delay="0"/>
                                  </p:stCondLst>
                                  <p:childTnLst>
                                    <p:anim calcmode="lin" valueType="num">
                                      <p:cBhvr additive="base">
                                        <p:cTn id="175" dur="3000"/>
                                        <p:tgtEl>
                                          <p:spTgt spid="17"/>
                                        </p:tgtEl>
                                        <p:attrNameLst>
                                          <p:attrName>ppt_x</p:attrName>
                                        </p:attrNameLst>
                                      </p:cBhvr>
                                      <p:tavLst>
                                        <p:tav tm="0">
                                          <p:val>
                                            <p:strVal val="ppt_x"/>
                                          </p:val>
                                        </p:tav>
                                        <p:tav tm="100000">
                                          <p:val>
                                            <p:strVal val="1+ppt_w/2"/>
                                          </p:val>
                                        </p:tav>
                                      </p:tavLst>
                                    </p:anim>
                                    <p:anim calcmode="lin" valueType="num">
                                      <p:cBhvr additive="base">
                                        <p:cTn id="176" dur="3000"/>
                                        <p:tgtEl>
                                          <p:spTgt spid="17"/>
                                        </p:tgtEl>
                                        <p:attrNameLst>
                                          <p:attrName>ppt_y</p:attrName>
                                        </p:attrNameLst>
                                      </p:cBhvr>
                                      <p:tavLst>
                                        <p:tav tm="0">
                                          <p:val>
                                            <p:strVal val="ppt_y"/>
                                          </p:val>
                                        </p:tav>
                                        <p:tav tm="100000">
                                          <p:val>
                                            <p:strVal val="0-ppt_h/2"/>
                                          </p:val>
                                        </p:tav>
                                      </p:tavLst>
                                    </p:anim>
                                    <p:set>
                                      <p:cBhvr>
                                        <p:cTn id="177" dur="1" fill="hold">
                                          <p:stCondLst>
                                            <p:cond delay="2999"/>
                                          </p:stCondLst>
                                        </p:cTn>
                                        <p:tgtEl>
                                          <p:spTgt spid="17"/>
                                        </p:tgtEl>
                                        <p:attrNameLst>
                                          <p:attrName>style.visibility</p:attrName>
                                        </p:attrNameLst>
                                      </p:cBhvr>
                                      <p:to>
                                        <p:strVal val="hidden"/>
                                      </p:to>
                                    </p:set>
                                  </p:childTnLst>
                                </p:cTn>
                              </p:par>
                              <p:par>
                                <p:cTn id="178" presetID="19" presetClass="exit" presetSubtype="5" fill="hold" grpId="4" nodeType="withEffect">
                                  <p:stCondLst>
                                    <p:cond delay="0"/>
                                  </p:stCondLst>
                                  <p:childTnLst>
                                    <p:anim calcmode="lin" valueType="num">
                                      <p:cBhvr>
                                        <p:cTn id="179" dur="3000"/>
                                        <p:tgtEl>
                                          <p:spTgt spid="5"/>
                                        </p:tgtEl>
                                        <p:attrNameLst>
                                          <p:attrName>ppt_w</p:attrName>
                                        </p:attrNameLst>
                                      </p:cBhvr>
                                      <p:tavLst>
                                        <p:tav tm="0">
                                          <p:val>
                                            <p:strVal val="ppt_w"/>
                                          </p:val>
                                        </p:tav>
                                        <p:tav tm="100000">
                                          <p:val>
                                            <p:strVal val="ppt_w"/>
                                          </p:val>
                                        </p:tav>
                                      </p:tavLst>
                                    </p:anim>
                                    <p:anim calcmode="lin" valueType="num">
                                      <p:cBhvr>
                                        <p:cTn id="180"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1" dur="1" fill="hold">
                                          <p:stCondLst>
                                            <p:cond delay="2999"/>
                                          </p:stCondLst>
                                        </p:cTn>
                                        <p:tgtEl>
                                          <p:spTgt spid="5"/>
                                        </p:tgtEl>
                                        <p:attrNameLst>
                                          <p:attrName>style.visibility</p:attrName>
                                        </p:attrNameLst>
                                      </p:cBhvr>
                                      <p:to>
                                        <p:strVal val="hidden"/>
                                      </p:to>
                                    </p:set>
                                  </p:childTnLst>
                                </p:cTn>
                              </p:par>
                              <p:par>
                                <p:cTn id="182" presetID="19" presetClass="exit" presetSubtype="5" fill="hold" grpId="4" nodeType="withEffect">
                                  <p:stCondLst>
                                    <p:cond delay="0"/>
                                  </p:stCondLst>
                                  <p:childTnLst>
                                    <p:anim calcmode="lin" valueType="num">
                                      <p:cBhvr>
                                        <p:cTn id="183" dur="3000"/>
                                        <p:tgtEl>
                                          <p:spTgt spid="7"/>
                                        </p:tgtEl>
                                        <p:attrNameLst>
                                          <p:attrName>ppt_w</p:attrName>
                                        </p:attrNameLst>
                                      </p:cBhvr>
                                      <p:tavLst>
                                        <p:tav tm="0">
                                          <p:val>
                                            <p:strVal val="ppt_w"/>
                                          </p:val>
                                        </p:tav>
                                        <p:tav tm="100000">
                                          <p:val>
                                            <p:strVal val="ppt_w"/>
                                          </p:val>
                                        </p:tav>
                                      </p:tavLst>
                                    </p:anim>
                                    <p:anim calcmode="lin" valueType="num">
                                      <p:cBhvr>
                                        <p:cTn id="184"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5" dur="1" fill="hold">
                                          <p:stCondLst>
                                            <p:cond delay="2999"/>
                                          </p:stCondLst>
                                        </p:cTn>
                                        <p:tgtEl>
                                          <p:spTgt spid="7"/>
                                        </p:tgtEl>
                                        <p:attrNameLst>
                                          <p:attrName>style.visibility</p:attrName>
                                        </p:attrNameLst>
                                      </p:cBhvr>
                                      <p:to>
                                        <p:strVal val="hidden"/>
                                      </p:to>
                                    </p:set>
                                  </p:childTnLst>
                                </p:cTn>
                              </p:par>
                              <p:par>
                                <p:cTn id="186" presetID="19" presetClass="exit" presetSubtype="5" fill="hold" grpId="4" nodeType="withEffect">
                                  <p:stCondLst>
                                    <p:cond delay="0"/>
                                  </p:stCondLst>
                                  <p:childTnLst>
                                    <p:anim calcmode="lin" valueType="num">
                                      <p:cBhvr>
                                        <p:cTn id="187" dur="3000"/>
                                        <p:tgtEl>
                                          <p:spTgt spid="9"/>
                                        </p:tgtEl>
                                        <p:attrNameLst>
                                          <p:attrName>ppt_w</p:attrName>
                                        </p:attrNameLst>
                                      </p:cBhvr>
                                      <p:tavLst>
                                        <p:tav tm="0">
                                          <p:val>
                                            <p:strVal val="ppt_w"/>
                                          </p:val>
                                        </p:tav>
                                        <p:tav tm="100000">
                                          <p:val>
                                            <p:strVal val="ppt_w"/>
                                          </p:val>
                                        </p:tav>
                                      </p:tavLst>
                                    </p:anim>
                                    <p:anim calcmode="lin" valueType="num">
                                      <p:cBhvr>
                                        <p:cTn id="188"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9" dur="1" fill="hold">
                                          <p:stCondLst>
                                            <p:cond delay="2999"/>
                                          </p:stCondLst>
                                        </p:cTn>
                                        <p:tgtEl>
                                          <p:spTgt spid="9"/>
                                        </p:tgtEl>
                                        <p:attrNameLst>
                                          <p:attrName>style.visibility</p:attrName>
                                        </p:attrNameLst>
                                      </p:cBhvr>
                                      <p:to>
                                        <p:strVal val="hidden"/>
                                      </p:to>
                                    </p:set>
                                  </p:childTnLst>
                                </p:cTn>
                              </p:par>
                              <p:par>
                                <p:cTn id="190" presetID="19" presetClass="exit" presetSubtype="5" fill="hold" grpId="4" nodeType="withEffect">
                                  <p:stCondLst>
                                    <p:cond delay="0"/>
                                  </p:stCondLst>
                                  <p:childTnLst>
                                    <p:anim calcmode="lin" valueType="num">
                                      <p:cBhvr>
                                        <p:cTn id="191" dur="3000"/>
                                        <p:tgtEl>
                                          <p:spTgt spid="10"/>
                                        </p:tgtEl>
                                        <p:attrNameLst>
                                          <p:attrName>ppt_w</p:attrName>
                                        </p:attrNameLst>
                                      </p:cBhvr>
                                      <p:tavLst>
                                        <p:tav tm="0">
                                          <p:val>
                                            <p:strVal val="ppt_w"/>
                                          </p:val>
                                        </p:tav>
                                        <p:tav tm="100000">
                                          <p:val>
                                            <p:strVal val="ppt_w"/>
                                          </p:val>
                                        </p:tav>
                                      </p:tavLst>
                                    </p:anim>
                                    <p:anim calcmode="lin" valueType="num">
                                      <p:cBhvr>
                                        <p:cTn id="192"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3" dur="1" fill="hold">
                                          <p:stCondLst>
                                            <p:cond delay="2999"/>
                                          </p:stCondLst>
                                        </p:cTn>
                                        <p:tgtEl>
                                          <p:spTgt spid="10"/>
                                        </p:tgtEl>
                                        <p:attrNameLst>
                                          <p:attrName>style.visibility</p:attrName>
                                        </p:attrNameLst>
                                      </p:cBhvr>
                                      <p:to>
                                        <p:strVal val="hidden"/>
                                      </p:to>
                                    </p:set>
                                  </p:childTnLst>
                                </p:cTn>
                              </p:par>
                              <p:par>
                                <p:cTn id="194" presetID="19" presetClass="exit" presetSubtype="5" fill="hold" grpId="4" nodeType="withEffect">
                                  <p:stCondLst>
                                    <p:cond delay="0"/>
                                  </p:stCondLst>
                                  <p:childTnLst>
                                    <p:anim calcmode="lin" valueType="num">
                                      <p:cBhvr>
                                        <p:cTn id="195" dur="3000"/>
                                        <p:tgtEl>
                                          <p:spTgt spid="13"/>
                                        </p:tgtEl>
                                        <p:attrNameLst>
                                          <p:attrName>ppt_w</p:attrName>
                                        </p:attrNameLst>
                                      </p:cBhvr>
                                      <p:tavLst>
                                        <p:tav tm="0">
                                          <p:val>
                                            <p:strVal val="ppt_w"/>
                                          </p:val>
                                        </p:tav>
                                        <p:tav tm="100000">
                                          <p:val>
                                            <p:strVal val="ppt_w"/>
                                          </p:val>
                                        </p:tav>
                                      </p:tavLst>
                                    </p:anim>
                                    <p:anim calcmode="lin" valueType="num">
                                      <p:cBhvr>
                                        <p:cTn id="196"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7" dur="1" fill="hold">
                                          <p:stCondLst>
                                            <p:cond delay="2999"/>
                                          </p:stCondLst>
                                        </p:cTn>
                                        <p:tgtEl>
                                          <p:spTgt spid="13"/>
                                        </p:tgtEl>
                                        <p:attrNameLst>
                                          <p:attrName>style.visibility</p:attrName>
                                        </p:attrNameLst>
                                      </p:cBhvr>
                                      <p:to>
                                        <p:strVal val="hidden"/>
                                      </p:to>
                                    </p:set>
                                  </p:childTnLst>
                                </p:cTn>
                              </p:par>
                              <p:par>
                                <p:cTn id="198" presetID="19" presetClass="exit" presetSubtype="5" fill="hold" grpId="4" nodeType="withEffect">
                                  <p:stCondLst>
                                    <p:cond delay="0"/>
                                  </p:stCondLst>
                                  <p:childTnLst>
                                    <p:anim calcmode="lin" valueType="num">
                                      <p:cBhvr>
                                        <p:cTn id="199" dur="3000"/>
                                        <p:tgtEl>
                                          <p:spTgt spid="14"/>
                                        </p:tgtEl>
                                        <p:attrNameLst>
                                          <p:attrName>ppt_w</p:attrName>
                                        </p:attrNameLst>
                                      </p:cBhvr>
                                      <p:tavLst>
                                        <p:tav tm="0">
                                          <p:val>
                                            <p:strVal val="ppt_w"/>
                                          </p:val>
                                        </p:tav>
                                        <p:tav tm="100000">
                                          <p:val>
                                            <p:strVal val="ppt_w"/>
                                          </p:val>
                                        </p:tav>
                                      </p:tavLst>
                                    </p:anim>
                                    <p:anim calcmode="lin" valueType="num">
                                      <p:cBhvr>
                                        <p:cTn id="200" dur="3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1" dur="1" fill="hold">
                                          <p:stCondLst>
                                            <p:cond delay="2999"/>
                                          </p:stCondLst>
                                        </p:cTn>
                                        <p:tgtEl>
                                          <p:spTgt spid="14"/>
                                        </p:tgtEl>
                                        <p:attrNameLst>
                                          <p:attrName>style.visibility</p:attrName>
                                        </p:attrNameLst>
                                      </p:cBhvr>
                                      <p:to>
                                        <p:strVal val="hidden"/>
                                      </p:to>
                                    </p:set>
                                  </p:childTnLst>
                                </p:cTn>
                              </p:par>
                              <p:par>
                                <p:cTn id="202" presetID="19" presetClass="exit" presetSubtype="5" fill="hold" grpId="4" nodeType="withEffect">
                                  <p:stCondLst>
                                    <p:cond delay="0"/>
                                  </p:stCondLst>
                                  <p:childTnLst>
                                    <p:anim calcmode="lin" valueType="num">
                                      <p:cBhvr>
                                        <p:cTn id="203" dur="3000"/>
                                        <p:tgtEl>
                                          <p:spTgt spid="15"/>
                                        </p:tgtEl>
                                        <p:attrNameLst>
                                          <p:attrName>ppt_w</p:attrName>
                                        </p:attrNameLst>
                                      </p:cBhvr>
                                      <p:tavLst>
                                        <p:tav tm="0">
                                          <p:val>
                                            <p:strVal val="ppt_w"/>
                                          </p:val>
                                        </p:tav>
                                        <p:tav tm="100000">
                                          <p:val>
                                            <p:strVal val="ppt_w"/>
                                          </p:val>
                                        </p:tav>
                                      </p:tavLst>
                                    </p:anim>
                                    <p:anim calcmode="lin" valueType="num">
                                      <p:cBhvr>
                                        <p:cTn id="204" dur="3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5" dur="1" fill="hold">
                                          <p:stCondLst>
                                            <p:cond delay="2999"/>
                                          </p:stCondLst>
                                        </p:cTn>
                                        <p:tgtEl>
                                          <p:spTgt spid="15"/>
                                        </p:tgtEl>
                                        <p:attrNameLst>
                                          <p:attrName>style.visibility</p:attrName>
                                        </p:attrNameLst>
                                      </p:cBhvr>
                                      <p:to>
                                        <p:strVal val="hidden"/>
                                      </p:to>
                                    </p:set>
                                  </p:childTnLst>
                                </p:cTn>
                              </p:par>
                              <p:par>
                                <p:cTn id="206" presetID="19" presetClass="exit" presetSubtype="5" fill="hold" grpId="4" nodeType="withEffect">
                                  <p:stCondLst>
                                    <p:cond delay="0"/>
                                  </p:stCondLst>
                                  <p:childTnLst>
                                    <p:anim calcmode="lin" valueType="num">
                                      <p:cBhvr>
                                        <p:cTn id="207" dur="3000"/>
                                        <p:tgtEl>
                                          <p:spTgt spid="6"/>
                                        </p:tgtEl>
                                        <p:attrNameLst>
                                          <p:attrName>ppt_w</p:attrName>
                                        </p:attrNameLst>
                                      </p:cBhvr>
                                      <p:tavLst>
                                        <p:tav tm="0">
                                          <p:val>
                                            <p:strVal val="ppt_w"/>
                                          </p:val>
                                        </p:tav>
                                        <p:tav tm="100000">
                                          <p:val>
                                            <p:strVal val="ppt_w"/>
                                          </p:val>
                                        </p:tav>
                                      </p:tavLst>
                                    </p:anim>
                                    <p:anim calcmode="lin" valueType="num">
                                      <p:cBhvr>
                                        <p:cTn id="208"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9" dur="1" fill="hold">
                                          <p:stCondLst>
                                            <p:cond delay="2999"/>
                                          </p:stCondLst>
                                        </p:cTn>
                                        <p:tgtEl>
                                          <p:spTgt spid="6"/>
                                        </p:tgtEl>
                                        <p:attrNameLst>
                                          <p:attrName>style.visibility</p:attrName>
                                        </p:attrNameLst>
                                      </p:cBhvr>
                                      <p:to>
                                        <p:strVal val="hidden"/>
                                      </p:to>
                                    </p:set>
                                  </p:childTnLst>
                                </p:cTn>
                              </p:par>
                              <p:par>
                                <p:cTn id="210" presetID="19" presetClass="exit" presetSubtype="5" fill="hold" grpId="4" nodeType="withEffect">
                                  <p:stCondLst>
                                    <p:cond delay="0"/>
                                  </p:stCondLst>
                                  <p:childTnLst>
                                    <p:anim calcmode="lin" valueType="num">
                                      <p:cBhvr>
                                        <p:cTn id="211" dur="3000"/>
                                        <p:tgtEl>
                                          <p:spTgt spid="8"/>
                                        </p:tgtEl>
                                        <p:attrNameLst>
                                          <p:attrName>ppt_w</p:attrName>
                                        </p:attrNameLst>
                                      </p:cBhvr>
                                      <p:tavLst>
                                        <p:tav tm="0">
                                          <p:val>
                                            <p:strVal val="ppt_w"/>
                                          </p:val>
                                        </p:tav>
                                        <p:tav tm="100000">
                                          <p:val>
                                            <p:strVal val="ppt_w"/>
                                          </p:val>
                                        </p:tav>
                                      </p:tavLst>
                                    </p:anim>
                                    <p:anim calcmode="lin" valueType="num">
                                      <p:cBhvr>
                                        <p:cTn id="212"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13" dur="1" fill="hold">
                                          <p:stCondLst>
                                            <p:cond delay="2999"/>
                                          </p:stCondLst>
                                        </p:cTn>
                                        <p:tgtEl>
                                          <p:spTgt spid="8"/>
                                        </p:tgtEl>
                                        <p:attrNameLst>
                                          <p:attrName>style.visibility</p:attrName>
                                        </p:attrNameLst>
                                      </p:cBhvr>
                                      <p:to>
                                        <p:strVal val="hidden"/>
                                      </p:to>
                                    </p:set>
                                  </p:childTnLst>
                                </p:cTn>
                              </p:par>
                              <p:par>
                                <p:cTn id="214" presetID="19" presetClass="exit" presetSubtype="5" fill="hold" grpId="4" nodeType="withEffect">
                                  <p:stCondLst>
                                    <p:cond delay="0"/>
                                  </p:stCondLst>
                                  <p:childTnLst>
                                    <p:anim calcmode="lin" valueType="num">
                                      <p:cBhvr>
                                        <p:cTn id="215" dur="3000"/>
                                        <p:tgtEl>
                                          <p:spTgt spid="11"/>
                                        </p:tgtEl>
                                        <p:attrNameLst>
                                          <p:attrName>ppt_w</p:attrName>
                                        </p:attrNameLst>
                                      </p:cBhvr>
                                      <p:tavLst>
                                        <p:tav tm="0">
                                          <p:val>
                                            <p:strVal val="ppt_w"/>
                                          </p:val>
                                        </p:tav>
                                        <p:tav tm="100000">
                                          <p:val>
                                            <p:strVal val="ppt_w"/>
                                          </p:val>
                                        </p:tav>
                                      </p:tavLst>
                                    </p:anim>
                                    <p:anim calcmode="lin" valueType="num">
                                      <p:cBhvr>
                                        <p:cTn id="216"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17" dur="1" fill="hold">
                                          <p:stCondLst>
                                            <p:cond delay="2999"/>
                                          </p:stCondLst>
                                        </p:cTn>
                                        <p:tgtEl>
                                          <p:spTgt spid="11"/>
                                        </p:tgtEl>
                                        <p:attrNameLst>
                                          <p:attrName>style.visibility</p:attrName>
                                        </p:attrNameLst>
                                      </p:cBhvr>
                                      <p:to>
                                        <p:strVal val="hidden"/>
                                      </p:to>
                                    </p:set>
                                  </p:childTnLst>
                                </p:cTn>
                              </p:par>
                              <p:par>
                                <p:cTn id="218" presetID="19" presetClass="exit" presetSubtype="5" fill="hold" grpId="4" nodeType="withEffect">
                                  <p:stCondLst>
                                    <p:cond delay="0"/>
                                  </p:stCondLst>
                                  <p:childTnLst>
                                    <p:anim calcmode="lin" valueType="num">
                                      <p:cBhvr>
                                        <p:cTn id="219" dur="3000"/>
                                        <p:tgtEl>
                                          <p:spTgt spid="12"/>
                                        </p:tgtEl>
                                        <p:attrNameLst>
                                          <p:attrName>ppt_w</p:attrName>
                                        </p:attrNameLst>
                                      </p:cBhvr>
                                      <p:tavLst>
                                        <p:tav tm="0">
                                          <p:val>
                                            <p:strVal val="ppt_w"/>
                                          </p:val>
                                        </p:tav>
                                        <p:tav tm="100000">
                                          <p:val>
                                            <p:strVal val="ppt_w"/>
                                          </p:val>
                                        </p:tav>
                                      </p:tavLst>
                                    </p:anim>
                                    <p:anim calcmode="lin" valueType="num">
                                      <p:cBhvr>
                                        <p:cTn id="220"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1" dur="1" fill="hold">
                                          <p:stCondLst>
                                            <p:cond delay="2999"/>
                                          </p:stCondLst>
                                        </p:cTn>
                                        <p:tgtEl>
                                          <p:spTgt spid="12"/>
                                        </p:tgtEl>
                                        <p:attrNameLst>
                                          <p:attrName>style.visibility</p:attrName>
                                        </p:attrNameLst>
                                      </p:cBhvr>
                                      <p:to>
                                        <p:strVal val="hidden"/>
                                      </p:to>
                                    </p:set>
                                  </p:childTnLst>
                                </p:cTn>
                              </p:par>
                              <p:par>
                                <p:cTn id="222" presetID="19" presetClass="exit" presetSubtype="5" fill="hold" grpId="4" nodeType="withEffect">
                                  <p:stCondLst>
                                    <p:cond delay="0"/>
                                  </p:stCondLst>
                                  <p:childTnLst>
                                    <p:anim calcmode="lin" valueType="num">
                                      <p:cBhvr>
                                        <p:cTn id="223" dur="3000"/>
                                        <p:tgtEl>
                                          <p:spTgt spid="16"/>
                                        </p:tgtEl>
                                        <p:attrNameLst>
                                          <p:attrName>ppt_w</p:attrName>
                                        </p:attrNameLst>
                                      </p:cBhvr>
                                      <p:tavLst>
                                        <p:tav tm="0">
                                          <p:val>
                                            <p:strVal val="ppt_w"/>
                                          </p:val>
                                        </p:tav>
                                        <p:tav tm="100000">
                                          <p:val>
                                            <p:strVal val="ppt_w"/>
                                          </p:val>
                                        </p:tav>
                                      </p:tavLst>
                                    </p:anim>
                                    <p:anim calcmode="lin" valueType="num">
                                      <p:cBhvr>
                                        <p:cTn id="224" dur="3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5" dur="1" fill="hold">
                                          <p:stCondLst>
                                            <p:cond delay="2999"/>
                                          </p:stCondLst>
                                        </p:cTn>
                                        <p:tgtEl>
                                          <p:spTgt spid="16"/>
                                        </p:tgtEl>
                                        <p:attrNameLst>
                                          <p:attrName>style.visibility</p:attrName>
                                        </p:attrNameLst>
                                      </p:cBhvr>
                                      <p:to>
                                        <p:strVal val="hidden"/>
                                      </p:to>
                                    </p:set>
                                  </p:childTnLst>
                                </p:cTn>
                              </p:par>
                              <p:par>
                                <p:cTn id="226" presetID="19" presetClass="exit" presetSubtype="5" fill="hold" grpId="4" nodeType="withEffect">
                                  <p:stCondLst>
                                    <p:cond delay="0"/>
                                  </p:stCondLst>
                                  <p:childTnLst>
                                    <p:anim calcmode="lin" valueType="num">
                                      <p:cBhvr>
                                        <p:cTn id="227" dur="3000"/>
                                        <p:tgtEl>
                                          <p:spTgt spid="17"/>
                                        </p:tgtEl>
                                        <p:attrNameLst>
                                          <p:attrName>ppt_w</p:attrName>
                                        </p:attrNameLst>
                                      </p:cBhvr>
                                      <p:tavLst>
                                        <p:tav tm="0">
                                          <p:val>
                                            <p:strVal val="ppt_w"/>
                                          </p:val>
                                        </p:tav>
                                        <p:tav tm="100000">
                                          <p:val>
                                            <p:strVal val="ppt_w"/>
                                          </p:val>
                                        </p:tav>
                                      </p:tavLst>
                                    </p:anim>
                                    <p:anim calcmode="lin" valueType="num">
                                      <p:cBhvr>
                                        <p:cTn id="228" dur="3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9" dur="1" fill="hold">
                                          <p:stCondLst>
                                            <p:cond delay="2999"/>
                                          </p:stCondLst>
                                        </p:cTn>
                                        <p:tgtEl>
                                          <p:spTgt spid="17"/>
                                        </p:tgtEl>
                                        <p:attrNameLst>
                                          <p:attrName>style.visibility</p:attrName>
                                        </p:attrNameLst>
                                      </p:cBhvr>
                                      <p:to>
                                        <p:strVal val="hidden"/>
                                      </p:to>
                                    </p:set>
                                  </p:childTnLst>
                                </p:cTn>
                              </p:par>
                              <p:par>
                                <p:cTn id="230" presetID="2" presetClass="entr" presetSubtype="4" fill="hold" nodeType="withEffect">
                                  <p:stCondLst>
                                    <p:cond delay="0"/>
                                  </p:stCondLst>
                                  <p:childTnLst>
                                    <p:set>
                                      <p:cBhvr>
                                        <p:cTn id="231" dur="1" fill="hold">
                                          <p:stCondLst>
                                            <p:cond delay="0"/>
                                          </p:stCondLst>
                                        </p:cTn>
                                        <p:tgtEl>
                                          <p:spTgt spid="4"/>
                                        </p:tgtEl>
                                        <p:attrNameLst>
                                          <p:attrName>style.visibility</p:attrName>
                                        </p:attrNameLst>
                                      </p:cBhvr>
                                      <p:to>
                                        <p:strVal val="visible"/>
                                      </p:to>
                                    </p:set>
                                    <p:anim calcmode="lin" valueType="num">
                                      <p:cBhvr additive="base">
                                        <p:cTn id="232" dur="3000" fill="hold"/>
                                        <p:tgtEl>
                                          <p:spTgt spid="4"/>
                                        </p:tgtEl>
                                        <p:attrNameLst>
                                          <p:attrName>ppt_x</p:attrName>
                                        </p:attrNameLst>
                                      </p:cBhvr>
                                      <p:tavLst>
                                        <p:tav tm="0">
                                          <p:val>
                                            <p:strVal val="#ppt_x"/>
                                          </p:val>
                                        </p:tav>
                                        <p:tav tm="100000">
                                          <p:val>
                                            <p:strVal val="#ppt_x"/>
                                          </p:val>
                                        </p:tav>
                                      </p:tavLst>
                                    </p:anim>
                                    <p:anim calcmode="lin" valueType="num">
                                      <p:cBhvr additive="base">
                                        <p:cTn id="233" dur="3000" fill="hold"/>
                                        <p:tgtEl>
                                          <p:spTgt spid="4"/>
                                        </p:tgtEl>
                                        <p:attrNameLst>
                                          <p:attrName>ppt_y</p:attrName>
                                        </p:attrNameLst>
                                      </p:cBhvr>
                                      <p:tavLst>
                                        <p:tav tm="0">
                                          <p:val>
                                            <p:strVal val="1+#ppt_h/2"/>
                                          </p:val>
                                        </p:tav>
                                        <p:tav tm="100000">
                                          <p:val>
                                            <p:strVal val="#ppt_y"/>
                                          </p:val>
                                        </p:tav>
                                      </p:tavLst>
                                    </p:anim>
                                  </p:childTnLst>
                                </p:cTn>
                              </p:par>
                              <p:par>
                                <p:cTn id="234" presetID="16" presetClass="entr" presetSubtype="37" fill="hold" nodeType="withEffect">
                                  <p:stCondLst>
                                    <p:cond delay="0"/>
                                  </p:stCondLst>
                                  <p:childTnLst>
                                    <p:set>
                                      <p:cBhvr>
                                        <p:cTn id="235" dur="1" fill="hold">
                                          <p:stCondLst>
                                            <p:cond delay="0"/>
                                          </p:stCondLst>
                                        </p:cTn>
                                        <p:tgtEl>
                                          <p:spTgt spid="4"/>
                                        </p:tgtEl>
                                        <p:attrNameLst>
                                          <p:attrName>style.visibility</p:attrName>
                                        </p:attrNameLst>
                                      </p:cBhvr>
                                      <p:to>
                                        <p:strVal val="visible"/>
                                      </p:to>
                                    </p:set>
                                    <p:animEffect transition="in" filter="barn(outVertical)">
                                      <p:cBhvr>
                                        <p:cTn id="236"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o00o0p.jpg"/>
          <p:cNvPicPr>
            <a:picLocks noChangeAspect="1"/>
          </p:cNvPicPr>
          <p:nvPr/>
        </p:nvPicPr>
        <p:blipFill>
          <a:blip r:embed="rId2"/>
          <a:stretch>
            <a:fillRect/>
          </a:stretch>
        </p:blipFill>
        <p:spPr>
          <a:xfrm>
            <a:off x="11875" y="0"/>
            <a:ext cx="9120249" cy="6858000"/>
          </a:xfrm>
          <a:prstGeom prst="rect">
            <a:avLst/>
          </a:prstGeom>
        </p:spPr>
      </p:pic>
      <p:sp>
        <p:nvSpPr>
          <p:cNvPr id="5" name="4 Onda"/>
          <p:cNvSpPr/>
          <p:nvPr/>
        </p:nvSpPr>
        <p:spPr>
          <a:xfrm rot="5400000">
            <a:off x="-1464479" y="2393149"/>
            <a:ext cx="4929222" cy="2000264"/>
          </a:xfrm>
          <a:prstGeom prst="wave">
            <a:avLst>
              <a:gd name="adj1" fmla="val 20000"/>
              <a:gd name="adj2" fmla="val -10000"/>
            </a:avLst>
          </a:prstGeom>
          <a:gradFill flip="none" rotWithShape="1">
            <a:gsLst>
              <a:gs pos="0">
                <a:srgbClr val="5C3D00"/>
              </a:gs>
              <a:gs pos="30000">
                <a:srgbClr val="D49E6C"/>
              </a:gs>
              <a:gs pos="70000">
                <a:srgbClr val="A65528"/>
              </a:gs>
              <a:gs pos="100000">
                <a:srgbClr val="663012"/>
              </a:gs>
            </a:gsLst>
            <a:lin ang="16200000" scaled="1"/>
            <a:tileRect/>
          </a:grad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rot="5400000">
            <a:off x="-464379" y="2393149"/>
            <a:ext cx="4929222" cy="2000264"/>
          </a:xfrm>
          <a:prstGeom prst="wave">
            <a:avLst>
              <a:gd name="adj1" fmla="val 20000"/>
              <a:gd name="adj2" fmla="val -10000"/>
            </a:avLst>
          </a:prstGeom>
          <a:gradFill flip="none" rotWithShape="1">
            <a:gsLst>
              <a:gs pos="0">
                <a:srgbClr val="5C3D00"/>
              </a:gs>
              <a:gs pos="30000">
                <a:srgbClr val="D49E6C"/>
              </a:gs>
              <a:gs pos="70000">
                <a:srgbClr val="A65528"/>
              </a:gs>
              <a:gs pos="100000">
                <a:srgbClr val="663012"/>
              </a:gs>
            </a:gsLst>
            <a:lin ang="16200000" scaled="1"/>
            <a:tileRect/>
          </a:grad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5400000">
            <a:off x="535785" y="2393149"/>
            <a:ext cx="4929222" cy="2000264"/>
          </a:xfrm>
          <a:prstGeom prst="wave">
            <a:avLst>
              <a:gd name="adj1" fmla="val 20000"/>
              <a:gd name="adj2" fmla="val -10000"/>
            </a:avLst>
          </a:prstGeom>
          <a:gradFill flip="none" rotWithShape="1">
            <a:gsLst>
              <a:gs pos="0">
                <a:srgbClr val="5C3D00"/>
              </a:gs>
              <a:gs pos="30000">
                <a:srgbClr val="D49E6C"/>
              </a:gs>
              <a:gs pos="70000">
                <a:srgbClr val="A65528"/>
              </a:gs>
              <a:gs pos="100000">
                <a:srgbClr val="663012"/>
              </a:gs>
            </a:gsLst>
            <a:lin ang="16200000" scaled="1"/>
            <a:tileRect/>
          </a:grad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5400000">
            <a:off x="1535885" y="2393149"/>
            <a:ext cx="4929222" cy="2000264"/>
          </a:xfrm>
          <a:prstGeom prst="wave">
            <a:avLst>
              <a:gd name="adj1" fmla="val 20000"/>
              <a:gd name="adj2" fmla="val -10000"/>
            </a:avLst>
          </a:prstGeom>
          <a:gradFill flip="none" rotWithShape="1">
            <a:gsLst>
              <a:gs pos="0">
                <a:srgbClr val="5C3D00"/>
              </a:gs>
              <a:gs pos="30000">
                <a:srgbClr val="D49E6C"/>
              </a:gs>
              <a:gs pos="70000">
                <a:srgbClr val="A65528"/>
              </a:gs>
              <a:gs pos="100000">
                <a:srgbClr val="663012"/>
              </a:gs>
            </a:gsLst>
            <a:lin ang="16200000" scaled="1"/>
            <a:tileRect/>
          </a:grad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5400000">
            <a:off x="2678893" y="2393149"/>
            <a:ext cx="4929222" cy="2000264"/>
          </a:xfrm>
          <a:prstGeom prst="wave">
            <a:avLst>
              <a:gd name="adj1" fmla="val 20000"/>
              <a:gd name="adj2" fmla="val -10000"/>
            </a:avLst>
          </a:prstGeom>
          <a:gradFill flip="none" rotWithShape="1">
            <a:gsLst>
              <a:gs pos="0">
                <a:srgbClr val="5C3D00"/>
              </a:gs>
              <a:gs pos="30000">
                <a:srgbClr val="D49E6C"/>
              </a:gs>
              <a:gs pos="70000">
                <a:srgbClr val="A65528"/>
              </a:gs>
              <a:gs pos="100000">
                <a:srgbClr val="663012"/>
              </a:gs>
            </a:gsLst>
            <a:lin ang="16200000" scaled="1"/>
            <a:tileRect/>
          </a:grad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5400000">
            <a:off x="3678993" y="2393149"/>
            <a:ext cx="4929222" cy="2000264"/>
          </a:xfrm>
          <a:prstGeom prst="wave">
            <a:avLst>
              <a:gd name="adj1" fmla="val 20000"/>
              <a:gd name="adj2" fmla="val -10000"/>
            </a:avLst>
          </a:prstGeom>
          <a:gradFill flip="none" rotWithShape="1">
            <a:gsLst>
              <a:gs pos="0">
                <a:srgbClr val="5C3D00"/>
              </a:gs>
              <a:gs pos="30000">
                <a:srgbClr val="D49E6C"/>
              </a:gs>
              <a:gs pos="70000">
                <a:srgbClr val="A65528"/>
              </a:gs>
              <a:gs pos="100000">
                <a:srgbClr val="663012"/>
              </a:gs>
            </a:gsLst>
            <a:lin ang="16200000" scaled="1"/>
            <a:tileRect/>
          </a:grad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rot="5400000">
            <a:off x="4679157" y="2393149"/>
            <a:ext cx="4929222" cy="2000264"/>
          </a:xfrm>
          <a:prstGeom prst="wave">
            <a:avLst>
              <a:gd name="adj1" fmla="val 20000"/>
              <a:gd name="adj2" fmla="val -10000"/>
            </a:avLst>
          </a:prstGeom>
          <a:gradFill flip="none" rotWithShape="1">
            <a:gsLst>
              <a:gs pos="0">
                <a:srgbClr val="5C3D00"/>
              </a:gs>
              <a:gs pos="30000">
                <a:srgbClr val="D49E6C"/>
              </a:gs>
              <a:gs pos="70000">
                <a:srgbClr val="A65528"/>
              </a:gs>
              <a:gs pos="100000">
                <a:srgbClr val="663012"/>
              </a:gs>
            </a:gsLst>
            <a:lin ang="16200000" scaled="1"/>
            <a:tileRect/>
          </a:grad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rot="5400000">
            <a:off x="5679257" y="2393149"/>
            <a:ext cx="4929222" cy="2000264"/>
          </a:xfrm>
          <a:prstGeom prst="wave">
            <a:avLst>
              <a:gd name="adj1" fmla="val 20000"/>
              <a:gd name="adj2" fmla="val -10000"/>
            </a:avLst>
          </a:prstGeom>
          <a:gradFill flip="none" rotWithShape="1">
            <a:gsLst>
              <a:gs pos="0">
                <a:srgbClr val="5C3D00"/>
              </a:gs>
              <a:gs pos="30000">
                <a:srgbClr val="D49E6C"/>
              </a:gs>
              <a:gs pos="70000">
                <a:srgbClr val="A65528"/>
              </a:gs>
              <a:gs pos="100000">
                <a:srgbClr val="663012"/>
              </a:gs>
            </a:gsLst>
            <a:lin ang="16200000" scaled="1"/>
            <a:tileRect/>
          </a:grad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0"/>
            <a:ext cx="9144000" cy="6858000"/>
          </a:xfrm>
          <a:prstGeom prst="rect">
            <a:avLst/>
          </a:prstGeom>
          <a:gradFill>
            <a:gsLst>
              <a:gs pos="0">
                <a:srgbClr val="D6B19C"/>
              </a:gs>
              <a:gs pos="30000">
                <a:srgbClr val="D49E6C"/>
              </a:gs>
              <a:gs pos="70000">
                <a:srgbClr val="A65528"/>
              </a:gs>
              <a:gs pos="100000">
                <a:srgbClr val="663012"/>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0-#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19" presetClass="entr" presetSubtype="10" fill="hold" grpId="1" nodeType="withEffect">
                                  <p:stCondLst>
                                    <p:cond delay="0"/>
                                  </p:stCondLst>
                                  <p:childTnLst>
                                    <p:set>
                                      <p:cBhvr>
                                        <p:cTn id="41" dur="1" fill="hold">
                                          <p:stCondLst>
                                            <p:cond delay="0"/>
                                          </p:stCondLst>
                                        </p:cTn>
                                        <p:tgtEl>
                                          <p:spTgt spid="5"/>
                                        </p:tgtEl>
                                        <p:attrNameLst>
                                          <p:attrName>style.visibility</p:attrName>
                                        </p:attrNameLst>
                                      </p:cBhvr>
                                      <p:to>
                                        <p:strVal val="visible"/>
                                      </p:to>
                                    </p:set>
                                    <p:anim calcmode="lin" valueType="num">
                                      <p:cBhvr>
                                        <p:cTn id="42" dur="3000" fill="hold"/>
                                        <p:tgtEl>
                                          <p:spTgt spid="5"/>
                                        </p:tgtEl>
                                        <p:attrNameLst>
                                          <p:attrName>ppt_w</p:attrName>
                                        </p:attrNameLst>
                                      </p:cBhvr>
                                      <p:tavLst>
                                        <p:tav tm="0" fmla="#ppt_w*sin(2.5*pi*$)">
                                          <p:val>
                                            <p:fltVal val="0"/>
                                          </p:val>
                                        </p:tav>
                                        <p:tav tm="100000">
                                          <p:val>
                                            <p:fltVal val="1"/>
                                          </p:val>
                                        </p:tav>
                                      </p:tavLst>
                                    </p:anim>
                                    <p:anim calcmode="lin" valueType="num">
                                      <p:cBhvr>
                                        <p:cTn id="43" dur="3000" fill="hold"/>
                                        <p:tgtEl>
                                          <p:spTgt spid="5"/>
                                        </p:tgtEl>
                                        <p:attrNameLst>
                                          <p:attrName>ppt_h</p:attrName>
                                        </p:attrNameLst>
                                      </p:cBhvr>
                                      <p:tavLst>
                                        <p:tav tm="0">
                                          <p:val>
                                            <p:strVal val="#ppt_h"/>
                                          </p:val>
                                        </p:tav>
                                        <p:tav tm="100000">
                                          <p:val>
                                            <p:strVal val="#ppt_h"/>
                                          </p:val>
                                        </p:tav>
                                      </p:tavLst>
                                    </p:anim>
                                  </p:childTnLst>
                                </p:cTn>
                              </p:par>
                              <p:par>
                                <p:cTn id="44" presetID="19" presetClass="entr" presetSubtype="10" fill="hold" grpId="1"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p:cTn id="46" dur="3000" fill="hold"/>
                                        <p:tgtEl>
                                          <p:spTgt spid="6"/>
                                        </p:tgtEl>
                                        <p:attrNameLst>
                                          <p:attrName>ppt_w</p:attrName>
                                        </p:attrNameLst>
                                      </p:cBhvr>
                                      <p:tavLst>
                                        <p:tav tm="0" fmla="#ppt_w*sin(2.5*pi*$)">
                                          <p:val>
                                            <p:fltVal val="0"/>
                                          </p:val>
                                        </p:tav>
                                        <p:tav tm="100000">
                                          <p:val>
                                            <p:fltVal val="1"/>
                                          </p:val>
                                        </p:tav>
                                      </p:tavLst>
                                    </p:anim>
                                    <p:anim calcmode="lin" valueType="num">
                                      <p:cBhvr>
                                        <p:cTn id="47" dur="3000" fill="hold"/>
                                        <p:tgtEl>
                                          <p:spTgt spid="6"/>
                                        </p:tgtEl>
                                        <p:attrNameLst>
                                          <p:attrName>ppt_h</p:attrName>
                                        </p:attrNameLst>
                                      </p:cBhvr>
                                      <p:tavLst>
                                        <p:tav tm="0">
                                          <p:val>
                                            <p:strVal val="#ppt_h"/>
                                          </p:val>
                                        </p:tav>
                                        <p:tav tm="100000">
                                          <p:val>
                                            <p:strVal val="#ppt_h"/>
                                          </p:val>
                                        </p:tav>
                                      </p:tavLst>
                                    </p:anim>
                                  </p:childTnLst>
                                </p:cTn>
                              </p:par>
                              <p:par>
                                <p:cTn id="48" presetID="19" presetClass="entr" presetSubtype="10" fill="hold" grpId="1" nodeType="withEffect">
                                  <p:stCondLst>
                                    <p:cond delay="0"/>
                                  </p:stCondLst>
                                  <p:childTnLst>
                                    <p:set>
                                      <p:cBhvr>
                                        <p:cTn id="49" dur="1" fill="hold">
                                          <p:stCondLst>
                                            <p:cond delay="0"/>
                                          </p:stCondLst>
                                        </p:cTn>
                                        <p:tgtEl>
                                          <p:spTgt spid="7"/>
                                        </p:tgtEl>
                                        <p:attrNameLst>
                                          <p:attrName>style.visibility</p:attrName>
                                        </p:attrNameLst>
                                      </p:cBhvr>
                                      <p:to>
                                        <p:strVal val="visible"/>
                                      </p:to>
                                    </p:set>
                                    <p:anim calcmode="lin" valueType="num">
                                      <p:cBhvr>
                                        <p:cTn id="50" dur="3000" fill="hold"/>
                                        <p:tgtEl>
                                          <p:spTgt spid="7"/>
                                        </p:tgtEl>
                                        <p:attrNameLst>
                                          <p:attrName>ppt_w</p:attrName>
                                        </p:attrNameLst>
                                      </p:cBhvr>
                                      <p:tavLst>
                                        <p:tav tm="0" fmla="#ppt_w*sin(2.5*pi*$)">
                                          <p:val>
                                            <p:fltVal val="0"/>
                                          </p:val>
                                        </p:tav>
                                        <p:tav tm="100000">
                                          <p:val>
                                            <p:fltVal val="1"/>
                                          </p:val>
                                        </p:tav>
                                      </p:tavLst>
                                    </p:anim>
                                    <p:anim calcmode="lin" valueType="num">
                                      <p:cBhvr>
                                        <p:cTn id="51" dur="3000" fill="hold"/>
                                        <p:tgtEl>
                                          <p:spTgt spid="7"/>
                                        </p:tgtEl>
                                        <p:attrNameLst>
                                          <p:attrName>ppt_h</p:attrName>
                                        </p:attrNameLst>
                                      </p:cBhvr>
                                      <p:tavLst>
                                        <p:tav tm="0">
                                          <p:val>
                                            <p:strVal val="#ppt_h"/>
                                          </p:val>
                                        </p:tav>
                                        <p:tav tm="100000">
                                          <p:val>
                                            <p:strVal val="#ppt_h"/>
                                          </p:val>
                                        </p:tav>
                                      </p:tavLst>
                                    </p:anim>
                                  </p:childTnLst>
                                </p:cTn>
                              </p:par>
                              <p:par>
                                <p:cTn id="52" presetID="19" presetClass="entr" presetSubtype="10" fill="hold" grpId="1" nodeType="withEffect">
                                  <p:stCondLst>
                                    <p:cond delay="0"/>
                                  </p:stCondLst>
                                  <p:childTnLst>
                                    <p:set>
                                      <p:cBhvr>
                                        <p:cTn id="53" dur="1" fill="hold">
                                          <p:stCondLst>
                                            <p:cond delay="0"/>
                                          </p:stCondLst>
                                        </p:cTn>
                                        <p:tgtEl>
                                          <p:spTgt spid="8"/>
                                        </p:tgtEl>
                                        <p:attrNameLst>
                                          <p:attrName>style.visibility</p:attrName>
                                        </p:attrNameLst>
                                      </p:cBhvr>
                                      <p:to>
                                        <p:strVal val="visible"/>
                                      </p:to>
                                    </p:set>
                                    <p:anim calcmode="lin" valueType="num">
                                      <p:cBhvr>
                                        <p:cTn id="54" dur="3000" fill="hold"/>
                                        <p:tgtEl>
                                          <p:spTgt spid="8"/>
                                        </p:tgtEl>
                                        <p:attrNameLst>
                                          <p:attrName>ppt_w</p:attrName>
                                        </p:attrNameLst>
                                      </p:cBhvr>
                                      <p:tavLst>
                                        <p:tav tm="0" fmla="#ppt_w*sin(2.5*pi*$)">
                                          <p:val>
                                            <p:fltVal val="0"/>
                                          </p:val>
                                        </p:tav>
                                        <p:tav tm="100000">
                                          <p:val>
                                            <p:fltVal val="1"/>
                                          </p:val>
                                        </p:tav>
                                      </p:tavLst>
                                    </p:anim>
                                    <p:anim calcmode="lin" valueType="num">
                                      <p:cBhvr>
                                        <p:cTn id="55" dur="3000" fill="hold"/>
                                        <p:tgtEl>
                                          <p:spTgt spid="8"/>
                                        </p:tgtEl>
                                        <p:attrNameLst>
                                          <p:attrName>ppt_h</p:attrName>
                                        </p:attrNameLst>
                                      </p:cBhvr>
                                      <p:tavLst>
                                        <p:tav tm="0">
                                          <p:val>
                                            <p:strVal val="#ppt_h"/>
                                          </p:val>
                                        </p:tav>
                                        <p:tav tm="100000">
                                          <p:val>
                                            <p:strVal val="#ppt_h"/>
                                          </p:val>
                                        </p:tav>
                                      </p:tavLst>
                                    </p:anim>
                                  </p:childTnLst>
                                </p:cTn>
                              </p:par>
                              <p:par>
                                <p:cTn id="56" presetID="19" presetClass="entr" presetSubtype="10" fill="hold" grpId="1" nodeType="withEffect">
                                  <p:stCondLst>
                                    <p:cond delay="0"/>
                                  </p:stCondLst>
                                  <p:childTnLst>
                                    <p:set>
                                      <p:cBhvr>
                                        <p:cTn id="57" dur="1" fill="hold">
                                          <p:stCondLst>
                                            <p:cond delay="0"/>
                                          </p:stCondLst>
                                        </p:cTn>
                                        <p:tgtEl>
                                          <p:spTgt spid="9"/>
                                        </p:tgtEl>
                                        <p:attrNameLst>
                                          <p:attrName>style.visibility</p:attrName>
                                        </p:attrNameLst>
                                      </p:cBhvr>
                                      <p:to>
                                        <p:strVal val="visible"/>
                                      </p:to>
                                    </p:set>
                                    <p:anim calcmode="lin" valueType="num">
                                      <p:cBhvr>
                                        <p:cTn id="58" dur="3000" fill="hold"/>
                                        <p:tgtEl>
                                          <p:spTgt spid="9"/>
                                        </p:tgtEl>
                                        <p:attrNameLst>
                                          <p:attrName>ppt_w</p:attrName>
                                        </p:attrNameLst>
                                      </p:cBhvr>
                                      <p:tavLst>
                                        <p:tav tm="0" fmla="#ppt_w*sin(2.5*pi*$)">
                                          <p:val>
                                            <p:fltVal val="0"/>
                                          </p:val>
                                        </p:tav>
                                        <p:tav tm="100000">
                                          <p:val>
                                            <p:fltVal val="1"/>
                                          </p:val>
                                        </p:tav>
                                      </p:tavLst>
                                    </p:anim>
                                    <p:anim calcmode="lin" valueType="num">
                                      <p:cBhvr>
                                        <p:cTn id="59" dur="3000" fill="hold"/>
                                        <p:tgtEl>
                                          <p:spTgt spid="9"/>
                                        </p:tgtEl>
                                        <p:attrNameLst>
                                          <p:attrName>ppt_h</p:attrName>
                                        </p:attrNameLst>
                                      </p:cBhvr>
                                      <p:tavLst>
                                        <p:tav tm="0">
                                          <p:val>
                                            <p:strVal val="#ppt_h"/>
                                          </p:val>
                                        </p:tav>
                                        <p:tav tm="100000">
                                          <p:val>
                                            <p:strVal val="#ppt_h"/>
                                          </p:val>
                                        </p:tav>
                                      </p:tavLst>
                                    </p:anim>
                                  </p:childTnLst>
                                </p:cTn>
                              </p:par>
                              <p:par>
                                <p:cTn id="60" presetID="19" presetClass="entr" presetSubtype="10" fill="hold" grpId="1" nodeType="withEffect">
                                  <p:stCondLst>
                                    <p:cond delay="0"/>
                                  </p:stCondLst>
                                  <p:childTnLst>
                                    <p:set>
                                      <p:cBhvr>
                                        <p:cTn id="61" dur="1" fill="hold">
                                          <p:stCondLst>
                                            <p:cond delay="0"/>
                                          </p:stCondLst>
                                        </p:cTn>
                                        <p:tgtEl>
                                          <p:spTgt spid="10"/>
                                        </p:tgtEl>
                                        <p:attrNameLst>
                                          <p:attrName>style.visibility</p:attrName>
                                        </p:attrNameLst>
                                      </p:cBhvr>
                                      <p:to>
                                        <p:strVal val="visible"/>
                                      </p:to>
                                    </p:set>
                                    <p:anim calcmode="lin" valueType="num">
                                      <p:cBhvr>
                                        <p:cTn id="62" dur="3000" fill="hold"/>
                                        <p:tgtEl>
                                          <p:spTgt spid="10"/>
                                        </p:tgtEl>
                                        <p:attrNameLst>
                                          <p:attrName>ppt_w</p:attrName>
                                        </p:attrNameLst>
                                      </p:cBhvr>
                                      <p:tavLst>
                                        <p:tav tm="0" fmla="#ppt_w*sin(2.5*pi*$)">
                                          <p:val>
                                            <p:fltVal val="0"/>
                                          </p:val>
                                        </p:tav>
                                        <p:tav tm="100000">
                                          <p:val>
                                            <p:fltVal val="1"/>
                                          </p:val>
                                        </p:tav>
                                      </p:tavLst>
                                    </p:anim>
                                    <p:anim calcmode="lin" valueType="num">
                                      <p:cBhvr>
                                        <p:cTn id="63" dur="3000" fill="hold"/>
                                        <p:tgtEl>
                                          <p:spTgt spid="10"/>
                                        </p:tgtEl>
                                        <p:attrNameLst>
                                          <p:attrName>ppt_h</p:attrName>
                                        </p:attrNameLst>
                                      </p:cBhvr>
                                      <p:tavLst>
                                        <p:tav tm="0">
                                          <p:val>
                                            <p:strVal val="#ppt_h"/>
                                          </p:val>
                                        </p:tav>
                                        <p:tav tm="100000">
                                          <p:val>
                                            <p:strVal val="#ppt_h"/>
                                          </p:val>
                                        </p:tav>
                                      </p:tavLst>
                                    </p:anim>
                                  </p:childTnLst>
                                </p:cTn>
                              </p:par>
                              <p:par>
                                <p:cTn id="64" presetID="19" presetClass="entr" presetSubtype="10" fill="hold" grpId="1" nodeType="withEffect">
                                  <p:stCondLst>
                                    <p:cond delay="0"/>
                                  </p:stCondLst>
                                  <p:childTnLst>
                                    <p:set>
                                      <p:cBhvr>
                                        <p:cTn id="65" dur="1" fill="hold">
                                          <p:stCondLst>
                                            <p:cond delay="0"/>
                                          </p:stCondLst>
                                        </p:cTn>
                                        <p:tgtEl>
                                          <p:spTgt spid="11"/>
                                        </p:tgtEl>
                                        <p:attrNameLst>
                                          <p:attrName>style.visibility</p:attrName>
                                        </p:attrNameLst>
                                      </p:cBhvr>
                                      <p:to>
                                        <p:strVal val="visible"/>
                                      </p:to>
                                    </p:set>
                                    <p:anim calcmode="lin" valueType="num">
                                      <p:cBhvr>
                                        <p:cTn id="66" dur="3000" fill="hold"/>
                                        <p:tgtEl>
                                          <p:spTgt spid="11"/>
                                        </p:tgtEl>
                                        <p:attrNameLst>
                                          <p:attrName>ppt_w</p:attrName>
                                        </p:attrNameLst>
                                      </p:cBhvr>
                                      <p:tavLst>
                                        <p:tav tm="0" fmla="#ppt_w*sin(2.5*pi*$)">
                                          <p:val>
                                            <p:fltVal val="0"/>
                                          </p:val>
                                        </p:tav>
                                        <p:tav tm="100000">
                                          <p:val>
                                            <p:fltVal val="1"/>
                                          </p:val>
                                        </p:tav>
                                      </p:tavLst>
                                    </p:anim>
                                    <p:anim calcmode="lin" valueType="num">
                                      <p:cBhvr>
                                        <p:cTn id="67" dur="3000" fill="hold"/>
                                        <p:tgtEl>
                                          <p:spTgt spid="11"/>
                                        </p:tgtEl>
                                        <p:attrNameLst>
                                          <p:attrName>ppt_h</p:attrName>
                                        </p:attrNameLst>
                                      </p:cBhvr>
                                      <p:tavLst>
                                        <p:tav tm="0">
                                          <p:val>
                                            <p:strVal val="#ppt_h"/>
                                          </p:val>
                                        </p:tav>
                                        <p:tav tm="100000">
                                          <p:val>
                                            <p:strVal val="#ppt_h"/>
                                          </p:val>
                                        </p:tav>
                                      </p:tavLst>
                                    </p:anim>
                                  </p:childTnLst>
                                </p:cTn>
                              </p:par>
                              <p:par>
                                <p:cTn id="68" presetID="19" presetClass="entr" presetSubtype="10" fill="hold" grpId="1" nodeType="withEffect">
                                  <p:stCondLst>
                                    <p:cond delay="0"/>
                                  </p:stCondLst>
                                  <p:childTnLst>
                                    <p:set>
                                      <p:cBhvr>
                                        <p:cTn id="69" dur="1" fill="hold">
                                          <p:stCondLst>
                                            <p:cond delay="0"/>
                                          </p:stCondLst>
                                        </p:cTn>
                                        <p:tgtEl>
                                          <p:spTgt spid="12"/>
                                        </p:tgtEl>
                                        <p:attrNameLst>
                                          <p:attrName>style.visibility</p:attrName>
                                        </p:attrNameLst>
                                      </p:cBhvr>
                                      <p:to>
                                        <p:strVal val="visible"/>
                                      </p:to>
                                    </p:set>
                                    <p:anim calcmode="lin" valueType="num">
                                      <p:cBhvr>
                                        <p:cTn id="70" dur="3000" fill="hold"/>
                                        <p:tgtEl>
                                          <p:spTgt spid="12"/>
                                        </p:tgtEl>
                                        <p:attrNameLst>
                                          <p:attrName>ppt_w</p:attrName>
                                        </p:attrNameLst>
                                      </p:cBhvr>
                                      <p:tavLst>
                                        <p:tav tm="0" fmla="#ppt_w*sin(2.5*pi*$)">
                                          <p:val>
                                            <p:fltVal val="0"/>
                                          </p:val>
                                        </p:tav>
                                        <p:tav tm="100000">
                                          <p:val>
                                            <p:fltVal val="1"/>
                                          </p:val>
                                        </p:tav>
                                      </p:tavLst>
                                    </p:anim>
                                    <p:anim calcmode="lin" valueType="num">
                                      <p:cBhvr>
                                        <p:cTn id="71" dur="3000" fill="hold"/>
                                        <p:tgtEl>
                                          <p:spTgt spid="12"/>
                                        </p:tgtEl>
                                        <p:attrNameLst>
                                          <p:attrName>ppt_h</p:attrName>
                                        </p:attrNameLst>
                                      </p:cBhvr>
                                      <p:tavLst>
                                        <p:tav tm="0">
                                          <p:val>
                                            <p:strVal val="#ppt_h"/>
                                          </p:val>
                                        </p:tav>
                                        <p:tav tm="100000">
                                          <p:val>
                                            <p:strVal val="#ppt_h"/>
                                          </p:val>
                                        </p:tav>
                                      </p:tavLst>
                                    </p:anim>
                                  </p:childTnLst>
                                </p:cTn>
                              </p:par>
                            </p:childTnLst>
                          </p:cTn>
                        </p:par>
                        <p:par>
                          <p:cTn id="72" fill="hold">
                            <p:stCondLst>
                              <p:cond delay="3000"/>
                            </p:stCondLst>
                            <p:childTnLst>
                              <p:par>
                                <p:cTn id="73" presetID="2" presetClass="exit" presetSubtype="2" fill="hold" grpId="2" nodeType="afterEffect">
                                  <p:stCondLst>
                                    <p:cond delay="0"/>
                                  </p:stCondLst>
                                  <p:childTnLst>
                                    <p:anim calcmode="lin" valueType="num">
                                      <p:cBhvr additive="base">
                                        <p:cTn id="74" dur="3000"/>
                                        <p:tgtEl>
                                          <p:spTgt spid="5"/>
                                        </p:tgtEl>
                                        <p:attrNameLst>
                                          <p:attrName>ppt_x</p:attrName>
                                        </p:attrNameLst>
                                      </p:cBhvr>
                                      <p:tavLst>
                                        <p:tav tm="0">
                                          <p:val>
                                            <p:strVal val="ppt_x"/>
                                          </p:val>
                                        </p:tav>
                                        <p:tav tm="100000">
                                          <p:val>
                                            <p:strVal val="1+ppt_w/2"/>
                                          </p:val>
                                        </p:tav>
                                      </p:tavLst>
                                    </p:anim>
                                    <p:anim calcmode="lin" valueType="num">
                                      <p:cBhvr additive="base">
                                        <p:cTn id="75" dur="3000"/>
                                        <p:tgtEl>
                                          <p:spTgt spid="5"/>
                                        </p:tgtEl>
                                        <p:attrNameLst>
                                          <p:attrName>ppt_y</p:attrName>
                                        </p:attrNameLst>
                                      </p:cBhvr>
                                      <p:tavLst>
                                        <p:tav tm="0">
                                          <p:val>
                                            <p:strVal val="ppt_y"/>
                                          </p:val>
                                        </p:tav>
                                        <p:tav tm="100000">
                                          <p:val>
                                            <p:strVal val="ppt_y"/>
                                          </p:val>
                                        </p:tav>
                                      </p:tavLst>
                                    </p:anim>
                                    <p:set>
                                      <p:cBhvr>
                                        <p:cTn id="76" dur="1" fill="hold">
                                          <p:stCondLst>
                                            <p:cond delay="2999"/>
                                          </p:stCondLst>
                                        </p:cTn>
                                        <p:tgtEl>
                                          <p:spTgt spid="5"/>
                                        </p:tgtEl>
                                        <p:attrNameLst>
                                          <p:attrName>style.visibility</p:attrName>
                                        </p:attrNameLst>
                                      </p:cBhvr>
                                      <p:to>
                                        <p:strVal val="hidden"/>
                                      </p:to>
                                    </p:set>
                                  </p:childTnLst>
                                </p:cTn>
                              </p:par>
                              <p:par>
                                <p:cTn id="77" presetID="2" presetClass="exit" presetSubtype="8" fill="hold" grpId="2" nodeType="withEffect">
                                  <p:stCondLst>
                                    <p:cond delay="0"/>
                                  </p:stCondLst>
                                  <p:childTnLst>
                                    <p:anim calcmode="lin" valueType="num">
                                      <p:cBhvr additive="base">
                                        <p:cTn id="78" dur="3000"/>
                                        <p:tgtEl>
                                          <p:spTgt spid="6"/>
                                        </p:tgtEl>
                                        <p:attrNameLst>
                                          <p:attrName>ppt_x</p:attrName>
                                        </p:attrNameLst>
                                      </p:cBhvr>
                                      <p:tavLst>
                                        <p:tav tm="0">
                                          <p:val>
                                            <p:strVal val="ppt_x"/>
                                          </p:val>
                                        </p:tav>
                                        <p:tav tm="100000">
                                          <p:val>
                                            <p:strVal val="0-ppt_w/2"/>
                                          </p:val>
                                        </p:tav>
                                      </p:tavLst>
                                    </p:anim>
                                    <p:anim calcmode="lin" valueType="num">
                                      <p:cBhvr additive="base">
                                        <p:cTn id="79" dur="3000"/>
                                        <p:tgtEl>
                                          <p:spTgt spid="6"/>
                                        </p:tgtEl>
                                        <p:attrNameLst>
                                          <p:attrName>ppt_y</p:attrName>
                                        </p:attrNameLst>
                                      </p:cBhvr>
                                      <p:tavLst>
                                        <p:tav tm="0">
                                          <p:val>
                                            <p:strVal val="ppt_y"/>
                                          </p:val>
                                        </p:tav>
                                        <p:tav tm="100000">
                                          <p:val>
                                            <p:strVal val="ppt_y"/>
                                          </p:val>
                                        </p:tav>
                                      </p:tavLst>
                                    </p:anim>
                                    <p:set>
                                      <p:cBhvr>
                                        <p:cTn id="80" dur="1" fill="hold">
                                          <p:stCondLst>
                                            <p:cond delay="2999"/>
                                          </p:stCondLst>
                                        </p:cTn>
                                        <p:tgtEl>
                                          <p:spTgt spid="6"/>
                                        </p:tgtEl>
                                        <p:attrNameLst>
                                          <p:attrName>style.visibility</p:attrName>
                                        </p:attrNameLst>
                                      </p:cBhvr>
                                      <p:to>
                                        <p:strVal val="hidden"/>
                                      </p:to>
                                    </p:set>
                                  </p:childTnLst>
                                </p:cTn>
                              </p:par>
                              <p:par>
                                <p:cTn id="81" presetID="2" presetClass="exit" presetSubtype="2" fill="hold" grpId="2" nodeType="withEffect">
                                  <p:stCondLst>
                                    <p:cond delay="0"/>
                                  </p:stCondLst>
                                  <p:childTnLst>
                                    <p:anim calcmode="lin" valueType="num">
                                      <p:cBhvr additive="base">
                                        <p:cTn id="82" dur="3000"/>
                                        <p:tgtEl>
                                          <p:spTgt spid="7"/>
                                        </p:tgtEl>
                                        <p:attrNameLst>
                                          <p:attrName>ppt_x</p:attrName>
                                        </p:attrNameLst>
                                      </p:cBhvr>
                                      <p:tavLst>
                                        <p:tav tm="0">
                                          <p:val>
                                            <p:strVal val="ppt_x"/>
                                          </p:val>
                                        </p:tav>
                                        <p:tav tm="100000">
                                          <p:val>
                                            <p:strVal val="1+ppt_w/2"/>
                                          </p:val>
                                        </p:tav>
                                      </p:tavLst>
                                    </p:anim>
                                    <p:anim calcmode="lin" valueType="num">
                                      <p:cBhvr additive="base">
                                        <p:cTn id="83" dur="3000"/>
                                        <p:tgtEl>
                                          <p:spTgt spid="7"/>
                                        </p:tgtEl>
                                        <p:attrNameLst>
                                          <p:attrName>ppt_y</p:attrName>
                                        </p:attrNameLst>
                                      </p:cBhvr>
                                      <p:tavLst>
                                        <p:tav tm="0">
                                          <p:val>
                                            <p:strVal val="ppt_y"/>
                                          </p:val>
                                        </p:tav>
                                        <p:tav tm="100000">
                                          <p:val>
                                            <p:strVal val="ppt_y"/>
                                          </p:val>
                                        </p:tav>
                                      </p:tavLst>
                                    </p:anim>
                                    <p:set>
                                      <p:cBhvr>
                                        <p:cTn id="84" dur="1" fill="hold">
                                          <p:stCondLst>
                                            <p:cond delay="2999"/>
                                          </p:stCondLst>
                                        </p:cTn>
                                        <p:tgtEl>
                                          <p:spTgt spid="7"/>
                                        </p:tgtEl>
                                        <p:attrNameLst>
                                          <p:attrName>style.visibility</p:attrName>
                                        </p:attrNameLst>
                                      </p:cBhvr>
                                      <p:to>
                                        <p:strVal val="hidden"/>
                                      </p:to>
                                    </p:set>
                                  </p:childTnLst>
                                </p:cTn>
                              </p:par>
                              <p:par>
                                <p:cTn id="85" presetID="2" presetClass="exit" presetSubtype="8" fill="hold" grpId="2" nodeType="withEffect">
                                  <p:stCondLst>
                                    <p:cond delay="0"/>
                                  </p:stCondLst>
                                  <p:childTnLst>
                                    <p:anim calcmode="lin" valueType="num">
                                      <p:cBhvr additive="base">
                                        <p:cTn id="86" dur="3000"/>
                                        <p:tgtEl>
                                          <p:spTgt spid="8"/>
                                        </p:tgtEl>
                                        <p:attrNameLst>
                                          <p:attrName>ppt_x</p:attrName>
                                        </p:attrNameLst>
                                      </p:cBhvr>
                                      <p:tavLst>
                                        <p:tav tm="0">
                                          <p:val>
                                            <p:strVal val="ppt_x"/>
                                          </p:val>
                                        </p:tav>
                                        <p:tav tm="100000">
                                          <p:val>
                                            <p:strVal val="0-ppt_w/2"/>
                                          </p:val>
                                        </p:tav>
                                      </p:tavLst>
                                    </p:anim>
                                    <p:anim calcmode="lin" valueType="num">
                                      <p:cBhvr additive="base">
                                        <p:cTn id="87" dur="3000"/>
                                        <p:tgtEl>
                                          <p:spTgt spid="8"/>
                                        </p:tgtEl>
                                        <p:attrNameLst>
                                          <p:attrName>ppt_y</p:attrName>
                                        </p:attrNameLst>
                                      </p:cBhvr>
                                      <p:tavLst>
                                        <p:tav tm="0">
                                          <p:val>
                                            <p:strVal val="ppt_y"/>
                                          </p:val>
                                        </p:tav>
                                        <p:tav tm="100000">
                                          <p:val>
                                            <p:strVal val="ppt_y"/>
                                          </p:val>
                                        </p:tav>
                                      </p:tavLst>
                                    </p:anim>
                                    <p:set>
                                      <p:cBhvr>
                                        <p:cTn id="88" dur="1" fill="hold">
                                          <p:stCondLst>
                                            <p:cond delay="2999"/>
                                          </p:stCondLst>
                                        </p:cTn>
                                        <p:tgtEl>
                                          <p:spTgt spid="8"/>
                                        </p:tgtEl>
                                        <p:attrNameLst>
                                          <p:attrName>style.visibility</p:attrName>
                                        </p:attrNameLst>
                                      </p:cBhvr>
                                      <p:to>
                                        <p:strVal val="hidden"/>
                                      </p:to>
                                    </p:set>
                                  </p:childTnLst>
                                </p:cTn>
                              </p:par>
                              <p:par>
                                <p:cTn id="89" presetID="2" presetClass="exit" presetSubtype="2" fill="hold" grpId="2" nodeType="withEffect">
                                  <p:stCondLst>
                                    <p:cond delay="0"/>
                                  </p:stCondLst>
                                  <p:childTnLst>
                                    <p:anim calcmode="lin" valueType="num">
                                      <p:cBhvr additive="base">
                                        <p:cTn id="90" dur="3000"/>
                                        <p:tgtEl>
                                          <p:spTgt spid="9"/>
                                        </p:tgtEl>
                                        <p:attrNameLst>
                                          <p:attrName>ppt_x</p:attrName>
                                        </p:attrNameLst>
                                      </p:cBhvr>
                                      <p:tavLst>
                                        <p:tav tm="0">
                                          <p:val>
                                            <p:strVal val="ppt_x"/>
                                          </p:val>
                                        </p:tav>
                                        <p:tav tm="100000">
                                          <p:val>
                                            <p:strVal val="1+ppt_w/2"/>
                                          </p:val>
                                        </p:tav>
                                      </p:tavLst>
                                    </p:anim>
                                    <p:anim calcmode="lin" valueType="num">
                                      <p:cBhvr additive="base">
                                        <p:cTn id="91" dur="3000"/>
                                        <p:tgtEl>
                                          <p:spTgt spid="9"/>
                                        </p:tgtEl>
                                        <p:attrNameLst>
                                          <p:attrName>ppt_y</p:attrName>
                                        </p:attrNameLst>
                                      </p:cBhvr>
                                      <p:tavLst>
                                        <p:tav tm="0">
                                          <p:val>
                                            <p:strVal val="ppt_y"/>
                                          </p:val>
                                        </p:tav>
                                        <p:tav tm="100000">
                                          <p:val>
                                            <p:strVal val="ppt_y"/>
                                          </p:val>
                                        </p:tav>
                                      </p:tavLst>
                                    </p:anim>
                                    <p:set>
                                      <p:cBhvr>
                                        <p:cTn id="92" dur="1" fill="hold">
                                          <p:stCondLst>
                                            <p:cond delay="2999"/>
                                          </p:stCondLst>
                                        </p:cTn>
                                        <p:tgtEl>
                                          <p:spTgt spid="9"/>
                                        </p:tgtEl>
                                        <p:attrNameLst>
                                          <p:attrName>style.visibility</p:attrName>
                                        </p:attrNameLst>
                                      </p:cBhvr>
                                      <p:to>
                                        <p:strVal val="hidden"/>
                                      </p:to>
                                    </p:set>
                                  </p:childTnLst>
                                </p:cTn>
                              </p:par>
                              <p:par>
                                <p:cTn id="93" presetID="2" presetClass="exit" presetSubtype="8" fill="hold" grpId="2" nodeType="withEffect">
                                  <p:stCondLst>
                                    <p:cond delay="0"/>
                                  </p:stCondLst>
                                  <p:childTnLst>
                                    <p:anim calcmode="lin" valueType="num">
                                      <p:cBhvr additive="base">
                                        <p:cTn id="94" dur="3000"/>
                                        <p:tgtEl>
                                          <p:spTgt spid="10"/>
                                        </p:tgtEl>
                                        <p:attrNameLst>
                                          <p:attrName>ppt_x</p:attrName>
                                        </p:attrNameLst>
                                      </p:cBhvr>
                                      <p:tavLst>
                                        <p:tav tm="0">
                                          <p:val>
                                            <p:strVal val="ppt_x"/>
                                          </p:val>
                                        </p:tav>
                                        <p:tav tm="100000">
                                          <p:val>
                                            <p:strVal val="0-ppt_w/2"/>
                                          </p:val>
                                        </p:tav>
                                      </p:tavLst>
                                    </p:anim>
                                    <p:anim calcmode="lin" valueType="num">
                                      <p:cBhvr additive="base">
                                        <p:cTn id="95" dur="3000"/>
                                        <p:tgtEl>
                                          <p:spTgt spid="10"/>
                                        </p:tgtEl>
                                        <p:attrNameLst>
                                          <p:attrName>ppt_y</p:attrName>
                                        </p:attrNameLst>
                                      </p:cBhvr>
                                      <p:tavLst>
                                        <p:tav tm="0">
                                          <p:val>
                                            <p:strVal val="ppt_y"/>
                                          </p:val>
                                        </p:tav>
                                        <p:tav tm="100000">
                                          <p:val>
                                            <p:strVal val="ppt_y"/>
                                          </p:val>
                                        </p:tav>
                                      </p:tavLst>
                                    </p:anim>
                                    <p:set>
                                      <p:cBhvr>
                                        <p:cTn id="96" dur="1" fill="hold">
                                          <p:stCondLst>
                                            <p:cond delay="2999"/>
                                          </p:stCondLst>
                                        </p:cTn>
                                        <p:tgtEl>
                                          <p:spTgt spid="10"/>
                                        </p:tgtEl>
                                        <p:attrNameLst>
                                          <p:attrName>style.visibility</p:attrName>
                                        </p:attrNameLst>
                                      </p:cBhvr>
                                      <p:to>
                                        <p:strVal val="hidden"/>
                                      </p:to>
                                    </p:set>
                                  </p:childTnLst>
                                </p:cTn>
                              </p:par>
                              <p:par>
                                <p:cTn id="97" presetID="2" presetClass="exit" presetSubtype="2" fill="hold" grpId="2" nodeType="withEffect">
                                  <p:stCondLst>
                                    <p:cond delay="0"/>
                                  </p:stCondLst>
                                  <p:childTnLst>
                                    <p:anim calcmode="lin" valueType="num">
                                      <p:cBhvr additive="base">
                                        <p:cTn id="98" dur="3000"/>
                                        <p:tgtEl>
                                          <p:spTgt spid="11"/>
                                        </p:tgtEl>
                                        <p:attrNameLst>
                                          <p:attrName>ppt_x</p:attrName>
                                        </p:attrNameLst>
                                      </p:cBhvr>
                                      <p:tavLst>
                                        <p:tav tm="0">
                                          <p:val>
                                            <p:strVal val="ppt_x"/>
                                          </p:val>
                                        </p:tav>
                                        <p:tav tm="100000">
                                          <p:val>
                                            <p:strVal val="1+ppt_w/2"/>
                                          </p:val>
                                        </p:tav>
                                      </p:tavLst>
                                    </p:anim>
                                    <p:anim calcmode="lin" valueType="num">
                                      <p:cBhvr additive="base">
                                        <p:cTn id="99" dur="3000"/>
                                        <p:tgtEl>
                                          <p:spTgt spid="11"/>
                                        </p:tgtEl>
                                        <p:attrNameLst>
                                          <p:attrName>ppt_y</p:attrName>
                                        </p:attrNameLst>
                                      </p:cBhvr>
                                      <p:tavLst>
                                        <p:tav tm="0">
                                          <p:val>
                                            <p:strVal val="ppt_y"/>
                                          </p:val>
                                        </p:tav>
                                        <p:tav tm="100000">
                                          <p:val>
                                            <p:strVal val="ppt_y"/>
                                          </p:val>
                                        </p:tav>
                                      </p:tavLst>
                                    </p:anim>
                                    <p:set>
                                      <p:cBhvr>
                                        <p:cTn id="100" dur="1" fill="hold">
                                          <p:stCondLst>
                                            <p:cond delay="2999"/>
                                          </p:stCondLst>
                                        </p:cTn>
                                        <p:tgtEl>
                                          <p:spTgt spid="11"/>
                                        </p:tgtEl>
                                        <p:attrNameLst>
                                          <p:attrName>style.visibility</p:attrName>
                                        </p:attrNameLst>
                                      </p:cBhvr>
                                      <p:to>
                                        <p:strVal val="hidden"/>
                                      </p:to>
                                    </p:set>
                                  </p:childTnLst>
                                </p:cTn>
                              </p:par>
                              <p:par>
                                <p:cTn id="101" presetID="2" presetClass="exit" presetSubtype="8" fill="hold" grpId="2" nodeType="withEffect">
                                  <p:stCondLst>
                                    <p:cond delay="0"/>
                                  </p:stCondLst>
                                  <p:childTnLst>
                                    <p:anim calcmode="lin" valueType="num">
                                      <p:cBhvr additive="base">
                                        <p:cTn id="102" dur="3000"/>
                                        <p:tgtEl>
                                          <p:spTgt spid="12"/>
                                        </p:tgtEl>
                                        <p:attrNameLst>
                                          <p:attrName>ppt_x</p:attrName>
                                        </p:attrNameLst>
                                      </p:cBhvr>
                                      <p:tavLst>
                                        <p:tav tm="0">
                                          <p:val>
                                            <p:strVal val="ppt_x"/>
                                          </p:val>
                                        </p:tav>
                                        <p:tav tm="100000">
                                          <p:val>
                                            <p:strVal val="0-ppt_w/2"/>
                                          </p:val>
                                        </p:tav>
                                      </p:tavLst>
                                    </p:anim>
                                    <p:anim calcmode="lin" valueType="num">
                                      <p:cBhvr additive="base">
                                        <p:cTn id="103" dur="3000"/>
                                        <p:tgtEl>
                                          <p:spTgt spid="12"/>
                                        </p:tgtEl>
                                        <p:attrNameLst>
                                          <p:attrName>ppt_y</p:attrName>
                                        </p:attrNameLst>
                                      </p:cBhvr>
                                      <p:tavLst>
                                        <p:tav tm="0">
                                          <p:val>
                                            <p:strVal val="ppt_y"/>
                                          </p:val>
                                        </p:tav>
                                        <p:tav tm="100000">
                                          <p:val>
                                            <p:strVal val="ppt_y"/>
                                          </p:val>
                                        </p:tav>
                                      </p:tavLst>
                                    </p:anim>
                                    <p:set>
                                      <p:cBhvr>
                                        <p:cTn id="104" dur="1" fill="hold">
                                          <p:stCondLst>
                                            <p:cond delay="2999"/>
                                          </p:stCondLst>
                                        </p:cTn>
                                        <p:tgtEl>
                                          <p:spTgt spid="12"/>
                                        </p:tgtEl>
                                        <p:attrNameLst>
                                          <p:attrName>style.visibility</p:attrName>
                                        </p:attrNameLst>
                                      </p:cBhvr>
                                      <p:to>
                                        <p:strVal val="hidden"/>
                                      </p:to>
                                    </p:set>
                                  </p:childTnLst>
                                </p:cTn>
                              </p:par>
                              <p:par>
                                <p:cTn id="105" presetID="19" presetClass="exit" presetSubtype="10" fill="hold" grpId="3" nodeType="withEffect">
                                  <p:stCondLst>
                                    <p:cond delay="0"/>
                                  </p:stCondLst>
                                  <p:childTnLst>
                                    <p:anim calcmode="lin" valueType="num">
                                      <p:cBhvr>
                                        <p:cTn id="106" dur="3000"/>
                                        <p:tgtEl>
                                          <p:spTgt spid="5"/>
                                        </p:tgtEl>
                                        <p:attrNameLst>
                                          <p:attrName>ppt_h</p:attrName>
                                        </p:attrNameLst>
                                      </p:cBhvr>
                                      <p:tavLst>
                                        <p:tav tm="0">
                                          <p:val>
                                            <p:strVal val="ppt_h"/>
                                          </p:val>
                                        </p:tav>
                                        <p:tav tm="100000">
                                          <p:val>
                                            <p:strVal val="ppt_h"/>
                                          </p:val>
                                        </p:tav>
                                      </p:tavLst>
                                    </p:anim>
                                    <p:anim calcmode="lin" valueType="num">
                                      <p:cBhvr>
                                        <p:cTn id="107"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8" dur="1" fill="hold">
                                          <p:stCondLst>
                                            <p:cond delay="2999"/>
                                          </p:stCondLst>
                                        </p:cTn>
                                        <p:tgtEl>
                                          <p:spTgt spid="5"/>
                                        </p:tgtEl>
                                        <p:attrNameLst>
                                          <p:attrName>style.visibility</p:attrName>
                                        </p:attrNameLst>
                                      </p:cBhvr>
                                      <p:to>
                                        <p:strVal val="hidden"/>
                                      </p:to>
                                    </p:set>
                                  </p:childTnLst>
                                </p:cTn>
                              </p:par>
                              <p:par>
                                <p:cTn id="109" presetID="19" presetClass="exit" presetSubtype="10" fill="hold" grpId="3" nodeType="withEffect">
                                  <p:stCondLst>
                                    <p:cond delay="0"/>
                                  </p:stCondLst>
                                  <p:childTnLst>
                                    <p:anim calcmode="lin" valueType="num">
                                      <p:cBhvr>
                                        <p:cTn id="110" dur="3000"/>
                                        <p:tgtEl>
                                          <p:spTgt spid="6"/>
                                        </p:tgtEl>
                                        <p:attrNameLst>
                                          <p:attrName>ppt_h</p:attrName>
                                        </p:attrNameLst>
                                      </p:cBhvr>
                                      <p:tavLst>
                                        <p:tav tm="0">
                                          <p:val>
                                            <p:strVal val="ppt_h"/>
                                          </p:val>
                                        </p:tav>
                                        <p:tav tm="100000">
                                          <p:val>
                                            <p:strVal val="ppt_h"/>
                                          </p:val>
                                        </p:tav>
                                      </p:tavLst>
                                    </p:anim>
                                    <p:anim calcmode="lin" valueType="num">
                                      <p:cBhvr>
                                        <p:cTn id="111"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2" dur="1" fill="hold">
                                          <p:stCondLst>
                                            <p:cond delay="2999"/>
                                          </p:stCondLst>
                                        </p:cTn>
                                        <p:tgtEl>
                                          <p:spTgt spid="6"/>
                                        </p:tgtEl>
                                        <p:attrNameLst>
                                          <p:attrName>style.visibility</p:attrName>
                                        </p:attrNameLst>
                                      </p:cBhvr>
                                      <p:to>
                                        <p:strVal val="hidden"/>
                                      </p:to>
                                    </p:set>
                                  </p:childTnLst>
                                </p:cTn>
                              </p:par>
                              <p:par>
                                <p:cTn id="113" presetID="19" presetClass="exit" presetSubtype="10" fill="hold" grpId="3" nodeType="withEffect">
                                  <p:stCondLst>
                                    <p:cond delay="0"/>
                                  </p:stCondLst>
                                  <p:childTnLst>
                                    <p:anim calcmode="lin" valueType="num">
                                      <p:cBhvr>
                                        <p:cTn id="114" dur="3000"/>
                                        <p:tgtEl>
                                          <p:spTgt spid="7"/>
                                        </p:tgtEl>
                                        <p:attrNameLst>
                                          <p:attrName>ppt_h</p:attrName>
                                        </p:attrNameLst>
                                      </p:cBhvr>
                                      <p:tavLst>
                                        <p:tav tm="0">
                                          <p:val>
                                            <p:strVal val="ppt_h"/>
                                          </p:val>
                                        </p:tav>
                                        <p:tav tm="100000">
                                          <p:val>
                                            <p:strVal val="ppt_h"/>
                                          </p:val>
                                        </p:tav>
                                      </p:tavLst>
                                    </p:anim>
                                    <p:anim calcmode="lin" valueType="num">
                                      <p:cBhvr>
                                        <p:cTn id="115"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6" dur="1" fill="hold">
                                          <p:stCondLst>
                                            <p:cond delay="2999"/>
                                          </p:stCondLst>
                                        </p:cTn>
                                        <p:tgtEl>
                                          <p:spTgt spid="7"/>
                                        </p:tgtEl>
                                        <p:attrNameLst>
                                          <p:attrName>style.visibility</p:attrName>
                                        </p:attrNameLst>
                                      </p:cBhvr>
                                      <p:to>
                                        <p:strVal val="hidden"/>
                                      </p:to>
                                    </p:set>
                                  </p:childTnLst>
                                </p:cTn>
                              </p:par>
                              <p:par>
                                <p:cTn id="117" presetID="19" presetClass="exit" presetSubtype="10" fill="hold" grpId="3" nodeType="withEffect">
                                  <p:stCondLst>
                                    <p:cond delay="0"/>
                                  </p:stCondLst>
                                  <p:childTnLst>
                                    <p:anim calcmode="lin" valueType="num">
                                      <p:cBhvr>
                                        <p:cTn id="118" dur="3000"/>
                                        <p:tgtEl>
                                          <p:spTgt spid="8"/>
                                        </p:tgtEl>
                                        <p:attrNameLst>
                                          <p:attrName>ppt_h</p:attrName>
                                        </p:attrNameLst>
                                      </p:cBhvr>
                                      <p:tavLst>
                                        <p:tav tm="0">
                                          <p:val>
                                            <p:strVal val="ppt_h"/>
                                          </p:val>
                                        </p:tav>
                                        <p:tav tm="100000">
                                          <p:val>
                                            <p:strVal val="ppt_h"/>
                                          </p:val>
                                        </p:tav>
                                      </p:tavLst>
                                    </p:anim>
                                    <p:anim calcmode="lin" valueType="num">
                                      <p:cBhvr>
                                        <p:cTn id="119"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0" dur="1" fill="hold">
                                          <p:stCondLst>
                                            <p:cond delay="2999"/>
                                          </p:stCondLst>
                                        </p:cTn>
                                        <p:tgtEl>
                                          <p:spTgt spid="8"/>
                                        </p:tgtEl>
                                        <p:attrNameLst>
                                          <p:attrName>style.visibility</p:attrName>
                                        </p:attrNameLst>
                                      </p:cBhvr>
                                      <p:to>
                                        <p:strVal val="hidden"/>
                                      </p:to>
                                    </p:set>
                                  </p:childTnLst>
                                </p:cTn>
                              </p:par>
                              <p:par>
                                <p:cTn id="121" presetID="19" presetClass="exit" presetSubtype="10" fill="hold" grpId="3" nodeType="withEffect">
                                  <p:stCondLst>
                                    <p:cond delay="0"/>
                                  </p:stCondLst>
                                  <p:childTnLst>
                                    <p:anim calcmode="lin" valueType="num">
                                      <p:cBhvr>
                                        <p:cTn id="122" dur="3000"/>
                                        <p:tgtEl>
                                          <p:spTgt spid="9"/>
                                        </p:tgtEl>
                                        <p:attrNameLst>
                                          <p:attrName>ppt_h</p:attrName>
                                        </p:attrNameLst>
                                      </p:cBhvr>
                                      <p:tavLst>
                                        <p:tav tm="0">
                                          <p:val>
                                            <p:strVal val="ppt_h"/>
                                          </p:val>
                                        </p:tav>
                                        <p:tav tm="100000">
                                          <p:val>
                                            <p:strVal val="ppt_h"/>
                                          </p:val>
                                        </p:tav>
                                      </p:tavLst>
                                    </p:anim>
                                    <p:anim calcmode="lin" valueType="num">
                                      <p:cBhvr>
                                        <p:cTn id="123"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4" dur="1" fill="hold">
                                          <p:stCondLst>
                                            <p:cond delay="2999"/>
                                          </p:stCondLst>
                                        </p:cTn>
                                        <p:tgtEl>
                                          <p:spTgt spid="9"/>
                                        </p:tgtEl>
                                        <p:attrNameLst>
                                          <p:attrName>style.visibility</p:attrName>
                                        </p:attrNameLst>
                                      </p:cBhvr>
                                      <p:to>
                                        <p:strVal val="hidden"/>
                                      </p:to>
                                    </p:set>
                                  </p:childTnLst>
                                </p:cTn>
                              </p:par>
                              <p:par>
                                <p:cTn id="125" presetID="19" presetClass="exit" presetSubtype="10" fill="hold" grpId="3" nodeType="withEffect">
                                  <p:stCondLst>
                                    <p:cond delay="0"/>
                                  </p:stCondLst>
                                  <p:childTnLst>
                                    <p:anim calcmode="lin" valueType="num">
                                      <p:cBhvr>
                                        <p:cTn id="126" dur="3000"/>
                                        <p:tgtEl>
                                          <p:spTgt spid="10"/>
                                        </p:tgtEl>
                                        <p:attrNameLst>
                                          <p:attrName>ppt_h</p:attrName>
                                        </p:attrNameLst>
                                      </p:cBhvr>
                                      <p:tavLst>
                                        <p:tav tm="0">
                                          <p:val>
                                            <p:strVal val="ppt_h"/>
                                          </p:val>
                                        </p:tav>
                                        <p:tav tm="100000">
                                          <p:val>
                                            <p:strVal val="ppt_h"/>
                                          </p:val>
                                        </p:tav>
                                      </p:tavLst>
                                    </p:anim>
                                    <p:anim calcmode="lin" valueType="num">
                                      <p:cBhvr>
                                        <p:cTn id="127"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8" dur="1" fill="hold">
                                          <p:stCondLst>
                                            <p:cond delay="2999"/>
                                          </p:stCondLst>
                                        </p:cTn>
                                        <p:tgtEl>
                                          <p:spTgt spid="10"/>
                                        </p:tgtEl>
                                        <p:attrNameLst>
                                          <p:attrName>style.visibility</p:attrName>
                                        </p:attrNameLst>
                                      </p:cBhvr>
                                      <p:to>
                                        <p:strVal val="hidden"/>
                                      </p:to>
                                    </p:set>
                                  </p:childTnLst>
                                </p:cTn>
                              </p:par>
                              <p:par>
                                <p:cTn id="129" presetID="19" presetClass="exit" presetSubtype="10" fill="hold" grpId="3" nodeType="withEffect">
                                  <p:stCondLst>
                                    <p:cond delay="0"/>
                                  </p:stCondLst>
                                  <p:childTnLst>
                                    <p:anim calcmode="lin" valueType="num">
                                      <p:cBhvr>
                                        <p:cTn id="130" dur="3000"/>
                                        <p:tgtEl>
                                          <p:spTgt spid="11"/>
                                        </p:tgtEl>
                                        <p:attrNameLst>
                                          <p:attrName>ppt_h</p:attrName>
                                        </p:attrNameLst>
                                      </p:cBhvr>
                                      <p:tavLst>
                                        <p:tav tm="0">
                                          <p:val>
                                            <p:strVal val="ppt_h"/>
                                          </p:val>
                                        </p:tav>
                                        <p:tav tm="100000">
                                          <p:val>
                                            <p:strVal val="ppt_h"/>
                                          </p:val>
                                        </p:tav>
                                      </p:tavLst>
                                    </p:anim>
                                    <p:anim calcmode="lin" valueType="num">
                                      <p:cBhvr>
                                        <p:cTn id="131"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2" dur="1" fill="hold">
                                          <p:stCondLst>
                                            <p:cond delay="2999"/>
                                          </p:stCondLst>
                                        </p:cTn>
                                        <p:tgtEl>
                                          <p:spTgt spid="11"/>
                                        </p:tgtEl>
                                        <p:attrNameLst>
                                          <p:attrName>style.visibility</p:attrName>
                                        </p:attrNameLst>
                                      </p:cBhvr>
                                      <p:to>
                                        <p:strVal val="hidden"/>
                                      </p:to>
                                    </p:set>
                                  </p:childTnLst>
                                </p:cTn>
                              </p:par>
                              <p:par>
                                <p:cTn id="133" presetID="19" presetClass="exit" presetSubtype="10" fill="hold" grpId="3" nodeType="withEffect">
                                  <p:stCondLst>
                                    <p:cond delay="0"/>
                                  </p:stCondLst>
                                  <p:childTnLst>
                                    <p:anim calcmode="lin" valueType="num">
                                      <p:cBhvr>
                                        <p:cTn id="134" dur="3000"/>
                                        <p:tgtEl>
                                          <p:spTgt spid="12"/>
                                        </p:tgtEl>
                                        <p:attrNameLst>
                                          <p:attrName>ppt_h</p:attrName>
                                        </p:attrNameLst>
                                      </p:cBhvr>
                                      <p:tavLst>
                                        <p:tav tm="0">
                                          <p:val>
                                            <p:strVal val="ppt_h"/>
                                          </p:val>
                                        </p:tav>
                                        <p:tav tm="100000">
                                          <p:val>
                                            <p:strVal val="ppt_h"/>
                                          </p:val>
                                        </p:tav>
                                      </p:tavLst>
                                    </p:anim>
                                    <p:anim calcmode="lin" valueType="num">
                                      <p:cBhvr>
                                        <p:cTn id="135"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6" dur="1" fill="hold">
                                          <p:stCondLst>
                                            <p:cond delay="2999"/>
                                          </p:stCondLst>
                                        </p:cTn>
                                        <p:tgtEl>
                                          <p:spTgt spid="12"/>
                                        </p:tgtEl>
                                        <p:attrNameLst>
                                          <p:attrName>style.visibility</p:attrName>
                                        </p:attrNameLst>
                                      </p:cBhvr>
                                      <p:to>
                                        <p:strVal val="hidden"/>
                                      </p:to>
                                    </p:set>
                                  </p:childTnLst>
                                </p:cTn>
                              </p:par>
                              <p:par>
                                <p:cTn id="137" presetID="23" presetClass="entr" presetSubtype="272"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p:cTn id="139" dur="3000" fill="hold"/>
                                        <p:tgtEl>
                                          <p:spTgt spid="4"/>
                                        </p:tgtEl>
                                        <p:attrNameLst>
                                          <p:attrName>ppt_w</p:attrName>
                                        </p:attrNameLst>
                                      </p:cBhvr>
                                      <p:tavLst>
                                        <p:tav tm="0">
                                          <p:val>
                                            <p:strVal val="2/3*#ppt_w"/>
                                          </p:val>
                                        </p:tav>
                                        <p:tav tm="100000">
                                          <p:val>
                                            <p:strVal val="#ppt_w"/>
                                          </p:val>
                                        </p:tav>
                                      </p:tavLst>
                                    </p:anim>
                                    <p:anim calcmode="lin" valueType="num">
                                      <p:cBhvr>
                                        <p:cTn id="140" dur="3000" fill="hold"/>
                                        <p:tgtEl>
                                          <p:spTgt spid="4"/>
                                        </p:tgtEl>
                                        <p:attrNameLst>
                                          <p:attrName>ppt_h</p:attrName>
                                        </p:attrNameLst>
                                      </p:cBhvr>
                                      <p:tavLst>
                                        <p:tav tm="0">
                                          <p:val>
                                            <p:strVal val="2/3*#ppt_h"/>
                                          </p:val>
                                        </p:tav>
                                        <p:tav tm="100000">
                                          <p:val>
                                            <p:strVal val="#ppt_h"/>
                                          </p:val>
                                        </p:tav>
                                      </p:tavLst>
                                    </p:anim>
                                  </p:childTnLst>
                                </p:cTn>
                              </p:par>
                              <p:par>
                                <p:cTn id="141" presetID="16" presetClass="entr" presetSubtype="37"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Effect transition="in" filter="barn(outVertical)">
                                      <p:cBhvr>
                                        <p:cTn id="14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oo9o9.jpg"/>
          <p:cNvPicPr>
            <a:picLocks noChangeAspect="1"/>
          </p:cNvPicPr>
          <p:nvPr/>
        </p:nvPicPr>
        <p:blipFill>
          <a:blip r:embed="rId2"/>
          <a:stretch>
            <a:fillRect/>
          </a:stretch>
        </p:blipFill>
        <p:spPr>
          <a:xfrm>
            <a:off x="5945" y="0"/>
            <a:ext cx="9132109" cy="6858000"/>
          </a:xfrm>
          <a:prstGeom prst="rect">
            <a:avLst/>
          </a:prstGeom>
        </p:spPr>
      </p:pic>
      <p:sp>
        <p:nvSpPr>
          <p:cNvPr id="6" name="5 Doble onda"/>
          <p:cNvSpPr/>
          <p:nvPr/>
        </p:nvSpPr>
        <p:spPr>
          <a:xfrm rot="5400000">
            <a:off x="-1214434" y="1643062"/>
            <a:ext cx="4786322" cy="1500198"/>
          </a:xfrm>
          <a:prstGeom prst="doubleWave">
            <a:avLst>
              <a:gd name="adj1" fmla="val 12500"/>
              <a:gd name="adj2" fmla="val -10000"/>
            </a:avLst>
          </a:prstGeom>
          <a:gradFill flip="none" rotWithShape="1">
            <a:gsLst>
              <a:gs pos="0">
                <a:srgbClr val="E9CF87"/>
              </a:gs>
              <a:gs pos="50000">
                <a:schemeClr val="accent6">
                  <a:lumMod val="50000"/>
                  <a:shade val="67500"/>
                  <a:satMod val="115000"/>
                </a:schemeClr>
              </a:gs>
              <a:gs pos="100000">
                <a:schemeClr val="accent6">
                  <a:lumMod val="50000"/>
                  <a:shade val="100000"/>
                  <a:satMod val="115000"/>
                </a:schemeClr>
              </a:gs>
            </a:gsLst>
            <a:path path="circle">
              <a:fillToRect r="100000" b="100000"/>
            </a:path>
            <a:tileRect l="-100000" t="-100000"/>
          </a:grad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Doble onda"/>
          <p:cNvSpPr/>
          <p:nvPr/>
        </p:nvSpPr>
        <p:spPr>
          <a:xfrm rot="5400000">
            <a:off x="-178615" y="2678889"/>
            <a:ext cx="4786322" cy="1428760"/>
          </a:xfrm>
          <a:prstGeom prst="doubleWave">
            <a:avLst>
              <a:gd name="adj1" fmla="val 12500"/>
              <a:gd name="adj2" fmla="val -10000"/>
            </a:avLst>
          </a:prstGeom>
          <a:gradFill flip="none" rotWithShape="1">
            <a:gsLst>
              <a:gs pos="0">
                <a:srgbClr val="E9CF87"/>
              </a:gs>
              <a:gs pos="50000">
                <a:schemeClr val="accent6">
                  <a:lumMod val="50000"/>
                  <a:shade val="67500"/>
                  <a:satMod val="115000"/>
                </a:schemeClr>
              </a:gs>
              <a:gs pos="100000">
                <a:schemeClr val="accent6">
                  <a:lumMod val="50000"/>
                  <a:shade val="100000"/>
                  <a:satMod val="115000"/>
                </a:schemeClr>
              </a:gs>
            </a:gsLst>
            <a:path path="circle">
              <a:fillToRect r="100000" b="100000"/>
            </a:path>
            <a:tileRect l="-100000" t="-100000"/>
          </a:grad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Doble onda"/>
          <p:cNvSpPr/>
          <p:nvPr/>
        </p:nvSpPr>
        <p:spPr>
          <a:xfrm rot="5400000">
            <a:off x="785798" y="3571864"/>
            <a:ext cx="4786322" cy="1357322"/>
          </a:xfrm>
          <a:prstGeom prst="doubleWave">
            <a:avLst>
              <a:gd name="adj1" fmla="val 12500"/>
              <a:gd name="adj2" fmla="val -10000"/>
            </a:avLst>
          </a:prstGeom>
          <a:gradFill flip="none" rotWithShape="1">
            <a:gsLst>
              <a:gs pos="0">
                <a:srgbClr val="E9CF87"/>
              </a:gs>
              <a:gs pos="50000">
                <a:schemeClr val="accent6">
                  <a:lumMod val="50000"/>
                  <a:shade val="67500"/>
                  <a:satMod val="115000"/>
                </a:schemeClr>
              </a:gs>
              <a:gs pos="100000">
                <a:schemeClr val="accent6">
                  <a:lumMod val="50000"/>
                  <a:shade val="100000"/>
                  <a:satMod val="115000"/>
                </a:schemeClr>
              </a:gs>
            </a:gsLst>
            <a:path path="circle">
              <a:fillToRect r="100000" b="100000"/>
            </a:path>
            <a:tileRect l="-100000" t="-100000"/>
          </a:grad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Doble onda"/>
          <p:cNvSpPr/>
          <p:nvPr/>
        </p:nvSpPr>
        <p:spPr>
          <a:xfrm rot="5400000">
            <a:off x="1785930" y="4500558"/>
            <a:ext cx="4786322" cy="1357322"/>
          </a:xfrm>
          <a:prstGeom prst="doubleWave">
            <a:avLst>
              <a:gd name="adj1" fmla="val 12500"/>
              <a:gd name="adj2" fmla="val -10000"/>
            </a:avLst>
          </a:prstGeom>
          <a:gradFill flip="none" rotWithShape="1">
            <a:gsLst>
              <a:gs pos="0">
                <a:srgbClr val="E9CF87"/>
              </a:gs>
              <a:gs pos="50000">
                <a:schemeClr val="accent6">
                  <a:lumMod val="50000"/>
                  <a:shade val="67500"/>
                  <a:satMod val="115000"/>
                </a:schemeClr>
              </a:gs>
              <a:gs pos="100000">
                <a:schemeClr val="accent6">
                  <a:lumMod val="50000"/>
                  <a:shade val="100000"/>
                  <a:satMod val="115000"/>
                </a:schemeClr>
              </a:gs>
            </a:gsLst>
            <a:path path="circle">
              <a:fillToRect r="100000" b="100000"/>
            </a:path>
            <a:tileRect l="-100000" t="-100000"/>
          </a:grad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Doble onda"/>
          <p:cNvSpPr/>
          <p:nvPr/>
        </p:nvSpPr>
        <p:spPr>
          <a:xfrm rot="5400000" flipV="1">
            <a:off x="5822161" y="1750235"/>
            <a:ext cx="4786322" cy="1285852"/>
          </a:xfrm>
          <a:prstGeom prst="doubleWave">
            <a:avLst>
              <a:gd name="adj1" fmla="val 12500"/>
              <a:gd name="adj2" fmla="val -10000"/>
            </a:avLst>
          </a:prstGeom>
          <a:gradFill flip="none" rotWithShape="1">
            <a:gsLst>
              <a:gs pos="0">
                <a:srgbClr val="E9CF87"/>
              </a:gs>
              <a:gs pos="50000">
                <a:schemeClr val="accent6">
                  <a:lumMod val="50000"/>
                  <a:shade val="67500"/>
                  <a:satMod val="115000"/>
                </a:schemeClr>
              </a:gs>
              <a:gs pos="100000">
                <a:schemeClr val="accent6">
                  <a:lumMod val="50000"/>
                  <a:shade val="100000"/>
                  <a:satMod val="115000"/>
                </a:schemeClr>
              </a:gs>
            </a:gsLst>
            <a:path path="circle">
              <a:fillToRect r="100000" b="100000"/>
            </a:path>
            <a:tileRect l="-100000" t="-100000"/>
          </a:grad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Doble onda"/>
          <p:cNvSpPr/>
          <p:nvPr/>
        </p:nvSpPr>
        <p:spPr>
          <a:xfrm rot="5400000" flipV="1">
            <a:off x="4893467" y="2678905"/>
            <a:ext cx="4786322" cy="1285852"/>
          </a:xfrm>
          <a:prstGeom prst="doubleWave">
            <a:avLst>
              <a:gd name="adj1" fmla="val 12500"/>
              <a:gd name="adj2" fmla="val -10000"/>
            </a:avLst>
          </a:prstGeom>
          <a:gradFill flip="none" rotWithShape="1">
            <a:gsLst>
              <a:gs pos="0">
                <a:srgbClr val="E9CF87"/>
              </a:gs>
              <a:gs pos="50000">
                <a:schemeClr val="accent6">
                  <a:lumMod val="50000"/>
                  <a:shade val="67500"/>
                  <a:satMod val="115000"/>
                </a:schemeClr>
              </a:gs>
              <a:gs pos="100000">
                <a:schemeClr val="accent6">
                  <a:lumMod val="50000"/>
                  <a:shade val="100000"/>
                  <a:satMod val="115000"/>
                </a:schemeClr>
              </a:gs>
            </a:gsLst>
            <a:path path="circle">
              <a:fillToRect r="100000" b="100000"/>
            </a:path>
            <a:tileRect l="-100000" t="-100000"/>
          </a:grad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Doble onda"/>
          <p:cNvSpPr/>
          <p:nvPr/>
        </p:nvSpPr>
        <p:spPr>
          <a:xfrm rot="5400000" flipV="1">
            <a:off x="3929070" y="3571864"/>
            <a:ext cx="4786322" cy="1357322"/>
          </a:xfrm>
          <a:prstGeom prst="doubleWave">
            <a:avLst>
              <a:gd name="adj1" fmla="val 12500"/>
              <a:gd name="adj2" fmla="val -10000"/>
            </a:avLst>
          </a:prstGeom>
          <a:gradFill flip="none" rotWithShape="1">
            <a:gsLst>
              <a:gs pos="0">
                <a:srgbClr val="E9CF87"/>
              </a:gs>
              <a:gs pos="50000">
                <a:schemeClr val="accent6">
                  <a:lumMod val="50000"/>
                  <a:shade val="67500"/>
                  <a:satMod val="115000"/>
                </a:schemeClr>
              </a:gs>
              <a:gs pos="100000">
                <a:schemeClr val="accent6">
                  <a:lumMod val="50000"/>
                  <a:shade val="100000"/>
                  <a:satMod val="115000"/>
                </a:schemeClr>
              </a:gs>
            </a:gsLst>
            <a:path path="circle">
              <a:fillToRect r="100000" b="100000"/>
            </a:path>
            <a:tileRect l="-100000" t="-100000"/>
          </a:grad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Doble onda"/>
          <p:cNvSpPr/>
          <p:nvPr/>
        </p:nvSpPr>
        <p:spPr>
          <a:xfrm rot="5400000" flipV="1">
            <a:off x="2964641" y="4536293"/>
            <a:ext cx="4786322" cy="1285852"/>
          </a:xfrm>
          <a:prstGeom prst="doubleWave">
            <a:avLst>
              <a:gd name="adj1" fmla="val 12500"/>
              <a:gd name="adj2" fmla="val -10000"/>
            </a:avLst>
          </a:prstGeom>
          <a:gradFill flip="none" rotWithShape="1">
            <a:gsLst>
              <a:gs pos="0">
                <a:srgbClr val="E9CF87"/>
              </a:gs>
              <a:gs pos="50000">
                <a:schemeClr val="accent6">
                  <a:lumMod val="50000"/>
                  <a:shade val="67500"/>
                  <a:satMod val="115000"/>
                </a:schemeClr>
              </a:gs>
              <a:gs pos="100000">
                <a:schemeClr val="accent6">
                  <a:lumMod val="50000"/>
                  <a:shade val="100000"/>
                  <a:satMod val="115000"/>
                </a:schemeClr>
              </a:gs>
            </a:gsLst>
            <a:path path="circle">
              <a:fillToRect r="100000" b="100000"/>
            </a:path>
            <a:tileRect l="-100000" t="-100000"/>
          </a:grad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0" y="0"/>
            <a:ext cx="9144000" cy="6858000"/>
          </a:xfrm>
          <a:prstGeom prst="rect">
            <a:avLst/>
          </a:prstGeom>
          <a:gradFill>
            <a:gsLst>
              <a:gs pos="0">
                <a:srgbClr val="D6B19C"/>
              </a:gs>
              <a:gs pos="30000">
                <a:srgbClr val="D49E6C"/>
              </a:gs>
              <a:gs pos="70000">
                <a:srgbClr val="A65528"/>
              </a:gs>
              <a:gs pos="100000">
                <a:srgbClr val="663012"/>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9"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0-#ppt_w/2"/>
                                          </p:val>
                                        </p:tav>
                                        <p:tav tm="100000">
                                          <p:val>
                                            <p:strVal val="#ppt_x"/>
                                          </p:val>
                                        </p:tav>
                                      </p:tavLst>
                                    </p:anim>
                                    <p:anim calcmode="lin" valueType="num">
                                      <p:cBhvr additive="base">
                                        <p:cTn id="11" dur="3000" fill="hold"/>
                                        <p:tgtEl>
                                          <p:spTgt spid="6"/>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0-#ppt_w/2"/>
                                          </p:val>
                                        </p:tav>
                                        <p:tav tm="100000">
                                          <p:val>
                                            <p:strVal val="#ppt_x"/>
                                          </p:val>
                                        </p:tav>
                                      </p:tavLst>
                                    </p:anim>
                                    <p:anim calcmode="lin" valueType="num">
                                      <p:cBhvr additive="base">
                                        <p:cTn id="19" dur="3000" fill="hold"/>
                                        <p:tgtEl>
                                          <p:spTgt spid="8"/>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0-#ppt_w/2"/>
                                          </p:val>
                                        </p:tav>
                                        <p:tav tm="100000">
                                          <p:val>
                                            <p:strVal val="#ppt_x"/>
                                          </p:val>
                                        </p:tav>
                                      </p:tavLst>
                                    </p:anim>
                                    <p:anim calcmode="lin" valueType="num">
                                      <p:cBhvr additive="base">
                                        <p:cTn id="23" dur="3000" fill="hold"/>
                                        <p:tgtEl>
                                          <p:spTgt spid="9"/>
                                        </p:tgtEl>
                                        <p:attrNameLst>
                                          <p:attrName>ppt_y</p:attrName>
                                        </p:attrNameLst>
                                      </p:cBhvr>
                                      <p:tavLst>
                                        <p:tav tm="0">
                                          <p:val>
                                            <p:strVal val="0-#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1+#ppt_w/2"/>
                                          </p:val>
                                        </p:tav>
                                        <p:tav tm="100000">
                                          <p:val>
                                            <p:strVal val="#ppt_x"/>
                                          </p:val>
                                        </p:tav>
                                      </p:tavLst>
                                    </p:anim>
                                    <p:anim calcmode="lin" valueType="num">
                                      <p:cBhvr additive="base">
                                        <p:cTn id="27" dur="3000" fill="hold"/>
                                        <p:tgtEl>
                                          <p:spTgt spid="10"/>
                                        </p:tgtEl>
                                        <p:attrNameLst>
                                          <p:attrName>ppt_y</p:attrName>
                                        </p:attrNameLst>
                                      </p:cBhvr>
                                      <p:tavLst>
                                        <p:tav tm="0">
                                          <p:val>
                                            <p:strVal val="0-#ppt_h/2"/>
                                          </p:val>
                                        </p:tav>
                                        <p:tav tm="100000">
                                          <p:val>
                                            <p:strVal val="#ppt_y"/>
                                          </p:val>
                                        </p:tav>
                                      </p:tavLst>
                                    </p:anim>
                                  </p:childTnLst>
                                </p:cTn>
                              </p:par>
                              <p:par>
                                <p:cTn id="28" presetID="2" presetClass="entr" presetSubtype="3"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1+#ppt_w/2"/>
                                          </p:val>
                                        </p:tav>
                                        <p:tav tm="100000">
                                          <p:val>
                                            <p:strVal val="#ppt_x"/>
                                          </p:val>
                                        </p:tav>
                                      </p:tavLst>
                                    </p:anim>
                                    <p:anim calcmode="lin" valueType="num">
                                      <p:cBhvr additive="base">
                                        <p:cTn id="31" dur="3000" fill="hold"/>
                                        <p:tgtEl>
                                          <p:spTgt spid="11"/>
                                        </p:tgtEl>
                                        <p:attrNameLst>
                                          <p:attrName>ppt_y</p:attrName>
                                        </p:attrNameLst>
                                      </p:cBhvr>
                                      <p:tavLst>
                                        <p:tav tm="0">
                                          <p:val>
                                            <p:strVal val="0-#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1+#ppt_w/2"/>
                                          </p:val>
                                        </p:tav>
                                        <p:tav tm="100000">
                                          <p:val>
                                            <p:strVal val="#ppt_x"/>
                                          </p:val>
                                        </p:tav>
                                      </p:tavLst>
                                    </p:anim>
                                    <p:anim calcmode="lin" valueType="num">
                                      <p:cBhvr additive="base">
                                        <p:cTn id="35" dur="3000" fill="hold"/>
                                        <p:tgtEl>
                                          <p:spTgt spid="12"/>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1+#ppt_w/2"/>
                                          </p:val>
                                        </p:tav>
                                        <p:tav tm="100000">
                                          <p:val>
                                            <p:strVal val="#ppt_x"/>
                                          </p:val>
                                        </p:tav>
                                      </p:tavLst>
                                    </p:anim>
                                    <p:anim calcmode="lin" valueType="num">
                                      <p:cBhvr additive="base">
                                        <p:cTn id="39" dur="3000" fill="hold"/>
                                        <p:tgtEl>
                                          <p:spTgt spid="13"/>
                                        </p:tgtEl>
                                        <p:attrNameLst>
                                          <p:attrName>ppt_y</p:attrName>
                                        </p:attrNameLst>
                                      </p:cBhvr>
                                      <p:tavLst>
                                        <p:tav tm="0">
                                          <p:val>
                                            <p:strVal val="0-#ppt_h/2"/>
                                          </p:val>
                                        </p:tav>
                                        <p:tav tm="100000">
                                          <p:val>
                                            <p:strVal val="#ppt_y"/>
                                          </p:val>
                                        </p:tav>
                                      </p:tavLst>
                                    </p:anim>
                                  </p:childTnLst>
                                </p:cTn>
                              </p:par>
                              <p:par>
                                <p:cTn id="40" presetID="8" presetClass="emph" presetSubtype="0" fill="hold" grpId="1" nodeType="withEffect">
                                  <p:stCondLst>
                                    <p:cond delay="0"/>
                                  </p:stCondLst>
                                  <p:childTnLst>
                                    <p:animRot by="-21600000">
                                      <p:cBhvr>
                                        <p:cTn id="41" dur="3000" fill="hold"/>
                                        <p:tgtEl>
                                          <p:spTgt spid="10"/>
                                        </p:tgtEl>
                                        <p:attrNameLst>
                                          <p:attrName>r</p:attrName>
                                        </p:attrNameLst>
                                      </p:cBhvr>
                                    </p:animRot>
                                  </p:childTnLst>
                                </p:cTn>
                              </p:par>
                              <p:par>
                                <p:cTn id="42" presetID="8" presetClass="emph" presetSubtype="0" fill="hold" grpId="1" nodeType="withEffect">
                                  <p:stCondLst>
                                    <p:cond delay="0"/>
                                  </p:stCondLst>
                                  <p:childTnLst>
                                    <p:animRot by="-21600000">
                                      <p:cBhvr>
                                        <p:cTn id="43" dur="3000" fill="hold"/>
                                        <p:tgtEl>
                                          <p:spTgt spid="11"/>
                                        </p:tgtEl>
                                        <p:attrNameLst>
                                          <p:attrName>r</p:attrName>
                                        </p:attrNameLst>
                                      </p:cBhvr>
                                    </p:animRot>
                                  </p:childTnLst>
                                </p:cTn>
                              </p:par>
                              <p:par>
                                <p:cTn id="44" presetID="8" presetClass="emph" presetSubtype="0" fill="hold" grpId="1" nodeType="withEffect">
                                  <p:stCondLst>
                                    <p:cond delay="0"/>
                                  </p:stCondLst>
                                  <p:childTnLst>
                                    <p:animRot by="-21600000">
                                      <p:cBhvr>
                                        <p:cTn id="45" dur="3000" fill="hold"/>
                                        <p:tgtEl>
                                          <p:spTgt spid="12"/>
                                        </p:tgtEl>
                                        <p:attrNameLst>
                                          <p:attrName>r</p:attrName>
                                        </p:attrNameLst>
                                      </p:cBhvr>
                                    </p:animRot>
                                  </p:childTnLst>
                                </p:cTn>
                              </p:par>
                              <p:par>
                                <p:cTn id="46" presetID="8" presetClass="emph" presetSubtype="0" fill="hold" grpId="1" nodeType="withEffect">
                                  <p:stCondLst>
                                    <p:cond delay="0"/>
                                  </p:stCondLst>
                                  <p:childTnLst>
                                    <p:animRot by="-21600000">
                                      <p:cBhvr>
                                        <p:cTn id="47" dur="3000" fill="hold"/>
                                        <p:tgtEl>
                                          <p:spTgt spid="13"/>
                                        </p:tgtEl>
                                        <p:attrNameLst>
                                          <p:attrName>r</p:attrName>
                                        </p:attrNameLst>
                                      </p:cBhvr>
                                    </p:animRot>
                                  </p:childTnLst>
                                </p:cTn>
                              </p:par>
                              <p:par>
                                <p:cTn id="48" presetID="8" presetClass="emph" presetSubtype="0" fill="hold" grpId="1" nodeType="withEffect">
                                  <p:stCondLst>
                                    <p:cond delay="0"/>
                                  </p:stCondLst>
                                  <p:childTnLst>
                                    <p:animRot by="21600000">
                                      <p:cBhvr>
                                        <p:cTn id="49" dur="3000" fill="hold"/>
                                        <p:tgtEl>
                                          <p:spTgt spid="6"/>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7"/>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8"/>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9"/>
                                        </p:tgtEl>
                                        <p:attrNameLst>
                                          <p:attrName>r</p:attrName>
                                        </p:attrNameLst>
                                      </p:cBhvr>
                                    </p:animRot>
                                  </p:childTnLst>
                                </p:cTn>
                              </p:par>
                            </p:childTnLst>
                          </p:cTn>
                        </p:par>
                        <p:par>
                          <p:cTn id="56" fill="hold">
                            <p:stCondLst>
                              <p:cond delay="3000"/>
                            </p:stCondLst>
                            <p:childTnLst>
                              <p:par>
                                <p:cTn id="57" presetID="2" presetClass="exit" presetSubtype="2" fill="hold" grpId="2" nodeType="afterEffect">
                                  <p:stCondLst>
                                    <p:cond delay="0"/>
                                  </p:stCondLst>
                                  <p:childTnLst>
                                    <p:anim calcmode="lin" valueType="num">
                                      <p:cBhvr additive="base">
                                        <p:cTn id="58" dur="3000"/>
                                        <p:tgtEl>
                                          <p:spTgt spid="6"/>
                                        </p:tgtEl>
                                        <p:attrNameLst>
                                          <p:attrName>ppt_x</p:attrName>
                                        </p:attrNameLst>
                                      </p:cBhvr>
                                      <p:tavLst>
                                        <p:tav tm="0">
                                          <p:val>
                                            <p:strVal val="ppt_x"/>
                                          </p:val>
                                        </p:tav>
                                        <p:tav tm="100000">
                                          <p:val>
                                            <p:strVal val="1+ppt_w/2"/>
                                          </p:val>
                                        </p:tav>
                                      </p:tavLst>
                                    </p:anim>
                                    <p:anim calcmode="lin" valueType="num">
                                      <p:cBhvr additive="base">
                                        <p:cTn id="59" dur="3000"/>
                                        <p:tgtEl>
                                          <p:spTgt spid="6"/>
                                        </p:tgtEl>
                                        <p:attrNameLst>
                                          <p:attrName>ppt_y</p:attrName>
                                        </p:attrNameLst>
                                      </p:cBhvr>
                                      <p:tavLst>
                                        <p:tav tm="0">
                                          <p:val>
                                            <p:strVal val="ppt_y"/>
                                          </p:val>
                                        </p:tav>
                                        <p:tav tm="100000">
                                          <p:val>
                                            <p:strVal val="ppt_y"/>
                                          </p:val>
                                        </p:tav>
                                      </p:tavLst>
                                    </p:anim>
                                    <p:set>
                                      <p:cBhvr>
                                        <p:cTn id="60" dur="1" fill="hold">
                                          <p:stCondLst>
                                            <p:cond delay="2999"/>
                                          </p:stCondLst>
                                        </p:cTn>
                                        <p:tgtEl>
                                          <p:spTgt spid="6"/>
                                        </p:tgtEl>
                                        <p:attrNameLst>
                                          <p:attrName>style.visibility</p:attrName>
                                        </p:attrNameLst>
                                      </p:cBhvr>
                                      <p:to>
                                        <p:strVal val="hidden"/>
                                      </p:to>
                                    </p:set>
                                  </p:childTnLst>
                                </p:cTn>
                              </p:par>
                              <p:par>
                                <p:cTn id="61" presetID="2" presetClass="exit" presetSubtype="2" fill="hold" grpId="2" nodeType="withEffect">
                                  <p:stCondLst>
                                    <p:cond delay="0"/>
                                  </p:stCondLst>
                                  <p:childTnLst>
                                    <p:anim calcmode="lin" valueType="num">
                                      <p:cBhvr additive="base">
                                        <p:cTn id="62" dur="3000"/>
                                        <p:tgtEl>
                                          <p:spTgt spid="7"/>
                                        </p:tgtEl>
                                        <p:attrNameLst>
                                          <p:attrName>ppt_x</p:attrName>
                                        </p:attrNameLst>
                                      </p:cBhvr>
                                      <p:tavLst>
                                        <p:tav tm="0">
                                          <p:val>
                                            <p:strVal val="ppt_x"/>
                                          </p:val>
                                        </p:tav>
                                        <p:tav tm="100000">
                                          <p:val>
                                            <p:strVal val="1+ppt_w/2"/>
                                          </p:val>
                                        </p:tav>
                                      </p:tavLst>
                                    </p:anim>
                                    <p:anim calcmode="lin" valueType="num">
                                      <p:cBhvr additive="base">
                                        <p:cTn id="63" dur="3000"/>
                                        <p:tgtEl>
                                          <p:spTgt spid="7"/>
                                        </p:tgtEl>
                                        <p:attrNameLst>
                                          <p:attrName>ppt_y</p:attrName>
                                        </p:attrNameLst>
                                      </p:cBhvr>
                                      <p:tavLst>
                                        <p:tav tm="0">
                                          <p:val>
                                            <p:strVal val="ppt_y"/>
                                          </p:val>
                                        </p:tav>
                                        <p:tav tm="100000">
                                          <p:val>
                                            <p:strVal val="ppt_y"/>
                                          </p:val>
                                        </p:tav>
                                      </p:tavLst>
                                    </p:anim>
                                    <p:set>
                                      <p:cBhvr>
                                        <p:cTn id="64" dur="1" fill="hold">
                                          <p:stCondLst>
                                            <p:cond delay="2999"/>
                                          </p:stCondLst>
                                        </p:cTn>
                                        <p:tgtEl>
                                          <p:spTgt spid="7"/>
                                        </p:tgtEl>
                                        <p:attrNameLst>
                                          <p:attrName>style.visibility</p:attrName>
                                        </p:attrNameLst>
                                      </p:cBhvr>
                                      <p:to>
                                        <p:strVal val="hidden"/>
                                      </p:to>
                                    </p:set>
                                  </p:childTnLst>
                                </p:cTn>
                              </p:par>
                              <p:par>
                                <p:cTn id="65" presetID="2" presetClass="exit" presetSubtype="2" fill="hold" grpId="2" nodeType="withEffect">
                                  <p:stCondLst>
                                    <p:cond delay="0"/>
                                  </p:stCondLst>
                                  <p:childTnLst>
                                    <p:anim calcmode="lin" valueType="num">
                                      <p:cBhvr additive="base">
                                        <p:cTn id="66" dur="3000"/>
                                        <p:tgtEl>
                                          <p:spTgt spid="8"/>
                                        </p:tgtEl>
                                        <p:attrNameLst>
                                          <p:attrName>ppt_x</p:attrName>
                                        </p:attrNameLst>
                                      </p:cBhvr>
                                      <p:tavLst>
                                        <p:tav tm="0">
                                          <p:val>
                                            <p:strVal val="ppt_x"/>
                                          </p:val>
                                        </p:tav>
                                        <p:tav tm="100000">
                                          <p:val>
                                            <p:strVal val="1+ppt_w/2"/>
                                          </p:val>
                                        </p:tav>
                                      </p:tavLst>
                                    </p:anim>
                                    <p:anim calcmode="lin" valueType="num">
                                      <p:cBhvr additive="base">
                                        <p:cTn id="67" dur="3000"/>
                                        <p:tgtEl>
                                          <p:spTgt spid="8"/>
                                        </p:tgtEl>
                                        <p:attrNameLst>
                                          <p:attrName>ppt_y</p:attrName>
                                        </p:attrNameLst>
                                      </p:cBhvr>
                                      <p:tavLst>
                                        <p:tav tm="0">
                                          <p:val>
                                            <p:strVal val="ppt_y"/>
                                          </p:val>
                                        </p:tav>
                                        <p:tav tm="100000">
                                          <p:val>
                                            <p:strVal val="ppt_y"/>
                                          </p:val>
                                        </p:tav>
                                      </p:tavLst>
                                    </p:anim>
                                    <p:set>
                                      <p:cBhvr>
                                        <p:cTn id="68" dur="1" fill="hold">
                                          <p:stCondLst>
                                            <p:cond delay="2999"/>
                                          </p:stCondLst>
                                        </p:cTn>
                                        <p:tgtEl>
                                          <p:spTgt spid="8"/>
                                        </p:tgtEl>
                                        <p:attrNameLst>
                                          <p:attrName>style.visibility</p:attrName>
                                        </p:attrNameLst>
                                      </p:cBhvr>
                                      <p:to>
                                        <p:strVal val="hidden"/>
                                      </p:to>
                                    </p:set>
                                  </p:childTnLst>
                                </p:cTn>
                              </p:par>
                              <p:par>
                                <p:cTn id="69" presetID="2" presetClass="exit" presetSubtype="2" fill="hold" grpId="2" nodeType="withEffect">
                                  <p:stCondLst>
                                    <p:cond delay="0"/>
                                  </p:stCondLst>
                                  <p:childTnLst>
                                    <p:anim calcmode="lin" valueType="num">
                                      <p:cBhvr additive="base">
                                        <p:cTn id="70" dur="3000"/>
                                        <p:tgtEl>
                                          <p:spTgt spid="9"/>
                                        </p:tgtEl>
                                        <p:attrNameLst>
                                          <p:attrName>ppt_x</p:attrName>
                                        </p:attrNameLst>
                                      </p:cBhvr>
                                      <p:tavLst>
                                        <p:tav tm="0">
                                          <p:val>
                                            <p:strVal val="ppt_x"/>
                                          </p:val>
                                        </p:tav>
                                        <p:tav tm="100000">
                                          <p:val>
                                            <p:strVal val="1+ppt_w/2"/>
                                          </p:val>
                                        </p:tav>
                                      </p:tavLst>
                                    </p:anim>
                                    <p:anim calcmode="lin" valueType="num">
                                      <p:cBhvr additive="base">
                                        <p:cTn id="71" dur="3000"/>
                                        <p:tgtEl>
                                          <p:spTgt spid="9"/>
                                        </p:tgtEl>
                                        <p:attrNameLst>
                                          <p:attrName>ppt_y</p:attrName>
                                        </p:attrNameLst>
                                      </p:cBhvr>
                                      <p:tavLst>
                                        <p:tav tm="0">
                                          <p:val>
                                            <p:strVal val="ppt_y"/>
                                          </p:val>
                                        </p:tav>
                                        <p:tav tm="100000">
                                          <p:val>
                                            <p:strVal val="ppt_y"/>
                                          </p:val>
                                        </p:tav>
                                      </p:tavLst>
                                    </p:anim>
                                    <p:set>
                                      <p:cBhvr>
                                        <p:cTn id="72" dur="1" fill="hold">
                                          <p:stCondLst>
                                            <p:cond delay="2999"/>
                                          </p:stCondLst>
                                        </p:cTn>
                                        <p:tgtEl>
                                          <p:spTgt spid="9"/>
                                        </p:tgtEl>
                                        <p:attrNameLst>
                                          <p:attrName>style.visibility</p:attrName>
                                        </p:attrNameLst>
                                      </p:cBhvr>
                                      <p:to>
                                        <p:strVal val="hidden"/>
                                      </p:to>
                                    </p:set>
                                  </p:childTnLst>
                                </p:cTn>
                              </p:par>
                              <p:par>
                                <p:cTn id="73" presetID="2" presetClass="exit" presetSubtype="8" fill="hold" grpId="2" nodeType="withEffect">
                                  <p:stCondLst>
                                    <p:cond delay="0"/>
                                  </p:stCondLst>
                                  <p:childTnLst>
                                    <p:anim calcmode="lin" valueType="num">
                                      <p:cBhvr additive="base">
                                        <p:cTn id="74" dur="3000"/>
                                        <p:tgtEl>
                                          <p:spTgt spid="10"/>
                                        </p:tgtEl>
                                        <p:attrNameLst>
                                          <p:attrName>ppt_x</p:attrName>
                                        </p:attrNameLst>
                                      </p:cBhvr>
                                      <p:tavLst>
                                        <p:tav tm="0">
                                          <p:val>
                                            <p:strVal val="ppt_x"/>
                                          </p:val>
                                        </p:tav>
                                        <p:tav tm="100000">
                                          <p:val>
                                            <p:strVal val="0-ppt_w/2"/>
                                          </p:val>
                                        </p:tav>
                                      </p:tavLst>
                                    </p:anim>
                                    <p:anim calcmode="lin" valueType="num">
                                      <p:cBhvr additive="base">
                                        <p:cTn id="75" dur="3000"/>
                                        <p:tgtEl>
                                          <p:spTgt spid="10"/>
                                        </p:tgtEl>
                                        <p:attrNameLst>
                                          <p:attrName>ppt_y</p:attrName>
                                        </p:attrNameLst>
                                      </p:cBhvr>
                                      <p:tavLst>
                                        <p:tav tm="0">
                                          <p:val>
                                            <p:strVal val="ppt_y"/>
                                          </p:val>
                                        </p:tav>
                                        <p:tav tm="100000">
                                          <p:val>
                                            <p:strVal val="ppt_y"/>
                                          </p:val>
                                        </p:tav>
                                      </p:tavLst>
                                    </p:anim>
                                    <p:set>
                                      <p:cBhvr>
                                        <p:cTn id="76" dur="1" fill="hold">
                                          <p:stCondLst>
                                            <p:cond delay="2999"/>
                                          </p:stCondLst>
                                        </p:cTn>
                                        <p:tgtEl>
                                          <p:spTgt spid="10"/>
                                        </p:tgtEl>
                                        <p:attrNameLst>
                                          <p:attrName>style.visibility</p:attrName>
                                        </p:attrNameLst>
                                      </p:cBhvr>
                                      <p:to>
                                        <p:strVal val="hidden"/>
                                      </p:to>
                                    </p:set>
                                  </p:childTnLst>
                                </p:cTn>
                              </p:par>
                              <p:par>
                                <p:cTn id="77" presetID="2" presetClass="exit" presetSubtype="8" fill="hold" grpId="2" nodeType="withEffect">
                                  <p:stCondLst>
                                    <p:cond delay="0"/>
                                  </p:stCondLst>
                                  <p:childTnLst>
                                    <p:anim calcmode="lin" valueType="num">
                                      <p:cBhvr additive="base">
                                        <p:cTn id="78" dur="3000"/>
                                        <p:tgtEl>
                                          <p:spTgt spid="11"/>
                                        </p:tgtEl>
                                        <p:attrNameLst>
                                          <p:attrName>ppt_x</p:attrName>
                                        </p:attrNameLst>
                                      </p:cBhvr>
                                      <p:tavLst>
                                        <p:tav tm="0">
                                          <p:val>
                                            <p:strVal val="ppt_x"/>
                                          </p:val>
                                        </p:tav>
                                        <p:tav tm="100000">
                                          <p:val>
                                            <p:strVal val="0-ppt_w/2"/>
                                          </p:val>
                                        </p:tav>
                                      </p:tavLst>
                                    </p:anim>
                                    <p:anim calcmode="lin" valueType="num">
                                      <p:cBhvr additive="base">
                                        <p:cTn id="79" dur="3000"/>
                                        <p:tgtEl>
                                          <p:spTgt spid="11"/>
                                        </p:tgtEl>
                                        <p:attrNameLst>
                                          <p:attrName>ppt_y</p:attrName>
                                        </p:attrNameLst>
                                      </p:cBhvr>
                                      <p:tavLst>
                                        <p:tav tm="0">
                                          <p:val>
                                            <p:strVal val="ppt_y"/>
                                          </p:val>
                                        </p:tav>
                                        <p:tav tm="100000">
                                          <p:val>
                                            <p:strVal val="ppt_y"/>
                                          </p:val>
                                        </p:tav>
                                      </p:tavLst>
                                    </p:anim>
                                    <p:set>
                                      <p:cBhvr>
                                        <p:cTn id="80" dur="1" fill="hold">
                                          <p:stCondLst>
                                            <p:cond delay="2999"/>
                                          </p:stCondLst>
                                        </p:cTn>
                                        <p:tgtEl>
                                          <p:spTgt spid="11"/>
                                        </p:tgtEl>
                                        <p:attrNameLst>
                                          <p:attrName>style.visibility</p:attrName>
                                        </p:attrNameLst>
                                      </p:cBhvr>
                                      <p:to>
                                        <p:strVal val="hidden"/>
                                      </p:to>
                                    </p:set>
                                  </p:childTnLst>
                                </p:cTn>
                              </p:par>
                              <p:par>
                                <p:cTn id="81" presetID="2" presetClass="exit" presetSubtype="8" fill="hold" grpId="2" nodeType="withEffect">
                                  <p:stCondLst>
                                    <p:cond delay="0"/>
                                  </p:stCondLst>
                                  <p:childTnLst>
                                    <p:anim calcmode="lin" valueType="num">
                                      <p:cBhvr additive="base">
                                        <p:cTn id="82" dur="3000"/>
                                        <p:tgtEl>
                                          <p:spTgt spid="12"/>
                                        </p:tgtEl>
                                        <p:attrNameLst>
                                          <p:attrName>ppt_x</p:attrName>
                                        </p:attrNameLst>
                                      </p:cBhvr>
                                      <p:tavLst>
                                        <p:tav tm="0">
                                          <p:val>
                                            <p:strVal val="ppt_x"/>
                                          </p:val>
                                        </p:tav>
                                        <p:tav tm="100000">
                                          <p:val>
                                            <p:strVal val="0-ppt_w/2"/>
                                          </p:val>
                                        </p:tav>
                                      </p:tavLst>
                                    </p:anim>
                                    <p:anim calcmode="lin" valueType="num">
                                      <p:cBhvr additive="base">
                                        <p:cTn id="83" dur="3000"/>
                                        <p:tgtEl>
                                          <p:spTgt spid="12"/>
                                        </p:tgtEl>
                                        <p:attrNameLst>
                                          <p:attrName>ppt_y</p:attrName>
                                        </p:attrNameLst>
                                      </p:cBhvr>
                                      <p:tavLst>
                                        <p:tav tm="0">
                                          <p:val>
                                            <p:strVal val="ppt_y"/>
                                          </p:val>
                                        </p:tav>
                                        <p:tav tm="100000">
                                          <p:val>
                                            <p:strVal val="ppt_y"/>
                                          </p:val>
                                        </p:tav>
                                      </p:tavLst>
                                    </p:anim>
                                    <p:set>
                                      <p:cBhvr>
                                        <p:cTn id="84" dur="1" fill="hold">
                                          <p:stCondLst>
                                            <p:cond delay="2999"/>
                                          </p:stCondLst>
                                        </p:cTn>
                                        <p:tgtEl>
                                          <p:spTgt spid="12"/>
                                        </p:tgtEl>
                                        <p:attrNameLst>
                                          <p:attrName>style.visibility</p:attrName>
                                        </p:attrNameLst>
                                      </p:cBhvr>
                                      <p:to>
                                        <p:strVal val="hidden"/>
                                      </p:to>
                                    </p:set>
                                  </p:childTnLst>
                                </p:cTn>
                              </p:par>
                              <p:par>
                                <p:cTn id="85" presetID="2" presetClass="exit" presetSubtype="8" fill="hold" grpId="2" nodeType="withEffect">
                                  <p:stCondLst>
                                    <p:cond delay="0"/>
                                  </p:stCondLst>
                                  <p:childTnLst>
                                    <p:anim calcmode="lin" valueType="num">
                                      <p:cBhvr additive="base">
                                        <p:cTn id="86" dur="3000"/>
                                        <p:tgtEl>
                                          <p:spTgt spid="13"/>
                                        </p:tgtEl>
                                        <p:attrNameLst>
                                          <p:attrName>ppt_x</p:attrName>
                                        </p:attrNameLst>
                                      </p:cBhvr>
                                      <p:tavLst>
                                        <p:tav tm="0">
                                          <p:val>
                                            <p:strVal val="ppt_x"/>
                                          </p:val>
                                        </p:tav>
                                        <p:tav tm="100000">
                                          <p:val>
                                            <p:strVal val="0-ppt_w/2"/>
                                          </p:val>
                                        </p:tav>
                                      </p:tavLst>
                                    </p:anim>
                                    <p:anim calcmode="lin" valueType="num">
                                      <p:cBhvr additive="base">
                                        <p:cTn id="87" dur="3000"/>
                                        <p:tgtEl>
                                          <p:spTgt spid="13"/>
                                        </p:tgtEl>
                                        <p:attrNameLst>
                                          <p:attrName>ppt_y</p:attrName>
                                        </p:attrNameLst>
                                      </p:cBhvr>
                                      <p:tavLst>
                                        <p:tav tm="0">
                                          <p:val>
                                            <p:strVal val="ppt_y"/>
                                          </p:val>
                                        </p:tav>
                                        <p:tav tm="100000">
                                          <p:val>
                                            <p:strVal val="ppt_y"/>
                                          </p:val>
                                        </p:tav>
                                      </p:tavLst>
                                    </p:anim>
                                    <p:set>
                                      <p:cBhvr>
                                        <p:cTn id="88" dur="1" fill="hold">
                                          <p:stCondLst>
                                            <p:cond delay="2999"/>
                                          </p:stCondLst>
                                        </p:cTn>
                                        <p:tgtEl>
                                          <p:spTgt spid="13"/>
                                        </p:tgtEl>
                                        <p:attrNameLst>
                                          <p:attrName>style.visibility</p:attrName>
                                        </p:attrNameLst>
                                      </p:cBhvr>
                                      <p:to>
                                        <p:strVal val="hidden"/>
                                      </p:to>
                                    </p:set>
                                  </p:childTnLst>
                                </p:cTn>
                              </p:par>
                              <p:par>
                                <p:cTn id="89" presetID="17" presetClass="entr" presetSubtype="10" fill="hold" nodeType="withEffect">
                                  <p:stCondLst>
                                    <p:cond delay="0"/>
                                  </p:stCondLst>
                                  <p:childTnLst>
                                    <p:set>
                                      <p:cBhvr>
                                        <p:cTn id="90" dur="1" fill="hold">
                                          <p:stCondLst>
                                            <p:cond delay="0"/>
                                          </p:stCondLst>
                                        </p:cTn>
                                        <p:tgtEl>
                                          <p:spTgt spid="4"/>
                                        </p:tgtEl>
                                        <p:attrNameLst>
                                          <p:attrName>style.visibility</p:attrName>
                                        </p:attrNameLst>
                                      </p:cBhvr>
                                      <p:to>
                                        <p:strVal val="visible"/>
                                      </p:to>
                                    </p:set>
                                    <p:anim calcmode="lin" valueType="num">
                                      <p:cBhvr>
                                        <p:cTn id="91" dur="3000" fill="hold"/>
                                        <p:tgtEl>
                                          <p:spTgt spid="4"/>
                                        </p:tgtEl>
                                        <p:attrNameLst>
                                          <p:attrName>ppt_w</p:attrName>
                                        </p:attrNameLst>
                                      </p:cBhvr>
                                      <p:tavLst>
                                        <p:tav tm="0">
                                          <p:val>
                                            <p:fltVal val="0"/>
                                          </p:val>
                                        </p:tav>
                                        <p:tav tm="100000">
                                          <p:val>
                                            <p:strVal val="#ppt_w"/>
                                          </p:val>
                                        </p:tav>
                                      </p:tavLst>
                                    </p:anim>
                                    <p:anim calcmode="lin" valueType="num">
                                      <p:cBhvr>
                                        <p:cTn id="92" dur="3000" fill="hold"/>
                                        <p:tgtEl>
                                          <p:spTgt spid="4"/>
                                        </p:tgtEl>
                                        <p:attrNameLst>
                                          <p:attrName>ppt_h</p:attrName>
                                        </p:attrNameLst>
                                      </p:cBhvr>
                                      <p:tavLst>
                                        <p:tav tm="0">
                                          <p:val>
                                            <p:strVal val="#ppt_h"/>
                                          </p:val>
                                        </p:tav>
                                        <p:tav tm="100000">
                                          <p:val>
                                            <p:strVal val="#ppt_h"/>
                                          </p:val>
                                        </p:tav>
                                      </p:tavLst>
                                    </p:anim>
                                  </p:childTnLst>
                                </p:cTn>
                              </p:par>
                              <p:par>
                                <p:cTn id="93" presetID="16" presetClass="entr" presetSubtype="37" fill="hold" nodeType="withEffect">
                                  <p:stCondLst>
                                    <p:cond delay="0"/>
                                  </p:stCondLst>
                                  <p:childTnLst>
                                    <p:set>
                                      <p:cBhvr>
                                        <p:cTn id="94" dur="1" fill="hold">
                                          <p:stCondLst>
                                            <p:cond delay="0"/>
                                          </p:stCondLst>
                                        </p:cTn>
                                        <p:tgtEl>
                                          <p:spTgt spid="4"/>
                                        </p:tgtEl>
                                        <p:attrNameLst>
                                          <p:attrName>style.visibility</p:attrName>
                                        </p:attrNameLst>
                                      </p:cBhvr>
                                      <p:to>
                                        <p:strVal val="visible"/>
                                      </p:to>
                                    </p:set>
                                    <p:animEffect transition="in" filter="barn(outVertical)">
                                      <p:cBhvr>
                                        <p:cTn id="9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jpg"/>
          <p:cNvPicPr>
            <a:picLocks noChangeAspect="1"/>
          </p:cNvPicPr>
          <p:nvPr/>
        </p:nvPicPr>
        <p:blipFill>
          <a:blip r:embed="rId2"/>
          <a:stretch>
            <a:fillRect/>
          </a:stretch>
        </p:blipFill>
        <p:spPr>
          <a:xfrm>
            <a:off x="0" y="0"/>
            <a:ext cx="9144000" cy="6858000"/>
          </a:xfrm>
          <a:prstGeom prst="rect">
            <a:avLst/>
          </a:prstGeom>
        </p:spPr>
      </p:pic>
      <p:sp>
        <p:nvSpPr>
          <p:cNvPr id="5" name="4 Extracto"/>
          <p:cNvSpPr/>
          <p:nvPr/>
        </p:nvSpPr>
        <p:spPr>
          <a:xfrm>
            <a:off x="0" y="0"/>
            <a:ext cx="9144000" cy="1357298"/>
          </a:xfrm>
          <a:prstGeom prst="flowChartExtract">
            <a:avLst/>
          </a:prstGeom>
          <a:gradFill flip="none" rotWithShape="1">
            <a:gsLst>
              <a:gs pos="0">
                <a:srgbClr val="7E5400">
                  <a:shade val="30000"/>
                  <a:satMod val="115000"/>
                </a:srgbClr>
              </a:gs>
              <a:gs pos="50000">
                <a:srgbClr val="7E5400">
                  <a:shade val="67500"/>
                  <a:satMod val="115000"/>
                </a:srgbClr>
              </a:gs>
              <a:gs pos="100000">
                <a:srgbClr val="7E54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xtracto"/>
          <p:cNvSpPr/>
          <p:nvPr/>
        </p:nvSpPr>
        <p:spPr>
          <a:xfrm flipV="1">
            <a:off x="0" y="5429264"/>
            <a:ext cx="9144000" cy="1428736"/>
          </a:xfrm>
          <a:prstGeom prst="flowChartExtract">
            <a:avLst/>
          </a:prstGeom>
          <a:gradFill flip="none" rotWithShape="1">
            <a:gsLst>
              <a:gs pos="0">
                <a:srgbClr val="7E5400">
                  <a:shade val="30000"/>
                  <a:satMod val="115000"/>
                </a:srgbClr>
              </a:gs>
              <a:gs pos="50000">
                <a:srgbClr val="7E5400">
                  <a:shade val="67500"/>
                  <a:satMod val="115000"/>
                </a:srgbClr>
              </a:gs>
              <a:gs pos="100000">
                <a:srgbClr val="7E54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xtracto"/>
          <p:cNvSpPr/>
          <p:nvPr/>
        </p:nvSpPr>
        <p:spPr>
          <a:xfrm>
            <a:off x="0" y="285728"/>
            <a:ext cx="9144000" cy="1357298"/>
          </a:xfrm>
          <a:prstGeom prst="flowChartExtract">
            <a:avLst/>
          </a:prstGeom>
          <a:gradFill flip="none" rotWithShape="1">
            <a:gsLst>
              <a:gs pos="0">
                <a:srgbClr val="7E5400">
                  <a:shade val="30000"/>
                  <a:satMod val="115000"/>
                </a:srgbClr>
              </a:gs>
              <a:gs pos="50000">
                <a:srgbClr val="7E5400">
                  <a:shade val="67500"/>
                  <a:satMod val="115000"/>
                </a:srgbClr>
              </a:gs>
              <a:gs pos="100000">
                <a:srgbClr val="7E54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xtracto"/>
          <p:cNvSpPr/>
          <p:nvPr/>
        </p:nvSpPr>
        <p:spPr>
          <a:xfrm flipV="1">
            <a:off x="0" y="5143512"/>
            <a:ext cx="9144000" cy="1428736"/>
          </a:xfrm>
          <a:prstGeom prst="flowChartExtract">
            <a:avLst/>
          </a:prstGeom>
          <a:gradFill flip="none" rotWithShape="1">
            <a:gsLst>
              <a:gs pos="0">
                <a:srgbClr val="7E5400">
                  <a:shade val="30000"/>
                  <a:satMod val="115000"/>
                </a:srgbClr>
              </a:gs>
              <a:gs pos="50000">
                <a:srgbClr val="7E5400">
                  <a:shade val="67500"/>
                  <a:satMod val="115000"/>
                </a:srgbClr>
              </a:gs>
              <a:gs pos="100000">
                <a:srgbClr val="7E54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xtracto"/>
          <p:cNvSpPr/>
          <p:nvPr/>
        </p:nvSpPr>
        <p:spPr>
          <a:xfrm>
            <a:off x="0" y="642918"/>
            <a:ext cx="9144000" cy="1357298"/>
          </a:xfrm>
          <a:prstGeom prst="flowChartExtract">
            <a:avLst/>
          </a:prstGeom>
          <a:gradFill flip="none" rotWithShape="1">
            <a:gsLst>
              <a:gs pos="0">
                <a:srgbClr val="7E5400">
                  <a:shade val="30000"/>
                  <a:satMod val="115000"/>
                </a:srgbClr>
              </a:gs>
              <a:gs pos="50000">
                <a:srgbClr val="7E5400">
                  <a:shade val="67500"/>
                  <a:satMod val="115000"/>
                </a:srgbClr>
              </a:gs>
              <a:gs pos="100000">
                <a:srgbClr val="7E54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xtracto"/>
          <p:cNvSpPr/>
          <p:nvPr/>
        </p:nvSpPr>
        <p:spPr>
          <a:xfrm flipV="1">
            <a:off x="0" y="4786322"/>
            <a:ext cx="9144000" cy="1428736"/>
          </a:xfrm>
          <a:prstGeom prst="flowChartExtract">
            <a:avLst/>
          </a:prstGeom>
          <a:gradFill flip="none" rotWithShape="1">
            <a:gsLst>
              <a:gs pos="0">
                <a:srgbClr val="7E5400">
                  <a:shade val="30000"/>
                  <a:satMod val="115000"/>
                </a:srgbClr>
              </a:gs>
              <a:gs pos="50000">
                <a:srgbClr val="7E5400">
                  <a:shade val="67500"/>
                  <a:satMod val="115000"/>
                </a:srgbClr>
              </a:gs>
              <a:gs pos="100000">
                <a:srgbClr val="7E54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xtracto"/>
          <p:cNvSpPr/>
          <p:nvPr/>
        </p:nvSpPr>
        <p:spPr>
          <a:xfrm>
            <a:off x="0" y="1000108"/>
            <a:ext cx="9144000" cy="1357298"/>
          </a:xfrm>
          <a:prstGeom prst="flowChartExtract">
            <a:avLst/>
          </a:prstGeom>
          <a:gradFill flip="none" rotWithShape="1">
            <a:gsLst>
              <a:gs pos="0">
                <a:srgbClr val="7E5400">
                  <a:shade val="30000"/>
                  <a:satMod val="115000"/>
                </a:srgbClr>
              </a:gs>
              <a:gs pos="50000">
                <a:srgbClr val="7E5400">
                  <a:shade val="67500"/>
                  <a:satMod val="115000"/>
                </a:srgbClr>
              </a:gs>
              <a:gs pos="100000">
                <a:srgbClr val="7E54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xtracto"/>
          <p:cNvSpPr/>
          <p:nvPr/>
        </p:nvSpPr>
        <p:spPr>
          <a:xfrm flipV="1">
            <a:off x="0" y="4429132"/>
            <a:ext cx="9144000" cy="1428736"/>
          </a:xfrm>
          <a:prstGeom prst="flowChartExtract">
            <a:avLst/>
          </a:prstGeom>
          <a:gradFill flip="none" rotWithShape="1">
            <a:gsLst>
              <a:gs pos="0">
                <a:srgbClr val="7E5400">
                  <a:shade val="30000"/>
                  <a:satMod val="115000"/>
                </a:srgbClr>
              </a:gs>
              <a:gs pos="50000">
                <a:srgbClr val="7E5400">
                  <a:shade val="67500"/>
                  <a:satMod val="115000"/>
                </a:srgbClr>
              </a:gs>
              <a:gs pos="100000">
                <a:srgbClr val="7E54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Extracto"/>
          <p:cNvSpPr/>
          <p:nvPr/>
        </p:nvSpPr>
        <p:spPr>
          <a:xfrm>
            <a:off x="0" y="1428736"/>
            <a:ext cx="9144000" cy="1357298"/>
          </a:xfrm>
          <a:prstGeom prst="flowChartExtract">
            <a:avLst/>
          </a:prstGeom>
          <a:gradFill flip="none" rotWithShape="1">
            <a:gsLst>
              <a:gs pos="0">
                <a:srgbClr val="7E5400">
                  <a:shade val="30000"/>
                  <a:satMod val="115000"/>
                </a:srgbClr>
              </a:gs>
              <a:gs pos="50000">
                <a:srgbClr val="7E5400">
                  <a:shade val="67500"/>
                  <a:satMod val="115000"/>
                </a:srgbClr>
              </a:gs>
              <a:gs pos="100000">
                <a:srgbClr val="7E54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xtracto"/>
          <p:cNvSpPr/>
          <p:nvPr/>
        </p:nvSpPr>
        <p:spPr>
          <a:xfrm flipV="1">
            <a:off x="0" y="4071942"/>
            <a:ext cx="9144000" cy="1428736"/>
          </a:xfrm>
          <a:prstGeom prst="flowChartExtract">
            <a:avLst/>
          </a:prstGeom>
          <a:gradFill flip="none" rotWithShape="1">
            <a:gsLst>
              <a:gs pos="0">
                <a:srgbClr val="7E5400">
                  <a:shade val="30000"/>
                  <a:satMod val="115000"/>
                </a:srgbClr>
              </a:gs>
              <a:gs pos="50000">
                <a:srgbClr val="7E5400">
                  <a:shade val="67500"/>
                  <a:satMod val="115000"/>
                </a:srgbClr>
              </a:gs>
              <a:gs pos="100000">
                <a:srgbClr val="7E54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xtracto"/>
          <p:cNvSpPr/>
          <p:nvPr/>
        </p:nvSpPr>
        <p:spPr>
          <a:xfrm flipV="1">
            <a:off x="0" y="3643314"/>
            <a:ext cx="9144000" cy="1428736"/>
          </a:xfrm>
          <a:prstGeom prst="flowChartExtract">
            <a:avLst/>
          </a:prstGeom>
          <a:gradFill flip="none" rotWithShape="1">
            <a:gsLst>
              <a:gs pos="0">
                <a:srgbClr val="7E5400">
                  <a:shade val="30000"/>
                  <a:satMod val="115000"/>
                </a:srgbClr>
              </a:gs>
              <a:gs pos="50000">
                <a:srgbClr val="7E5400">
                  <a:shade val="67500"/>
                  <a:satMod val="115000"/>
                </a:srgbClr>
              </a:gs>
              <a:gs pos="100000">
                <a:srgbClr val="7E54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Extracto"/>
          <p:cNvSpPr/>
          <p:nvPr/>
        </p:nvSpPr>
        <p:spPr>
          <a:xfrm>
            <a:off x="0" y="1785926"/>
            <a:ext cx="9144000" cy="1357298"/>
          </a:xfrm>
          <a:prstGeom prst="flowChartExtract">
            <a:avLst/>
          </a:prstGeom>
          <a:gradFill flip="none" rotWithShape="1">
            <a:gsLst>
              <a:gs pos="0">
                <a:srgbClr val="7E5400">
                  <a:shade val="30000"/>
                  <a:satMod val="115000"/>
                </a:srgbClr>
              </a:gs>
              <a:gs pos="50000">
                <a:srgbClr val="7E5400">
                  <a:shade val="67500"/>
                  <a:satMod val="115000"/>
                </a:srgbClr>
              </a:gs>
              <a:gs pos="100000">
                <a:srgbClr val="7E54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Extracto"/>
          <p:cNvSpPr/>
          <p:nvPr/>
        </p:nvSpPr>
        <p:spPr>
          <a:xfrm>
            <a:off x="0" y="2143116"/>
            <a:ext cx="9144000" cy="1357298"/>
          </a:xfrm>
          <a:prstGeom prst="flowChartExtract">
            <a:avLst/>
          </a:prstGeom>
          <a:gradFill flip="none" rotWithShape="1">
            <a:gsLst>
              <a:gs pos="0">
                <a:srgbClr val="7E5400">
                  <a:shade val="30000"/>
                  <a:satMod val="115000"/>
                </a:srgbClr>
              </a:gs>
              <a:gs pos="50000">
                <a:srgbClr val="7E5400">
                  <a:shade val="67500"/>
                  <a:satMod val="115000"/>
                </a:srgbClr>
              </a:gs>
              <a:gs pos="100000">
                <a:srgbClr val="7E54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Extracto"/>
          <p:cNvSpPr/>
          <p:nvPr/>
        </p:nvSpPr>
        <p:spPr>
          <a:xfrm flipV="1">
            <a:off x="0" y="3500438"/>
            <a:ext cx="9144000" cy="1428736"/>
          </a:xfrm>
          <a:prstGeom prst="flowChartExtract">
            <a:avLst/>
          </a:prstGeom>
          <a:gradFill flip="none" rotWithShape="1">
            <a:gsLst>
              <a:gs pos="0">
                <a:srgbClr val="7E5400">
                  <a:shade val="30000"/>
                  <a:satMod val="115000"/>
                </a:srgbClr>
              </a:gs>
              <a:gs pos="50000">
                <a:srgbClr val="7E5400">
                  <a:shade val="67500"/>
                  <a:satMod val="115000"/>
                </a:srgbClr>
              </a:gs>
              <a:gs pos="100000">
                <a:srgbClr val="7E54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0" y="0"/>
            <a:ext cx="9144000" cy="6858000"/>
          </a:xfrm>
          <a:prstGeom prst="rect">
            <a:avLst/>
          </a:prstGeom>
          <a:gradFill>
            <a:gsLst>
              <a:gs pos="0">
                <a:srgbClr val="D6B19C"/>
              </a:gs>
              <a:gs pos="30000">
                <a:srgbClr val="D49E6C"/>
              </a:gs>
              <a:gs pos="70000">
                <a:srgbClr val="A65528"/>
              </a:gs>
              <a:gs pos="100000">
                <a:srgbClr val="663012"/>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ircle(in)">
                                      <p:cBhvr>
                                        <p:cTn id="10" dur="3000"/>
                                        <p:tgtEl>
                                          <p:spTgt spid="5"/>
                                        </p:tgtEl>
                                      </p:cBhvr>
                                    </p:animEffect>
                                  </p:childTnLst>
                                </p:cTn>
                              </p:par>
                              <p:par>
                                <p:cTn id="11" presetID="6" presetClass="entr" presetSubtype="16"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circle(in)">
                                      <p:cBhvr>
                                        <p:cTn id="13" dur="3000"/>
                                        <p:tgtEl>
                                          <p:spTgt spid="7"/>
                                        </p:tgtEl>
                                      </p:cBhvr>
                                    </p:animEffect>
                                  </p:childTnLst>
                                </p:cTn>
                              </p:par>
                              <p:par>
                                <p:cTn id="14" presetID="6" presetClass="entr" presetSubtype="16"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circle(in)">
                                      <p:cBhvr>
                                        <p:cTn id="16" dur="3000"/>
                                        <p:tgtEl>
                                          <p:spTgt spid="9"/>
                                        </p:tgtEl>
                                      </p:cBhvr>
                                    </p:animEffect>
                                  </p:childTnLst>
                                </p:cTn>
                              </p:par>
                              <p:par>
                                <p:cTn id="17" presetID="6" presetClass="entr" presetSubtype="16"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circle(in)">
                                      <p:cBhvr>
                                        <p:cTn id="19" dur="3000"/>
                                        <p:tgtEl>
                                          <p:spTgt spid="11"/>
                                        </p:tgtEl>
                                      </p:cBhvr>
                                    </p:animEffect>
                                  </p:childTnLst>
                                </p:cTn>
                              </p:par>
                              <p:par>
                                <p:cTn id="20" presetID="6" presetClass="entr" presetSubtype="16" fill="hold" grpId="0" nodeType="with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circle(in)">
                                      <p:cBhvr>
                                        <p:cTn id="22" dur="3000"/>
                                        <p:tgtEl>
                                          <p:spTgt spid="13"/>
                                        </p:tgtEl>
                                      </p:cBhvr>
                                    </p:animEffect>
                                  </p:childTnLst>
                                </p:cTn>
                              </p:par>
                              <p:par>
                                <p:cTn id="23" presetID="6" presetClass="entr" presetSubtype="16" fill="hold" grpId="0" nodeType="withEffect">
                                  <p:stCondLst>
                                    <p:cond delay="0"/>
                                  </p:stCondLst>
                                  <p:childTnLst>
                                    <p:set>
                                      <p:cBhvr>
                                        <p:cTn id="24" dur="1" fill="hold">
                                          <p:stCondLst>
                                            <p:cond delay="0"/>
                                          </p:stCondLst>
                                        </p:cTn>
                                        <p:tgtEl>
                                          <p:spTgt spid="16"/>
                                        </p:tgtEl>
                                        <p:attrNameLst>
                                          <p:attrName>style.visibility</p:attrName>
                                        </p:attrNameLst>
                                      </p:cBhvr>
                                      <p:to>
                                        <p:strVal val="visible"/>
                                      </p:to>
                                    </p:set>
                                    <p:animEffect transition="in" filter="circle(in)">
                                      <p:cBhvr>
                                        <p:cTn id="25" dur="3000"/>
                                        <p:tgtEl>
                                          <p:spTgt spid="16"/>
                                        </p:tgtEl>
                                      </p:cBhvr>
                                    </p:animEffect>
                                  </p:childTnLst>
                                </p:cTn>
                              </p:par>
                              <p:par>
                                <p:cTn id="26" presetID="6" presetClass="entr" presetSubtype="16" fill="hold" grpId="0" nodeType="with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circle(in)">
                                      <p:cBhvr>
                                        <p:cTn id="28" dur="3000"/>
                                        <p:tgtEl>
                                          <p:spTgt spid="17"/>
                                        </p:tgtEl>
                                      </p:cBhvr>
                                    </p:animEffect>
                                  </p:childTnLst>
                                </p:cTn>
                              </p:par>
                              <p:par>
                                <p:cTn id="29" presetID="6" presetClass="entr" presetSubtype="16" fill="hold" grpId="0" nodeType="with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circle(in)">
                                      <p:cBhvr>
                                        <p:cTn id="31" dur="3000"/>
                                        <p:tgtEl>
                                          <p:spTgt spid="6"/>
                                        </p:tgtEl>
                                      </p:cBhvr>
                                    </p:animEffect>
                                  </p:childTnLst>
                                </p:cTn>
                              </p:par>
                              <p:par>
                                <p:cTn id="32" presetID="6" presetClass="entr" presetSubtype="16" fill="hold" grpId="0" nodeType="with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circle(in)">
                                      <p:cBhvr>
                                        <p:cTn id="34" dur="3000"/>
                                        <p:tgtEl>
                                          <p:spTgt spid="8"/>
                                        </p:tgtEl>
                                      </p:cBhvr>
                                    </p:animEffect>
                                  </p:childTnLst>
                                </p:cTn>
                              </p:par>
                              <p:par>
                                <p:cTn id="35" presetID="6" presetClass="entr" presetSubtype="16"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circle(in)">
                                      <p:cBhvr>
                                        <p:cTn id="37" dur="3000"/>
                                        <p:tgtEl>
                                          <p:spTgt spid="10"/>
                                        </p:tgtEl>
                                      </p:cBhvr>
                                    </p:animEffect>
                                  </p:childTnLst>
                                </p:cTn>
                              </p:par>
                              <p:par>
                                <p:cTn id="38" presetID="6" presetClass="entr" presetSubtype="16" fill="hold" grpId="0" nodeType="withEffect">
                                  <p:stCondLst>
                                    <p:cond delay="0"/>
                                  </p:stCondLst>
                                  <p:childTnLst>
                                    <p:set>
                                      <p:cBhvr>
                                        <p:cTn id="39" dur="1" fill="hold">
                                          <p:stCondLst>
                                            <p:cond delay="0"/>
                                          </p:stCondLst>
                                        </p:cTn>
                                        <p:tgtEl>
                                          <p:spTgt spid="12"/>
                                        </p:tgtEl>
                                        <p:attrNameLst>
                                          <p:attrName>style.visibility</p:attrName>
                                        </p:attrNameLst>
                                      </p:cBhvr>
                                      <p:to>
                                        <p:strVal val="visible"/>
                                      </p:to>
                                    </p:set>
                                    <p:animEffect transition="in" filter="circle(in)">
                                      <p:cBhvr>
                                        <p:cTn id="40" dur="3000"/>
                                        <p:tgtEl>
                                          <p:spTgt spid="12"/>
                                        </p:tgtEl>
                                      </p:cBhvr>
                                    </p:animEffect>
                                  </p:childTnLst>
                                </p:cTn>
                              </p:par>
                              <p:par>
                                <p:cTn id="41" presetID="6" presetClass="entr" presetSubtype="16" fill="hold" grpId="0" nodeType="withEffect">
                                  <p:stCondLst>
                                    <p:cond delay="0"/>
                                  </p:stCondLst>
                                  <p:childTnLst>
                                    <p:set>
                                      <p:cBhvr>
                                        <p:cTn id="42" dur="1" fill="hold">
                                          <p:stCondLst>
                                            <p:cond delay="0"/>
                                          </p:stCondLst>
                                        </p:cTn>
                                        <p:tgtEl>
                                          <p:spTgt spid="14"/>
                                        </p:tgtEl>
                                        <p:attrNameLst>
                                          <p:attrName>style.visibility</p:attrName>
                                        </p:attrNameLst>
                                      </p:cBhvr>
                                      <p:to>
                                        <p:strVal val="visible"/>
                                      </p:to>
                                    </p:set>
                                    <p:animEffect transition="in" filter="circle(in)">
                                      <p:cBhvr>
                                        <p:cTn id="43" dur="3000"/>
                                        <p:tgtEl>
                                          <p:spTgt spid="14"/>
                                        </p:tgtEl>
                                      </p:cBhvr>
                                    </p:animEffect>
                                  </p:childTnLst>
                                </p:cTn>
                              </p:par>
                              <p:par>
                                <p:cTn id="44" presetID="6" presetClass="entr" presetSubtype="16"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Effect transition="in" filter="circle(in)">
                                      <p:cBhvr>
                                        <p:cTn id="46" dur="3000"/>
                                        <p:tgtEl>
                                          <p:spTgt spid="15"/>
                                        </p:tgtEl>
                                      </p:cBhvr>
                                    </p:animEffect>
                                  </p:childTnLst>
                                </p:cTn>
                              </p:par>
                              <p:par>
                                <p:cTn id="47" presetID="6" presetClass="entr" presetSubtype="16" fill="hold" grpId="0" nodeType="with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circle(in)">
                                      <p:cBhvr>
                                        <p:cTn id="49" dur="3000"/>
                                        <p:tgtEl>
                                          <p:spTgt spid="18"/>
                                        </p:tgtEl>
                                      </p:cBhvr>
                                    </p:animEffect>
                                  </p:childTnLst>
                                </p:cTn>
                              </p:par>
                              <p:par>
                                <p:cTn id="50" presetID="2" presetClass="entr" presetSubtype="4" fill="hold" grpId="1" nodeType="withEffect">
                                  <p:stCondLst>
                                    <p:cond delay="0"/>
                                  </p:stCondLst>
                                  <p:childTnLst>
                                    <p:set>
                                      <p:cBhvr>
                                        <p:cTn id="51" dur="1" fill="hold">
                                          <p:stCondLst>
                                            <p:cond delay="0"/>
                                          </p:stCondLst>
                                        </p:cTn>
                                        <p:tgtEl>
                                          <p:spTgt spid="5"/>
                                        </p:tgtEl>
                                        <p:attrNameLst>
                                          <p:attrName>style.visibility</p:attrName>
                                        </p:attrNameLst>
                                      </p:cBhvr>
                                      <p:to>
                                        <p:strVal val="visible"/>
                                      </p:to>
                                    </p:set>
                                    <p:anim calcmode="lin" valueType="num">
                                      <p:cBhvr additive="base">
                                        <p:cTn id="52" dur="3000" fill="hold"/>
                                        <p:tgtEl>
                                          <p:spTgt spid="5"/>
                                        </p:tgtEl>
                                        <p:attrNameLst>
                                          <p:attrName>ppt_x</p:attrName>
                                        </p:attrNameLst>
                                      </p:cBhvr>
                                      <p:tavLst>
                                        <p:tav tm="0">
                                          <p:val>
                                            <p:strVal val="#ppt_x"/>
                                          </p:val>
                                        </p:tav>
                                        <p:tav tm="100000">
                                          <p:val>
                                            <p:strVal val="#ppt_x"/>
                                          </p:val>
                                        </p:tav>
                                      </p:tavLst>
                                    </p:anim>
                                    <p:anim calcmode="lin" valueType="num">
                                      <p:cBhvr additive="base">
                                        <p:cTn id="53" dur="3000" fill="hold"/>
                                        <p:tgtEl>
                                          <p:spTgt spid="5"/>
                                        </p:tgtEl>
                                        <p:attrNameLst>
                                          <p:attrName>ppt_y</p:attrName>
                                        </p:attrNameLst>
                                      </p:cBhvr>
                                      <p:tavLst>
                                        <p:tav tm="0">
                                          <p:val>
                                            <p:strVal val="1+#ppt_h/2"/>
                                          </p:val>
                                        </p:tav>
                                        <p:tav tm="100000">
                                          <p:val>
                                            <p:strVal val="#ppt_y"/>
                                          </p:val>
                                        </p:tav>
                                      </p:tavLst>
                                    </p:anim>
                                  </p:childTnLst>
                                </p:cTn>
                              </p:par>
                              <p:par>
                                <p:cTn id="54" presetID="2" presetClass="entr" presetSubtype="4" fill="hold" grpId="1" nodeType="withEffect">
                                  <p:stCondLst>
                                    <p:cond delay="0"/>
                                  </p:stCondLst>
                                  <p:childTnLst>
                                    <p:set>
                                      <p:cBhvr>
                                        <p:cTn id="55" dur="1" fill="hold">
                                          <p:stCondLst>
                                            <p:cond delay="0"/>
                                          </p:stCondLst>
                                        </p:cTn>
                                        <p:tgtEl>
                                          <p:spTgt spid="7"/>
                                        </p:tgtEl>
                                        <p:attrNameLst>
                                          <p:attrName>style.visibility</p:attrName>
                                        </p:attrNameLst>
                                      </p:cBhvr>
                                      <p:to>
                                        <p:strVal val="visible"/>
                                      </p:to>
                                    </p:set>
                                    <p:anim calcmode="lin" valueType="num">
                                      <p:cBhvr additive="base">
                                        <p:cTn id="56" dur="3000" fill="hold"/>
                                        <p:tgtEl>
                                          <p:spTgt spid="7"/>
                                        </p:tgtEl>
                                        <p:attrNameLst>
                                          <p:attrName>ppt_x</p:attrName>
                                        </p:attrNameLst>
                                      </p:cBhvr>
                                      <p:tavLst>
                                        <p:tav tm="0">
                                          <p:val>
                                            <p:strVal val="#ppt_x"/>
                                          </p:val>
                                        </p:tav>
                                        <p:tav tm="100000">
                                          <p:val>
                                            <p:strVal val="#ppt_x"/>
                                          </p:val>
                                        </p:tav>
                                      </p:tavLst>
                                    </p:anim>
                                    <p:anim calcmode="lin" valueType="num">
                                      <p:cBhvr additive="base">
                                        <p:cTn id="57" dur="3000" fill="hold"/>
                                        <p:tgtEl>
                                          <p:spTgt spid="7"/>
                                        </p:tgtEl>
                                        <p:attrNameLst>
                                          <p:attrName>ppt_y</p:attrName>
                                        </p:attrNameLst>
                                      </p:cBhvr>
                                      <p:tavLst>
                                        <p:tav tm="0">
                                          <p:val>
                                            <p:strVal val="1+#ppt_h/2"/>
                                          </p:val>
                                        </p:tav>
                                        <p:tav tm="100000">
                                          <p:val>
                                            <p:strVal val="#ppt_y"/>
                                          </p:val>
                                        </p:tav>
                                      </p:tavLst>
                                    </p:anim>
                                  </p:childTnLst>
                                </p:cTn>
                              </p:par>
                              <p:par>
                                <p:cTn id="58" presetID="2" presetClass="entr" presetSubtype="4" fill="hold" grpId="1" nodeType="withEffect">
                                  <p:stCondLst>
                                    <p:cond delay="0"/>
                                  </p:stCondLst>
                                  <p:childTnLst>
                                    <p:set>
                                      <p:cBhvr>
                                        <p:cTn id="59" dur="1" fill="hold">
                                          <p:stCondLst>
                                            <p:cond delay="0"/>
                                          </p:stCondLst>
                                        </p:cTn>
                                        <p:tgtEl>
                                          <p:spTgt spid="9"/>
                                        </p:tgtEl>
                                        <p:attrNameLst>
                                          <p:attrName>style.visibility</p:attrName>
                                        </p:attrNameLst>
                                      </p:cBhvr>
                                      <p:to>
                                        <p:strVal val="visible"/>
                                      </p:to>
                                    </p:set>
                                    <p:anim calcmode="lin" valueType="num">
                                      <p:cBhvr additive="base">
                                        <p:cTn id="60" dur="3000" fill="hold"/>
                                        <p:tgtEl>
                                          <p:spTgt spid="9"/>
                                        </p:tgtEl>
                                        <p:attrNameLst>
                                          <p:attrName>ppt_x</p:attrName>
                                        </p:attrNameLst>
                                      </p:cBhvr>
                                      <p:tavLst>
                                        <p:tav tm="0">
                                          <p:val>
                                            <p:strVal val="#ppt_x"/>
                                          </p:val>
                                        </p:tav>
                                        <p:tav tm="100000">
                                          <p:val>
                                            <p:strVal val="#ppt_x"/>
                                          </p:val>
                                        </p:tav>
                                      </p:tavLst>
                                    </p:anim>
                                    <p:anim calcmode="lin" valueType="num">
                                      <p:cBhvr additive="base">
                                        <p:cTn id="61" dur="3000" fill="hold"/>
                                        <p:tgtEl>
                                          <p:spTgt spid="9"/>
                                        </p:tgtEl>
                                        <p:attrNameLst>
                                          <p:attrName>ppt_y</p:attrName>
                                        </p:attrNameLst>
                                      </p:cBhvr>
                                      <p:tavLst>
                                        <p:tav tm="0">
                                          <p:val>
                                            <p:strVal val="1+#ppt_h/2"/>
                                          </p:val>
                                        </p:tav>
                                        <p:tav tm="100000">
                                          <p:val>
                                            <p:strVal val="#ppt_y"/>
                                          </p:val>
                                        </p:tav>
                                      </p:tavLst>
                                    </p:anim>
                                  </p:childTnLst>
                                </p:cTn>
                              </p:par>
                              <p:par>
                                <p:cTn id="62" presetID="2" presetClass="entr" presetSubtype="4" fill="hold" grpId="1" nodeType="withEffect">
                                  <p:stCondLst>
                                    <p:cond delay="0"/>
                                  </p:stCondLst>
                                  <p:childTnLst>
                                    <p:set>
                                      <p:cBhvr>
                                        <p:cTn id="63" dur="1" fill="hold">
                                          <p:stCondLst>
                                            <p:cond delay="0"/>
                                          </p:stCondLst>
                                        </p:cTn>
                                        <p:tgtEl>
                                          <p:spTgt spid="11"/>
                                        </p:tgtEl>
                                        <p:attrNameLst>
                                          <p:attrName>style.visibility</p:attrName>
                                        </p:attrNameLst>
                                      </p:cBhvr>
                                      <p:to>
                                        <p:strVal val="visible"/>
                                      </p:to>
                                    </p:set>
                                    <p:anim calcmode="lin" valueType="num">
                                      <p:cBhvr additive="base">
                                        <p:cTn id="64" dur="3000" fill="hold"/>
                                        <p:tgtEl>
                                          <p:spTgt spid="11"/>
                                        </p:tgtEl>
                                        <p:attrNameLst>
                                          <p:attrName>ppt_x</p:attrName>
                                        </p:attrNameLst>
                                      </p:cBhvr>
                                      <p:tavLst>
                                        <p:tav tm="0">
                                          <p:val>
                                            <p:strVal val="#ppt_x"/>
                                          </p:val>
                                        </p:tav>
                                        <p:tav tm="100000">
                                          <p:val>
                                            <p:strVal val="#ppt_x"/>
                                          </p:val>
                                        </p:tav>
                                      </p:tavLst>
                                    </p:anim>
                                    <p:anim calcmode="lin" valueType="num">
                                      <p:cBhvr additive="base">
                                        <p:cTn id="65" dur="3000" fill="hold"/>
                                        <p:tgtEl>
                                          <p:spTgt spid="11"/>
                                        </p:tgtEl>
                                        <p:attrNameLst>
                                          <p:attrName>ppt_y</p:attrName>
                                        </p:attrNameLst>
                                      </p:cBhvr>
                                      <p:tavLst>
                                        <p:tav tm="0">
                                          <p:val>
                                            <p:strVal val="1+#ppt_h/2"/>
                                          </p:val>
                                        </p:tav>
                                        <p:tav tm="100000">
                                          <p:val>
                                            <p:strVal val="#ppt_y"/>
                                          </p:val>
                                        </p:tav>
                                      </p:tavLst>
                                    </p:anim>
                                  </p:childTnLst>
                                </p:cTn>
                              </p:par>
                              <p:par>
                                <p:cTn id="66" presetID="2" presetClass="entr" presetSubtype="4" fill="hold" grpId="1" nodeType="withEffect">
                                  <p:stCondLst>
                                    <p:cond delay="0"/>
                                  </p:stCondLst>
                                  <p:childTnLst>
                                    <p:set>
                                      <p:cBhvr>
                                        <p:cTn id="67" dur="1" fill="hold">
                                          <p:stCondLst>
                                            <p:cond delay="0"/>
                                          </p:stCondLst>
                                        </p:cTn>
                                        <p:tgtEl>
                                          <p:spTgt spid="13"/>
                                        </p:tgtEl>
                                        <p:attrNameLst>
                                          <p:attrName>style.visibility</p:attrName>
                                        </p:attrNameLst>
                                      </p:cBhvr>
                                      <p:to>
                                        <p:strVal val="visible"/>
                                      </p:to>
                                    </p:set>
                                    <p:anim calcmode="lin" valueType="num">
                                      <p:cBhvr additive="base">
                                        <p:cTn id="68" dur="3000" fill="hold"/>
                                        <p:tgtEl>
                                          <p:spTgt spid="13"/>
                                        </p:tgtEl>
                                        <p:attrNameLst>
                                          <p:attrName>ppt_x</p:attrName>
                                        </p:attrNameLst>
                                      </p:cBhvr>
                                      <p:tavLst>
                                        <p:tav tm="0">
                                          <p:val>
                                            <p:strVal val="#ppt_x"/>
                                          </p:val>
                                        </p:tav>
                                        <p:tav tm="100000">
                                          <p:val>
                                            <p:strVal val="#ppt_x"/>
                                          </p:val>
                                        </p:tav>
                                      </p:tavLst>
                                    </p:anim>
                                    <p:anim calcmode="lin" valueType="num">
                                      <p:cBhvr additive="base">
                                        <p:cTn id="69" dur="3000" fill="hold"/>
                                        <p:tgtEl>
                                          <p:spTgt spid="13"/>
                                        </p:tgtEl>
                                        <p:attrNameLst>
                                          <p:attrName>ppt_y</p:attrName>
                                        </p:attrNameLst>
                                      </p:cBhvr>
                                      <p:tavLst>
                                        <p:tav tm="0">
                                          <p:val>
                                            <p:strVal val="1+#ppt_h/2"/>
                                          </p:val>
                                        </p:tav>
                                        <p:tav tm="100000">
                                          <p:val>
                                            <p:strVal val="#ppt_y"/>
                                          </p:val>
                                        </p:tav>
                                      </p:tavLst>
                                    </p:anim>
                                  </p:childTnLst>
                                </p:cTn>
                              </p:par>
                              <p:par>
                                <p:cTn id="70" presetID="2" presetClass="entr" presetSubtype="4" fill="hold" grpId="1" nodeType="withEffect">
                                  <p:stCondLst>
                                    <p:cond delay="0"/>
                                  </p:stCondLst>
                                  <p:childTnLst>
                                    <p:set>
                                      <p:cBhvr>
                                        <p:cTn id="71" dur="1" fill="hold">
                                          <p:stCondLst>
                                            <p:cond delay="0"/>
                                          </p:stCondLst>
                                        </p:cTn>
                                        <p:tgtEl>
                                          <p:spTgt spid="16"/>
                                        </p:tgtEl>
                                        <p:attrNameLst>
                                          <p:attrName>style.visibility</p:attrName>
                                        </p:attrNameLst>
                                      </p:cBhvr>
                                      <p:to>
                                        <p:strVal val="visible"/>
                                      </p:to>
                                    </p:set>
                                    <p:anim calcmode="lin" valueType="num">
                                      <p:cBhvr additive="base">
                                        <p:cTn id="72" dur="3000" fill="hold"/>
                                        <p:tgtEl>
                                          <p:spTgt spid="16"/>
                                        </p:tgtEl>
                                        <p:attrNameLst>
                                          <p:attrName>ppt_x</p:attrName>
                                        </p:attrNameLst>
                                      </p:cBhvr>
                                      <p:tavLst>
                                        <p:tav tm="0">
                                          <p:val>
                                            <p:strVal val="#ppt_x"/>
                                          </p:val>
                                        </p:tav>
                                        <p:tav tm="100000">
                                          <p:val>
                                            <p:strVal val="#ppt_x"/>
                                          </p:val>
                                        </p:tav>
                                      </p:tavLst>
                                    </p:anim>
                                    <p:anim calcmode="lin" valueType="num">
                                      <p:cBhvr additive="base">
                                        <p:cTn id="73" dur="3000" fill="hold"/>
                                        <p:tgtEl>
                                          <p:spTgt spid="16"/>
                                        </p:tgtEl>
                                        <p:attrNameLst>
                                          <p:attrName>ppt_y</p:attrName>
                                        </p:attrNameLst>
                                      </p:cBhvr>
                                      <p:tavLst>
                                        <p:tav tm="0">
                                          <p:val>
                                            <p:strVal val="1+#ppt_h/2"/>
                                          </p:val>
                                        </p:tav>
                                        <p:tav tm="100000">
                                          <p:val>
                                            <p:strVal val="#ppt_y"/>
                                          </p:val>
                                        </p:tav>
                                      </p:tavLst>
                                    </p:anim>
                                  </p:childTnLst>
                                </p:cTn>
                              </p:par>
                              <p:par>
                                <p:cTn id="74" presetID="2" presetClass="entr" presetSubtype="4" fill="hold" grpId="1" nodeType="withEffect">
                                  <p:stCondLst>
                                    <p:cond delay="0"/>
                                  </p:stCondLst>
                                  <p:childTnLst>
                                    <p:set>
                                      <p:cBhvr>
                                        <p:cTn id="75" dur="1" fill="hold">
                                          <p:stCondLst>
                                            <p:cond delay="0"/>
                                          </p:stCondLst>
                                        </p:cTn>
                                        <p:tgtEl>
                                          <p:spTgt spid="17"/>
                                        </p:tgtEl>
                                        <p:attrNameLst>
                                          <p:attrName>style.visibility</p:attrName>
                                        </p:attrNameLst>
                                      </p:cBhvr>
                                      <p:to>
                                        <p:strVal val="visible"/>
                                      </p:to>
                                    </p:set>
                                    <p:anim calcmode="lin" valueType="num">
                                      <p:cBhvr additive="base">
                                        <p:cTn id="76" dur="3000" fill="hold"/>
                                        <p:tgtEl>
                                          <p:spTgt spid="17"/>
                                        </p:tgtEl>
                                        <p:attrNameLst>
                                          <p:attrName>ppt_x</p:attrName>
                                        </p:attrNameLst>
                                      </p:cBhvr>
                                      <p:tavLst>
                                        <p:tav tm="0">
                                          <p:val>
                                            <p:strVal val="#ppt_x"/>
                                          </p:val>
                                        </p:tav>
                                        <p:tav tm="100000">
                                          <p:val>
                                            <p:strVal val="#ppt_x"/>
                                          </p:val>
                                        </p:tav>
                                      </p:tavLst>
                                    </p:anim>
                                    <p:anim calcmode="lin" valueType="num">
                                      <p:cBhvr additive="base">
                                        <p:cTn id="77" dur="3000" fill="hold"/>
                                        <p:tgtEl>
                                          <p:spTgt spid="17"/>
                                        </p:tgtEl>
                                        <p:attrNameLst>
                                          <p:attrName>ppt_y</p:attrName>
                                        </p:attrNameLst>
                                      </p:cBhvr>
                                      <p:tavLst>
                                        <p:tav tm="0">
                                          <p:val>
                                            <p:strVal val="1+#ppt_h/2"/>
                                          </p:val>
                                        </p:tav>
                                        <p:tav tm="100000">
                                          <p:val>
                                            <p:strVal val="#ppt_y"/>
                                          </p:val>
                                        </p:tav>
                                      </p:tavLst>
                                    </p:anim>
                                  </p:childTnLst>
                                </p:cTn>
                              </p:par>
                              <p:par>
                                <p:cTn id="78" presetID="2" presetClass="entr" presetSubtype="1" fill="hold" grpId="1" nodeType="withEffect">
                                  <p:stCondLst>
                                    <p:cond delay="0"/>
                                  </p:stCondLst>
                                  <p:childTnLst>
                                    <p:set>
                                      <p:cBhvr>
                                        <p:cTn id="79" dur="1" fill="hold">
                                          <p:stCondLst>
                                            <p:cond delay="0"/>
                                          </p:stCondLst>
                                        </p:cTn>
                                        <p:tgtEl>
                                          <p:spTgt spid="6"/>
                                        </p:tgtEl>
                                        <p:attrNameLst>
                                          <p:attrName>style.visibility</p:attrName>
                                        </p:attrNameLst>
                                      </p:cBhvr>
                                      <p:to>
                                        <p:strVal val="visible"/>
                                      </p:to>
                                    </p:set>
                                    <p:anim calcmode="lin" valueType="num">
                                      <p:cBhvr additive="base">
                                        <p:cTn id="80" dur="3000" fill="hold"/>
                                        <p:tgtEl>
                                          <p:spTgt spid="6"/>
                                        </p:tgtEl>
                                        <p:attrNameLst>
                                          <p:attrName>ppt_x</p:attrName>
                                        </p:attrNameLst>
                                      </p:cBhvr>
                                      <p:tavLst>
                                        <p:tav tm="0">
                                          <p:val>
                                            <p:strVal val="#ppt_x"/>
                                          </p:val>
                                        </p:tav>
                                        <p:tav tm="100000">
                                          <p:val>
                                            <p:strVal val="#ppt_x"/>
                                          </p:val>
                                        </p:tav>
                                      </p:tavLst>
                                    </p:anim>
                                    <p:anim calcmode="lin" valueType="num">
                                      <p:cBhvr additive="base">
                                        <p:cTn id="81" dur="3000" fill="hold"/>
                                        <p:tgtEl>
                                          <p:spTgt spid="6"/>
                                        </p:tgtEl>
                                        <p:attrNameLst>
                                          <p:attrName>ppt_y</p:attrName>
                                        </p:attrNameLst>
                                      </p:cBhvr>
                                      <p:tavLst>
                                        <p:tav tm="0">
                                          <p:val>
                                            <p:strVal val="0-#ppt_h/2"/>
                                          </p:val>
                                        </p:tav>
                                        <p:tav tm="100000">
                                          <p:val>
                                            <p:strVal val="#ppt_y"/>
                                          </p:val>
                                        </p:tav>
                                      </p:tavLst>
                                    </p:anim>
                                  </p:childTnLst>
                                </p:cTn>
                              </p:par>
                              <p:par>
                                <p:cTn id="82" presetID="2" presetClass="entr" presetSubtype="1" fill="hold" grpId="1" nodeType="withEffect">
                                  <p:stCondLst>
                                    <p:cond delay="0"/>
                                  </p:stCondLst>
                                  <p:childTnLst>
                                    <p:set>
                                      <p:cBhvr>
                                        <p:cTn id="83" dur="1" fill="hold">
                                          <p:stCondLst>
                                            <p:cond delay="0"/>
                                          </p:stCondLst>
                                        </p:cTn>
                                        <p:tgtEl>
                                          <p:spTgt spid="8"/>
                                        </p:tgtEl>
                                        <p:attrNameLst>
                                          <p:attrName>style.visibility</p:attrName>
                                        </p:attrNameLst>
                                      </p:cBhvr>
                                      <p:to>
                                        <p:strVal val="visible"/>
                                      </p:to>
                                    </p:set>
                                    <p:anim calcmode="lin" valueType="num">
                                      <p:cBhvr additive="base">
                                        <p:cTn id="84" dur="3000" fill="hold"/>
                                        <p:tgtEl>
                                          <p:spTgt spid="8"/>
                                        </p:tgtEl>
                                        <p:attrNameLst>
                                          <p:attrName>ppt_x</p:attrName>
                                        </p:attrNameLst>
                                      </p:cBhvr>
                                      <p:tavLst>
                                        <p:tav tm="0">
                                          <p:val>
                                            <p:strVal val="#ppt_x"/>
                                          </p:val>
                                        </p:tav>
                                        <p:tav tm="100000">
                                          <p:val>
                                            <p:strVal val="#ppt_x"/>
                                          </p:val>
                                        </p:tav>
                                      </p:tavLst>
                                    </p:anim>
                                    <p:anim calcmode="lin" valueType="num">
                                      <p:cBhvr additive="base">
                                        <p:cTn id="85" dur="3000" fill="hold"/>
                                        <p:tgtEl>
                                          <p:spTgt spid="8"/>
                                        </p:tgtEl>
                                        <p:attrNameLst>
                                          <p:attrName>ppt_y</p:attrName>
                                        </p:attrNameLst>
                                      </p:cBhvr>
                                      <p:tavLst>
                                        <p:tav tm="0">
                                          <p:val>
                                            <p:strVal val="0-#ppt_h/2"/>
                                          </p:val>
                                        </p:tav>
                                        <p:tav tm="100000">
                                          <p:val>
                                            <p:strVal val="#ppt_y"/>
                                          </p:val>
                                        </p:tav>
                                      </p:tavLst>
                                    </p:anim>
                                  </p:childTnLst>
                                </p:cTn>
                              </p:par>
                              <p:par>
                                <p:cTn id="86" presetID="2" presetClass="entr" presetSubtype="1" fill="hold" grpId="1" nodeType="withEffect">
                                  <p:stCondLst>
                                    <p:cond delay="0"/>
                                  </p:stCondLst>
                                  <p:childTnLst>
                                    <p:set>
                                      <p:cBhvr>
                                        <p:cTn id="87" dur="1" fill="hold">
                                          <p:stCondLst>
                                            <p:cond delay="0"/>
                                          </p:stCondLst>
                                        </p:cTn>
                                        <p:tgtEl>
                                          <p:spTgt spid="10"/>
                                        </p:tgtEl>
                                        <p:attrNameLst>
                                          <p:attrName>style.visibility</p:attrName>
                                        </p:attrNameLst>
                                      </p:cBhvr>
                                      <p:to>
                                        <p:strVal val="visible"/>
                                      </p:to>
                                    </p:set>
                                    <p:anim calcmode="lin" valueType="num">
                                      <p:cBhvr additive="base">
                                        <p:cTn id="88" dur="3000" fill="hold"/>
                                        <p:tgtEl>
                                          <p:spTgt spid="10"/>
                                        </p:tgtEl>
                                        <p:attrNameLst>
                                          <p:attrName>ppt_x</p:attrName>
                                        </p:attrNameLst>
                                      </p:cBhvr>
                                      <p:tavLst>
                                        <p:tav tm="0">
                                          <p:val>
                                            <p:strVal val="#ppt_x"/>
                                          </p:val>
                                        </p:tav>
                                        <p:tav tm="100000">
                                          <p:val>
                                            <p:strVal val="#ppt_x"/>
                                          </p:val>
                                        </p:tav>
                                      </p:tavLst>
                                    </p:anim>
                                    <p:anim calcmode="lin" valueType="num">
                                      <p:cBhvr additive="base">
                                        <p:cTn id="89" dur="3000" fill="hold"/>
                                        <p:tgtEl>
                                          <p:spTgt spid="10"/>
                                        </p:tgtEl>
                                        <p:attrNameLst>
                                          <p:attrName>ppt_y</p:attrName>
                                        </p:attrNameLst>
                                      </p:cBhvr>
                                      <p:tavLst>
                                        <p:tav tm="0">
                                          <p:val>
                                            <p:strVal val="0-#ppt_h/2"/>
                                          </p:val>
                                        </p:tav>
                                        <p:tav tm="100000">
                                          <p:val>
                                            <p:strVal val="#ppt_y"/>
                                          </p:val>
                                        </p:tav>
                                      </p:tavLst>
                                    </p:anim>
                                  </p:childTnLst>
                                </p:cTn>
                              </p:par>
                              <p:par>
                                <p:cTn id="90" presetID="2" presetClass="entr" presetSubtype="1" fill="hold" grpId="1" nodeType="withEffect">
                                  <p:stCondLst>
                                    <p:cond delay="0"/>
                                  </p:stCondLst>
                                  <p:childTnLst>
                                    <p:set>
                                      <p:cBhvr>
                                        <p:cTn id="91" dur="1" fill="hold">
                                          <p:stCondLst>
                                            <p:cond delay="0"/>
                                          </p:stCondLst>
                                        </p:cTn>
                                        <p:tgtEl>
                                          <p:spTgt spid="12"/>
                                        </p:tgtEl>
                                        <p:attrNameLst>
                                          <p:attrName>style.visibility</p:attrName>
                                        </p:attrNameLst>
                                      </p:cBhvr>
                                      <p:to>
                                        <p:strVal val="visible"/>
                                      </p:to>
                                    </p:set>
                                    <p:anim calcmode="lin" valueType="num">
                                      <p:cBhvr additive="base">
                                        <p:cTn id="92" dur="3000" fill="hold"/>
                                        <p:tgtEl>
                                          <p:spTgt spid="12"/>
                                        </p:tgtEl>
                                        <p:attrNameLst>
                                          <p:attrName>ppt_x</p:attrName>
                                        </p:attrNameLst>
                                      </p:cBhvr>
                                      <p:tavLst>
                                        <p:tav tm="0">
                                          <p:val>
                                            <p:strVal val="#ppt_x"/>
                                          </p:val>
                                        </p:tav>
                                        <p:tav tm="100000">
                                          <p:val>
                                            <p:strVal val="#ppt_x"/>
                                          </p:val>
                                        </p:tav>
                                      </p:tavLst>
                                    </p:anim>
                                    <p:anim calcmode="lin" valueType="num">
                                      <p:cBhvr additive="base">
                                        <p:cTn id="93" dur="3000" fill="hold"/>
                                        <p:tgtEl>
                                          <p:spTgt spid="12"/>
                                        </p:tgtEl>
                                        <p:attrNameLst>
                                          <p:attrName>ppt_y</p:attrName>
                                        </p:attrNameLst>
                                      </p:cBhvr>
                                      <p:tavLst>
                                        <p:tav tm="0">
                                          <p:val>
                                            <p:strVal val="0-#ppt_h/2"/>
                                          </p:val>
                                        </p:tav>
                                        <p:tav tm="100000">
                                          <p:val>
                                            <p:strVal val="#ppt_y"/>
                                          </p:val>
                                        </p:tav>
                                      </p:tavLst>
                                    </p:anim>
                                  </p:childTnLst>
                                </p:cTn>
                              </p:par>
                              <p:par>
                                <p:cTn id="94" presetID="2" presetClass="entr" presetSubtype="1" fill="hold" grpId="1" nodeType="withEffect">
                                  <p:stCondLst>
                                    <p:cond delay="0"/>
                                  </p:stCondLst>
                                  <p:childTnLst>
                                    <p:set>
                                      <p:cBhvr>
                                        <p:cTn id="95" dur="1" fill="hold">
                                          <p:stCondLst>
                                            <p:cond delay="0"/>
                                          </p:stCondLst>
                                        </p:cTn>
                                        <p:tgtEl>
                                          <p:spTgt spid="14"/>
                                        </p:tgtEl>
                                        <p:attrNameLst>
                                          <p:attrName>style.visibility</p:attrName>
                                        </p:attrNameLst>
                                      </p:cBhvr>
                                      <p:to>
                                        <p:strVal val="visible"/>
                                      </p:to>
                                    </p:set>
                                    <p:anim calcmode="lin" valueType="num">
                                      <p:cBhvr additive="base">
                                        <p:cTn id="96" dur="3000" fill="hold"/>
                                        <p:tgtEl>
                                          <p:spTgt spid="14"/>
                                        </p:tgtEl>
                                        <p:attrNameLst>
                                          <p:attrName>ppt_x</p:attrName>
                                        </p:attrNameLst>
                                      </p:cBhvr>
                                      <p:tavLst>
                                        <p:tav tm="0">
                                          <p:val>
                                            <p:strVal val="#ppt_x"/>
                                          </p:val>
                                        </p:tav>
                                        <p:tav tm="100000">
                                          <p:val>
                                            <p:strVal val="#ppt_x"/>
                                          </p:val>
                                        </p:tav>
                                      </p:tavLst>
                                    </p:anim>
                                    <p:anim calcmode="lin" valueType="num">
                                      <p:cBhvr additive="base">
                                        <p:cTn id="97" dur="3000" fill="hold"/>
                                        <p:tgtEl>
                                          <p:spTgt spid="14"/>
                                        </p:tgtEl>
                                        <p:attrNameLst>
                                          <p:attrName>ppt_y</p:attrName>
                                        </p:attrNameLst>
                                      </p:cBhvr>
                                      <p:tavLst>
                                        <p:tav tm="0">
                                          <p:val>
                                            <p:strVal val="0-#ppt_h/2"/>
                                          </p:val>
                                        </p:tav>
                                        <p:tav tm="100000">
                                          <p:val>
                                            <p:strVal val="#ppt_y"/>
                                          </p:val>
                                        </p:tav>
                                      </p:tavLst>
                                    </p:anim>
                                  </p:childTnLst>
                                </p:cTn>
                              </p:par>
                              <p:par>
                                <p:cTn id="98" presetID="2" presetClass="entr" presetSubtype="1" fill="hold" grpId="1" nodeType="withEffect">
                                  <p:stCondLst>
                                    <p:cond delay="0"/>
                                  </p:stCondLst>
                                  <p:childTnLst>
                                    <p:set>
                                      <p:cBhvr>
                                        <p:cTn id="99" dur="1" fill="hold">
                                          <p:stCondLst>
                                            <p:cond delay="0"/>
                                          </p:stCondLst>
                                        </p:cTn>
                                        <p:tgtEl>
                                          <p:spTgt spid="15"/>
                                        </p:tgtEl>
                                        <p:attrNameLst>
                                          <p:attrName>style.visibility</p:attrName>
                                        </p:attrNameLst>
                                      </p:cBhvr>
                                      <p:to>
                                        <p:strVal val="visible"/>
                                      </p:to>
                                    </p:set>
                                    <p:anim calcmode="lin" valueType="num">
                                      <p:cBhvr additive="base">
                                        <p:cTn id="100" dur="3000" fill="hold"/>
                                        <p:tgtEl>
                                          <p:spTgt spid="15"/>
                                        </p:tgtEl>
                                        <p:attrNameLst>
                                          <p:attrName>ppt_x</p:attrName>
                                        </p:attrNameLst>
                                      </p:cBhvr>
                                      <p:tavLst>
                                        <p:tav tm="0">
                                          <p:val>
                                            <p:strVal val="#ppt_x"/>
                                          </p:val>
                                        </p:tav>
                                        <p:tav tm="100000">
                                          <p:val>
                                            <p:strVal val="#ppt_x"/>
                                          </p:val>
                                        </p:tav>
                                      </p:tavLst>
                                    </p:anim>
                                    <p:anim calcmode="lin" valueType="num">
                                      <p:cBhvr additive="base">
                                        <p:cTn id="101" dur="3000" fill="hold"/>
                                        <p:tgtEl>
                                          <p:spTgt spid="15"/>
                                        </p:tgtEl>
                                        <p:attrNameLst>
                                          <p:attrName>ppt_y</p:attrName>
                                        </p:attrNameLst>
                                      </p:cBhvr>
                                      <p:tavLst>
                                        <p:tav tm="0">
                                          <p:val>
                                            <p:strVal val="0-#ppt_h/2"/>
                                          </p:val>
                                        </p:tav>
                                        <p:tav tm="100000">
                                          <p:val>
                                            <p:strVal val="#ppt_y"/>
                                          </p:val>
                                        </p:tav>
                                      </p:tavLst>
                                    </p:anim>
                                  </p:childTnLst>
                                </p:cTn>
                              </p:par>
                              <p:par>
                                <p:cTn id="102" presetID="2" presetClass="entr" presetSubtype="1" fill="hold" grpId="1" nodeType="withEffect">
                                  <p:stCondLst>
                                    <p:cond delay="0"/>
                                  </p:stCondLst>
                                  <p:childTnLst>
                                    <p:set>
                                      <p:cBhvr>
                                        <p:cTn id="103" dur="1" fill="hold">
                                          <p:stCondLst>
                                            <p:cond delay="0"/>
                                          </p:stCondLst>
                                        </p:cTn>
                                        <p:tgtEl>
                                          <p:spTgt spid="18"/>
                                        </p:tgtEl>
                                        <p:attrNameLst>
                                          <p:attrName>style.visibility</p:attrName>
                                        </p:attrNameLst>
                                      </p:cBhvr>
                                      <p:to>
                                        <p:strVal val="visible"/>
                                      </p:to>
                                    </p:set>
                                    <p:anim calcmode="lin" valueType="num">
                                      <p:cBhvr additive="base">
                                        <p:cTn id="104" dur="3000" fill="hold"/>
                                        <p:tgtEl>
                                          <p:spTgt spid="18"/>
                                        </p:tgtEl>
                                        <p:attrNameLst>
                                          <p:attrName>ppt_x</p:attrName>
                                        </p:attrNameLst>
                                      </p:cBhvr>
                                      <p:tavLst>
                                        <p:tav tm="0">
                                          <p:val>
                                            <p:strVal val="#ppt_x"/>
                                          </p:val>
                                        </p:tav>
                                        <p:tav tm="100000">
                                          <p:val>
                                            <p:strVal val="#ppt_x"/>
                                          </p:val>
                                        </p:tav>
                                      </p:tavLst>
                                    </p:anim>
                                    <p:anim calcmode="lin" valueType="num">
                                      <p:cBhvr additive="base">
                                        <p:cTn id="105" dur="3000" fill="hold"/>
                                        <p:tgtEl>
                                          <p:spTgt spid="18"/>
                                        </p:tgtEl>
                                        <p:attrNameLst>
                                          <p:attrName>ppt_y</p:attrName>
                                        </p:attrNameLst>
                                      </p:cBhvr>
                                      <p:tavLst>
                                        <p:tav tm="0">
                                          <p:val>
                                            <p:strVal val="0-#ppt_h/2"/>
                                          </p:val>
                                        </p:tav>
                                        <p:tav tm="100000">
                                          <p:val>
                                            <p:strVal val="#ppt_y"/>
                                          </p:val>
                                        </p:tav>
                                      </p:tavLst>
                                    </p:anim>
                                  </p:childTnLst>
                                </p:cTn>
                              </p:par>
                            </p:childTnLst>
                          </p:cTn>
                        </p:par>
                        <p:par>
                          <p:cTn id="106" fill="hold">
                            <p:stCondLst>
                              <p:cond delay="3000"/>
                            </p:stCondLst>
                            <p:childTnLst>
                              <p:par>
                                <p:cTn id="107" presetID="2" presetClass="exit" presetSubtype="4" fill="hold" grpId="2" nodeType="afterEffect">
                                  <p:stCondLst>
                                    <p:cond delay="0"/>
                                  </p:stCondLst>
                                  <p:childTnLst>
                                    <p:anim calcmode="lin" valueType="num">
                                      <p:cBhvr additive="base">
                                        <p:cTn id="108" dur="3000"/>
                                        <p:tgtEl>
                                          <p:spTgt spid="5"/>
                                        </p:tgtEl>
                                        <p:attrNameLst>
                                          <p:attrName>ppt_x</p:attrName>
                                        </p:attrNameLst>
                                      </p:cBhvr>
                                      <p:tavLst>
                                        <p:tav tm="0">
                                          <p:val>
                                            <p:strVal val="ppt_x"/>
                                          </p:val>
                                        </p:tav>
                                        <p:tav tm="100000">
                                          <p:val>
                                            <p:strVal val="ppt_x"/>
                                          </p:val>
                                        </p:tav>
                                      </p:tavLst>
                                    </p:anim>
                                    <p:anim calcmode="lin" valueType="num">
                                      <p:cBhvr additive="base">
                                        <p:cTn id="109" dur="3000"/>
                                        <p:tgtEl>
                                          <p:spTgt spid="5"/>
                                        </p:tgtEl>
                                        <p:attrNameLst>
                                          <p:attrName>ppt_y</p:attrName>
                                        </p:attrNameLst>
                                      </p:cBhvr>
                                      <p:tavLst>
                                        <p:tav tm="0">
                                          <p:val>
                                            <p:strVal val="ppt_y"/>
                                          </p:val>
                                        </p:tav>
                                        <p:tav tm="100000">
                                          <p:val>
                                            <p:strVal val="1+ppt_h/2"/>
                                          </p:val>
                                        </p:tav>
                                      </p:tavLst>
                                    </p:anim>
                                    <p:set>
                                      <p:cBhvr>
                                        <p:cTn id="110" dur="1" fill="hold">
                                          <p:stCondLst>
                                            <p:cond delay="2999"/>
                                          </p:stCondLst>
                                        </p:cTn>
                                        <p:tgtEl>
                                          <p:spTgt spid="5"/>
                                        </p:tgtEl>
                                        <p:attrNameLst>
                                          <p:attrName>style.visibility</p:attrName>
                                        </p:attrNameLst>
                                      </p:cBhvr>
                                      <p:to>
                                        <p:strVal val="hidden"/>
                                      </p:to>
                                    </p:set>
                                  </p:childTnLst>
                                </p:cTn>
                              </p:par>
                              <p:par>
                                <p:cTn id="111" presetID="2" presetClass="exit" presetSubtype="4" fill="hold" grpId="2" nodeType="withEffect">
                                  <p:stCondLst>
                                    <p:cond delay="0"/>
                                  </p:stCondLst>
                                  <p:childTnLst>
                                    <p:anim calcmode="lin" valueType="num">
                                      <p:cBhvr additive="base">
                                        <p:cTn id="112" dur="3000"/>
                                        <p:tgtEl>
                                          <p:spTgt spid="7"/>
                                        </p:tgtEl>
                                        <p:attrNameLst>
                                          <p:attrName>ppt_x</p:attrName>
                                        </p:attrNameLst>
                                      </p:cBhvr>
                                      <p:tavLst>
                                        <p:tav tm="0">
                                          <p:val>
                                            <p:strVal val="ppt_x"/>
                                          </p:val>
                                        </p:tav>
                                        <p:tav tm="100000">
                                          <p:val>
                                            <p:strVal val="ppt_x"/>
                                          </p:val>
                                        </p:tav>
                                      </p:tavLst>
                                    </p:anim>
                                    <p:anim calcmode="lin" valueType="num">
                                      <p:cBhvr additive="base">
                                        <p:cTn id="113" dur="3000"/>
                                        <p:tgtEl>
                                          <p:spTgt spid="7"/>
                                        </p:tgtEl>
                                        <p:attrNameLst>
                                          <p:attrName>ppt_y</p:attrName>
                                        </p:attrNameLst>
                                      </p:cBhvr>
                                      <p:tavLst>
                                        <p:tav tm="0">
                                          <p:val>
                                            <p:strVal val="ppt_y"/>
                                          </p:val>
                                        </p:tav>
                                        <p:tav tm="100000">
                                          <p:val>
                                            <p:strVal val="1+ppt_h/2"/>
                                          </p:val>
                                        </p:tav>
                                      </p:tavLst>
                                    </p:anim>
                                    <p:set>
                                      <p:cBhvr>
                                        <p:cTn id="114" dur="1" fill="hold">
                                          <p:stCondLst>
                                            <p:cond delay="2999"/>
                                          </p:stCondLst>
                                        </p:cTn>
                                        <p:tgtEl>
                                          <p:spTgt spid="7"/>
                                        </p:tgtEl>
                                        <p:attrNameLst>
                                          <p:attrName>style.visibility</p:attrName>
                                        </p:attrNameLst>
                                      </p:cBhvr>
                                      <p:to>
                                        <p:strVal val="hidden"/>
                                      </p:to>
                                    </p:set>
                                  </p:childTnLst>
                                </p:cTn>
                              </p:par>
                              <p:par>
                                <p:cTn id="115" presetID="2" presetClass="exit" presetSubtype="4" fill="hold" grpId="2" nodeType="withEffect">
                                  <p:stCondLst>
                                    <p:cond delay="0"/>
                                  </p:stCondLst>
                                  <p:childTnLst>
                                    <p:anim calcmode="lin" valueType="num">
                                      <p:cBhvr additive="base">
                                        <p:cTn id="116" dur="3000"/>
                                        <p:tgtEl>
                                          <p:spTgt spid="9"/>
                                        </p:tgtEl>
                                        <p:attrNameLst>
                                          <p:attrName>ppt_x</p:attrName>
                                        </p:attrNameLst>
                                      </p:cBhvr>
                                      <p:tavLst>
                                        <p:tav tm="0">
                                          <p:val>
                                            <p:strVal val="ppt_x"/>
                                          </p:val>
                                        </p:tav>
                                        <p:tav tm="100000">
                                          <p:val>
                                            <p:strVal val="ppt_x"/>
                                          </p:val>
                                        </p:tav>
                                      </p:tavLst>
                                    </p:anim>
                                    <p:anim calcmode="lin" valueType="num">
                                      <p:cBhvr additive="base">
                                        <p:cTn id="117" dur="3000"/>
                                        <p:tgtEl>
                                          <p:spTgt spid="9"/>
                                        </p:tgtEl>
                                        <p:attrNameLst>
                                          <p:attrName>ppt_y</p:attrName>
                                        </p:attrNameLst>
                                      </p:cBhvr>
                                      <p:tavLst>
                                        <p:tav tm="0">
                                          <p:val>
                                            <p:strVal val="ppt_y"/>
                                          </p:val>
                                        </p:tav>
                                        <p:tav tm="100000">
                                          <p:val>
                                            <p:strVal val="1+ppt_h/2"/>
                                          </p:val>
                                        </p:tav>
                                      </p:tavLst>
                                    </p:anim>
                                    <p:set>
                                      <p:cBhvr>
                                        <p:cTn id="118" dur="1" fill="hold">
                                          <p:stCondLst>
                                            <p:cond delay="2999"/>
                                          </p:stCondLst>
                                        </p:cTn>
                                        <p:tgtEl>
                                          <p:spTgt spid="9"/>
                                        </p:tgtEl>
                                        <p:attrNameLst>
                                          <p:attrName>style.visibility</p:attrName>
                                        </p:attrNameLst>
                                      </p:cBhvr>
                                      <p:to>
                                        <p:strVal val="hidden"/>
                                      </p:to>
                                    </p:set>
                                  </p:childTnLst>
                                </p:cTn>
                              </p:par>
                              <p:par>
                                <p:cTn id="119" presetID="2" presetClass="exit" presetSubtype="4" fill="hold" grpId="2" nodeType="withEffect">
                                  <p:stCondLst>
                                    <p:cond delay="0"/>
                                  </p:stCondLst>
                                  <p:childTnLst>
                                    <p:anim calcmode="lin" valueType="num">
                                      <p:cBhvr additive="base">
                                        <p:cTn id="120" dur="3000"/>
                                        <p:tgtEl>
                                          <p:spTgt spid="11"/>
                                        </p:tgtEl>
                                        <p:attrNameLst>
                                          <p:attrName>ppt_x</p:attrName>
                                        </p:attrNameLst>
                                      </p:cBhvr>
                                      <p:tavLst>
                                        <p:tav tm="0">
                                          <p:val>
                                            <p:strVal val="ppt_x"/>
                                          </p:val>
                                        </p:tav>
                                        <p:tav tm="100000">
                                          <p:val>
                                            <p:strVal val="ppt_x"/>
                                          </p:val>
                                        </p:tav>
                                      </p:tavLst>
                                    </p:anim>
                                    <p:anim calcmode="lin" valueType="num">
                                      <p:cBhvr additive="base">
                                        <p:cTn id="121" dur="3000"/>
                                        <p:tgtEl>
                                          <p:spTgt spid="11"/>
                                        </p:tgtEl>
                                        <p:attrNameLst>
                                          <p:attrName>ppt_y</p:attrName>
                                        </p:attrNameLst>
                                      </p:cBhvr>
                                      <p:tavLst>
                                        <p:tav tm="0">
                                          <p:val>
                                            <p:strVal val="ppt_y"/>
                                          </p:val>
                                        </p:tav>
                                        <p:tav tm="100000">
                                          <p:val>
                                            <p:strVal val="1+ppt_h/2"/>
                                          </p:val>
                                        </p:tav>
                                      </p:tavLst>
                                    </p:anim>
                                    <p:set>
                                      <p:cBhvr>
                                        <p:cTn id="122" dur="1" fill="hold">
                                          <p:stCondLst>
                                            <p:cond delay="2999"/>
                                          </p:stCondLst>
                                        </p:cTn>
                                        <p:tgtEl>
                                          <p:spTgt spid="11"/>
                                        </p:tgtEl>
                                        <p:attrNameLst>
                                          <p:attrName>style.visibility</p:attrName>
                                        </p:attrNameLst>
                                      </p:cBhvr>
                                      <p:to>
                                        <p:strVal val="hidden"/>
                                      </p:to>
                                    </p:set>
                                  </p:childTnLst>
                                </p:cTn>
                              </p:par>
                              <p:par>
                                <p:cTn id="123" presetID="2" presetClass="exit" presetSubtype="4" fill="hold" grpId="2" nodeType="withEffect">
                                  <p:stCondLst>
                                    <p:cond delay="0"/>
                                  </p:stCondLst>
                                  <p:childTnLst>
                                    <p:anim calcmode="lin" valueType="num">
                                      <p:cBhvr additive="base">
                                        <p:cTn id="124" dur="3000"/>
                                        <p:tgtEl>
                                          <p:spTgt spid="13"/>
                                        </p:tgtEl>
                                        <p:attrNameLst>
                                          <p:attrName>ppt_x</p:attrName>
                                        </p:attrNameLst>
                                      </p:cBhvr>
                                      <p:tavLst>
                                        <p:tav tm="0">
                                          <p:val>
                                            <p:strVal val="ppt_x"/>
                                          </p:val>
                                        </p:tav>
                                        <p:tav tm="100000">
                                          <p:val>
                                            <p:strVal val="ppt_x"/>
                                          </p:val>
                                        </p:tav>
                                      </p:tavLst>
                                    </p:anim>
                                    <p:anim calcmode="lin" valueType="num">
                                      <p:cBhvr additive="base">
                                        <p:cTn id="125" dur="3000"/>
                                        <p:tgtEl>
                                          <p:spTgt spid="13"/>
                                        </p:tgtEl>
                                        <p:attrNameLst>
                                          <p:attrName>ppt_y</p:attrName>
                                        </p:attrNameLst>
                                      </p:cBhvr>
                                      <p:tavLst>
                                        <p:tav tm="0">
                                          <p:val>
                                            <p:strVal val="ppt_y"/>
                                          </p:val>
                                        </p:tav>
                                        <p:tav tm="100000">
                                          <p:val>
                                            <p:strVal val="1+ppt_h/2"/>
                                          </p:val>
                                        </p:tav>
                                      </p:tavLst>
                                    </p:anim>
                                    <p:set>
                                      <p:cBhvr>
                                        <p:cTn id="126" dur="1" fill="hold">
                                          <p:stCondLst>
                                            <p:cond delay="2999"/>
                                          </p:stCondLst>
                                        </p:cTn>
                                        <p:tgtEl>
                                          <p:spTgt spid="13"/>
                                        </p:tgtEl>
                                        <p:attrNameLst>
                                          <p:attrName>style.visibility</p:attrName>
                                        </p:attrNameLst>
                                      </p:cBhvr>
                                      <p:to>
                                        <p:strVal val="hidden"/>
                                      </p:to>
                                    </p:set>
                                  </p:childTnLst>
                                </p:cTn>
                              </p:par>
                              <p:par>
                                <p:cTn id="127" presetID="2" presetClass="exit" presetSubtype="4" fill="hold" grpId="2" nodeType="withEffect">
                                  <p:stCondLst>
                                    <p:cond delay="0"/>
                                  </p:stCondLst>
                                  <p:childTnLst>
                                    <p:anim calcmode="lin" valueType="num">
                                      <p:cBhvr additive="base">
                                        <p:cTn id="128" dur="3000"/>
                                        <p:tgtEl>
                                          <p:spTgt spid="16"/>
                                        </p:tgtEl>
                                        <p:attrNameLst>
                                          <p:attrName>ppt_x</p:attrName>
                                        </p:attrNameLst>
                                      </p:cBhvr>
                                      <p:tavLst>
                                        <p:tav tm="0">
                                          <p:val>
                                            <p:strVal val="ppt_x"/>
                                          </p:val>
                                        </p:tav>
                                        <p:tav tm="100000">
                                          <p:val>
                                            <p:strVal val="ppt_x"/>
                                          </p:val>
                                        </p:tav>
                                      </p:tavLst>
                                    </p:anim>
                                    <p:anim calcmode="lin" valueType="num">
                                      <p:cBhvr additive="base">
                                        <p:cTn id="129" dur="3000"/>
                                        <p:tgtEl>
                                          <p:spTgt spid="16"/>
                                        </p:tgtEl>
                                        <p:attrNameLst>
                                          <p:attrName>ppt_y</p:attrName>
                                        </p:attrNameLst>
                                      </p:cBhvr>
                                      <p:tavLst>
                                        <p:tav tm="0">
                                          <p:val>
                                            <p:strVal val="ppt_y"/>
                                          </p:val>
                                        </p:tav>
                                        <p:tav tm="100000">
                                          <p:val>
                                            <p:strVal val="1+ppt_h/2"/>
                                          </p:val>
                                        </p:tav>
                                      </p:tavLst>
                                    </p:anim>
                                    <p:set>
                                      <p:cBhvr>
                                        <p:cTn id="130" dur="1" fill="hold">
                                          <p:stCondLst>
                                            <p:cond delay="2999"/>
                                          </p:stCondLst>
                                        </p:cTn>
                                        <p:tgtEl>
                                          <p:spTgt spid="16"/>
                                        </p:tgtEl>
                                        <p:attrNameLst>
                                          <p:attrName>style.visibility</p:attrName>
                                        </p:attrNameLst>
                                      </p:cBhvr>
                                      <p:to>
                                        <p:strVal val="hidden"/>
                                      </p:to>
                                    </p:set>
                                  </p:childTnLst>
                                </p:cTn>
                              </p:par>
                              <p:par>
                                <p:cTn id="131" presetID="2" presetClass="exit" presetSubtype="4" fill="hold" grpId="2" nodeType="withEffect">
                                  <p:stCondLst>
                                    <p:cond delay="0"/>
                                  </p:stCondLst>
                                  <p:childTnLst>
                                    <p:anim calcmode="lin" valueType="num">
                                      <p:cBhvr additive="base">
                                        <p:cTn id="132" dur="3000"/>
                                        <p:tgtEl>
                                          <p:spTgt spid="17"/>
                                        </p:tgtEl>
                                        <p:attrNameLst>
                                          <p:attrName>ppt_x</p:attrName>
                                        </p:attrNameLst>
                                      </p:cBhvr>
                                      <p:tavLst>
                                        <p:tav tm="0">
                                          <p:val>
                                            <p:strVal val="ppt_x"/>
                                          </p:val>
                                        </p:tav>
                                        <p:tav tm="100000">
                                          <p:val>
                                            <p:strVal val="ppt_x"/>
                                          </p:val>
                                        </p:tav>
                                      </p:tavLst>
                                    </p:anim>
                                    <p:anim calcmode="lin" valueType="num">
                                      <p:cBhvr additive="base">
                                        <p:cTn id="133" dur="3000"/>
                                        <p:tgtEl>
                                          <p:spTgt spid="17"/>
                                        </p:tgtEl>
                                        <p:attrNameLst>
                                          <p:attrName>ppt_y</p:attrName>
                                        </p:attrNameLst>
                                      </p:cBhvr>
                                      <p:tavLst>
                                        <p:tav tm="0">
                                          <p:val>
                                            <p:strVal val="ppt_y"/>
                                          </p:val>
                                        </p:tav>
                                        <p:tav tm="100000">
                                          <p:val>
                                            <p:strVal val="1+ppt_h/2"/>
                                          </p:val>
                                        </p:tav>
                                      </p:tavLst>
                                    </p:anim>
                                    <p:set>
                                      <p:cBhvr>
                                        <p:cTn id="134" dur="1" fill="hold">
                                          <p:stCondLst>
                                            <p:cond delay="2999"/>
                                          </p:stCondLst>
                                        </p:cTn>
                                        <p:tgtEl>
                                          <p:spTgt spid="17"/>
                                        </p:tgtEl>
                                        <p:attrNameLst>
                                          <p:attrName>style.visibility</p:attrName>
                                        </p:attrNameLst>
                                      </p:cBhvr>
                                      <p:to>
                                        <p:strVal val="hidden"/>
                                      </p:to>
                                    </p:set>
                                  </p:childTnLst>
                                </p:cTn>
                              </p:par>
                              <p:par>
                                <p:cTn id="135" presetID="2" presetClass="exit" presetSubtype="1" fill="hold" grpId="2" nodeType="withEffect">
                                  <p:stCondLst>
                                    <p:cond delay="0"/>
                                  </p:stCondLst>
                                  <p:childTnLst>
                                    <p:anim calcmode="lin" valueType="num">
                                      <p:cBhvr additive="base">
                                        <p:cTn id="136" dur="3000"/>
                                        <p:tgtEl>
                                          <p:spTgt spid="6"/>
                                        </p:tgtEl>
                                        <p:attrNameLst>
                                          <p:attrName>ppt_x</p:attrName>
                                        </p:attrNameLst>
                                      </p:cBhvr>
                                      <p:tavLst>
                                        <p:tav tm="0">
                                          <p:val>
                                            <p:strVal val="ppt_x"/>
                                          </p:val>
                                        </p:tav>
                                        <p:tav tm="100000">
                                          <p:val>
                                            <p:strVal val="ppt_x"/>
                                          </p:val>
                                        </p:tav>
                                      </p:tavLst>
                                    </p:anim>
                                    <p:anim calcmode="lin" valueType="num">
                                      <p:cBhvr additive="base">
                                        <p:cTn id="137" dur="3000"/>
                                        <p:tgtEl>
                                          <p:spTgt spid="6"/>
                                        </p:tgtEl>
                                        <p:attrNameLst>
                                          <p:attrName>ppt_y</p:attrName>
                                        </p:attrNameLst>
                                      </p:cBhvr>
                                      <p:tavLst>
                                        <p:tav tm="0">
                                          <p:val>
                                            <p:strVal val="ppt_y"/>
                                          </p:val>
                                        </p:tav>
                                        <p:tav tm="100000">
                                          <p:val>
                                            <p:strVal val="0-ppt_h/2"/>
                                          </p:val>
                                        </p:tav>
                                      </p:tavLst>
                                    </p:anim>
                                    <p:set>
                                      <p:cBhvr>
                                        <p:cTn id="138" dur="1" fill="hold">
                                          <p:stCondLst>
                                            <p:cond delay="2999"/>
                                          </p:stCondLst>
                                        </p:cTn>
                                        <p:tgtEl>
                                          <p:spTgt spid="6"/>
                                        </p:tgtEl>
                                        <p:attrNameLst>
                                          <p:attrName>style.visibility</p:attrName>
                                        </p:attrNameLst>
                                      </p:cBhvr>
                                      <p:to>
                                        <p:strVal val="hidden"/>
                                      </p:to>
                                    </p:set>
                                  </p:childTnLst>
                                </p:cTn>
                              </p:par>
                              <p:par>
                                <p:cTn id="139" presetID="2" presetClass="exit" presetSubtype="1" fill="hold" grpId="2" nodeType="withEffect">
                                  <p:stCondLst>
                                    <p:cond delay="0"/>
                                  </p:stCondLst>
                                  <p:childTnLst>
                                    <p:anim calcmode="lin" valueType="num">
                                      <p:cBhvr additive="base">
                                        <p:cTn id="140" dur="3000"/>
                                        <p:tgtEl>
                                          <p:spTgt spid="8"/>
                                        </p:tgtEl>
                                        <p:attrNameLst>
                                          <p:attrName>ppt_x</p:attrName>
                                        </p:attrNameLst>
                                      </p:cBhvr>
                                      <p:tavLst>
                                        <p:tav tm="0">
                                          <p:val>
                                            <p:strVal val="ppt_x"/>
                                          </p:val>
                                        </p:tav>
                                        <p:tav tm="100000">
                                          <p:val>
                                            <p:strVal val="ppt_x"/>
                                          </p:val>
                                        </p:tav>
                                      </p:tavLst>
                                    </p:anim>
                                    <p:anim calcmode="lin" valueType="num">
                                      <p:cBhvr additive="base">
                                        <p:cTn id="141" dur="3000"/>
                                        <p:tgtEl>
                                          <p:spTgt spid="8"/>
                                        </p:tgtEl>
                                        <p:attrNameLst>
                                          <p:attrName>ppt_y</p:attrName>
                                        </p:attrNameLst>
                                      </p:cBhvr>
                                      <p:tavLst>
                                        <p:tav tm="0">
                                          <p:val>
                                            <p:strVal val="ppt_y"/>
                                          </p:val>
                                        </p:tav>
                                        <p:tav tm="100000">
                                          <p:val>
                                            <p:strVal val="0-ppt_h/2"/>
                                          </p:val>
                                        </p:tav>
                                      </p:tavLst>
                                    </p:anim>
                                    <p:set>
                                      <p:cBhvr>
                                        <p:cTn id="142" dur="1" fill="hold">
                                          <p:stCondLst>
                                            <p:cond delay="2999"/>
                                          </p:stCondLst>
                                        </p:cTn>
                                        <p:tgtEl>
                                          <p:spTgt spid="8"/>
                                        </p:tgtEl>
                                        <p:attrNameLst>
                                          <p:attrName>style.visibility</p:attrName>
                                        </p:attrNameLst>
                                      </p:cBhvr>
                                      <p:to>
                                        <p:strVal val="hidden"/>
                                      </p:to>
                                    </p:set>
                                  </p:childTnLst>
                                </p:cTn>
                              </p:par>
                              <p:par>
                                <p:cTn id="143" presetID="2" presetClass="exit" presetSubtype="1" fill="hold" grpId="2" nodeType="withEffect">
                                  <p:stCondLst>
                                    <p:cond delay="0"/>
                                  </p:stCondLst>
                                  <p:childTnLst>
                                    <p:anim calcmode="lin" valueType="num">
                                      <p:cBhvr additive="base">
                                        <p:cTn id="144" dur="3000"/>
                                        <p:tgtEl>
                                          <p:spTgt spid="10"/>
                                        </p:tgtEl>
                                        <p:attrNameLst>
                                          <p:attrName>ppt_x</p:attrName>
                                        </p:attrNameLst>
                                      </p:cBhvr>
                                      <p:tavLst>
                                        <p:tav tm="0">
                                          <p:val>
                                            <p:strVal val="ppt_x"/>
                                          </p:val>
                                        </p:tav>
                                        <p:tav tm="100000">
                                          <p:val>
                                            <p:strVal val="ppt_x"/>
                                          </p:val>
                                        </p:tav>
                                      </p:tavLst>
                                    </p:anim>
                                    <p:anim calcmode="lin" valueType="num">
                                      <p:cBhvr additive="base">
                                        <p:cTn id="145" dur="3000"/>
                                        <p:tgtEl>
                                          <p:spTgt spid="10"/>
                                        </p:tgtEl>
                                        <p:attrNameLst>
                                          <p:attrName>ppt_y</p:attrName>
                                        </p:attrNameLst>
                                      </p:cBhvr>
                                      <p:tavLst>
                                        <p:tav tm="0">
                                          <p:val>
                                            <p:strVal val="ppt_y"/>
                                          </p:val>
                                        </p:tav>
                                        <p:tav tm="100000">
                                          <p:val>
                                            <p:strVal val="0-ppt_h/2"/>
                                          </p:val>
                                        </p:tav>
                                      </p:tavLst>
                                    </p:anim>
                                    <p:set>
                                      <p:cBhvr>
                                        <p:cTn id="146" dur="1" fill="hold">
                                          <p:stCondLst>
                                            <p:cond delay="2999"/>
                                          </p:stCondLst>
                                        </p:cTn>
                                        <p:tgtEl>
                                          <p:spTgt spid="10"/>
                                        </p:tgtEl>
                                        <p:attrNameLst>
                                          <p:attrName>style.visibility</p:attrName>
                                        </p:attrNameLst>
                                      </p:cBhvr>
                                      <p:to>
                                        <p:strVal val="hidden"/>
                                      </p:to>
                                    </p:set>
                                  </p:childTnLst>
                                </p:cTn>
                              </p:par>
                              <p:par>
                                <p:cTn id="147" presetID="2" presetClass="exit" presetSubtype="1" fill="hold" grpId="2" nodeType="withEffect">
                                  <p:stCondLst>
                                    <p:cond delay="0"/>
                                  </p:stCondLst>
                                  <p:childTnLst>
                                    <p:anim calcmode="lin" valueType="num">
                                      <p:cBhvr additive="base">
                                        <p:cTn id="148" dur="3000"/>
                                        <p:tgtEl>
                                          <p:spTgt spid="12"/>
                                        </p:tgtEl>
                                        <p:attrNameLst>
                                          <p:attrName>ppt_x</p:attrName>
                                        </p:attrNameLst>
                                      </p:cBhvr>
                                      <p:tavLst>
                                        <p:tav tm="0">
                                          <p:val>
                                            <p:strVal val="ppt_x"/>
                                          </p:val>
                                        </p:tav>
                                        <p:tav tm="100000">
                                          <p:val>
                                            <p:strVal val="ppt_x"/>
                                          </p:val>
                                        </p:tav>
                                      </p:tavLst>
                                    </p:anim>
                                    <p:anim calcmode="lin" valueType="num">
                                      <p:cBhvr additive="base">
                                        <p:cTn id="149" dur="3000"/>
                                        <p:tgtEl>
                                          <p:spTgt spid="12"/>
                                        </p:tgtEl>
                                        <p:attrNameLst>
                                          <p:attrName>ppt_y</p:attrName>
                                        </p:attrNameLst>
                                      </p:cBhvr>
                                      <p:tavLst>
                                        <p:tav tm="0">
                                          <p:val>
                                            <p:strVal val="ppt_y"/>
                                          </p:val>
                                        </p:tav>
                                        <p:tav tm="100000">
                                          <p:val>
                                            <p:strVal val="0-ppt_h/2"/>
                                          </p:val>
                                        </p:tav>
                                      </p:tavLst>
                                    </p:anim>
                                    <p:set>
                                      <p:cBhvr>
                                        <p:cTn id="150" dur="1" fill="hold">
                                          <p:stCondLst>
                                            <p:cond delay="2999"/>
                                          </p:stCondLst>
                                        </p:cTn>
                                        <p:tgtEl>
                                          <p:spTgt spid="12"/>
                                        </p:tgtEl>
                                        <p:attrNameLst>
                                          <p:attrName>style.visibility</p:attrName>
                                        </p:attrNameLst>
                                      </p:cBhvr>
                                      <p:to>
                                        <p:strVal val="hidden"/>
                                      </p:to>
                                    </p:set>
                                  </p:childTnLst>
                                </p:cTn>
                              </p:par>
                              <p:par>
                                <p:cTn id="151" presetID="2" presetClass="exit" presetSubtype="1" fill="hold" grpId="2" nodeType="withEffect">
                                  <p:stCondLst>
                                    <p:cond delay="0"/>
                                  </p:stCondLst>
                                  <p:childTnLst>
                                    <p:anim calcmode="lin" valueType="num">
                                      <p:cBhvr additive="base">
                                        <p:cTn id="152" dur="3000"/>
                                        <p:tgtEl>
                                          <p:spTgt spid="14"/>
                                        </p:tgtEl>
                                        <p:attrNameLst>
                                          <p:attrName>ppt_x</p:attrName>
                                        </p:attrNameLst>
                                      </p:cBhvr>
                                      <p:tavLst>
                                        <p:tav tm="0">
                                          <p:val>
                                            <p:strVal val="ppt_x"/>
                                          </p:val>
                                        </p:tav>
                                        <p:tav tm="100000">
                                          <p:val>
                                            <p:strVal val="ppt_x"/>
                                          </p:val>
                                        </p:tav>
                                      </p:tavLst>
                                    </p:anim>
                                    <p:anim calcmode="lin" valueType="num">
                                      <p:cBhvr additive="base">
                                        <p:cTn id="153" dur="3000"/>
                                        <p:tgtEl>
                                          <p:spTgt spid="14"/>
                                        </p:tgtEl>
                                        <p:attrNameLst>
                                          <p:attrName>ppt_y</p:attrName>
                                        </p:attrNameLst>
                                      </p:cBhvr>
                                      <p:tavLst>
                                        <p:tav tm="0">
                                          <p:val>
                                            <p:strVal val="ppt_y"/>
                                          </p:val>
                                        </p:tav>
                                        <p:tav tm="100000">
                                          <p:val>
                                            <p:strVal val="0-ppt_h/2"/>
                                          </p:val>
                                        </p:tav>
                                      </p:tavLst>
                                    </p:anim>
                                    <p:set>
                                      <p:cBhvr>
                                        <p:cTn id="154" dur="1" fill="hold">
                                          <p:stCondLst>
                                            <p:cond delay="2999"/>
                                          </p:stCondLst>
                                        </p:cTn>
                                        <p:tgtEl>
                                          <p:spTgt spid="14"/>
                                        </p:tgtEl>
                                        <p:attrNameLst>
                                          <p:attrName>style.visibility</p:attrName>
                                        </p:attrNameLst>
                                      </p:cBhvr>
                                      <p:to>
                                        <p:strVal val="hidden"/>
                                      </p:to>
                                    </p:set>
                                  </p:childTnLst>
                                </p:cTn>
                              </p:par>
                              <p:par>
                                <p:cTn id="155" presetID="2" presetClass="exit" presetSubtype="1" fill="hold" grpId="2" nodeType="withEffect">
                                  <p:stCondLst>
                                    <p:cond delay="0"/>
                                  </p:stCondLst>
                                  <p:childTnLst>
                                    <p:anim calcmode="lin" valueType="num">
                                      <p:cBhvr additive="base">
                                        <p:cTn id="156" dur="3000"/>
                                        <p:tgtEl>
                                          <p:spTgt spid="15"/>
                                        </p:tgtEl>
                                        <p:attrNameLst>
                                          <p:attrName>ppt_x</p:attrName>
                                        </p:attrNameLst>
                                      </p:cBhvr>
                                      <p:tavLst>
                                        <p:tav tm="0">
                                          <p:val>
                                            <p:strVal val="ppt_x"/>
                                          </p:val>
                                        </p:tav>
                                        <p:tav tm="100000">
                                          <p:val>
                                            <p:strVal val="ppt_x"/>
                                          </p:val>
                                        </p:tav>
                                      </p:tavLst>
                                    </p:anim>
                                    <p:anim calcmode="lin" valueType="num">
                                      <p:cBhvr additive="base">
                                        <p:cTn id="157" dur="3000"/>
                                        <p:tgtEl>
                                          <p:spTgt spid="15"/>
                                        </p:tgtEl>
                                        <p:attrNameLst>
                                          <p:attrName>ppt_y</p:attrName>
                                        </p:attrNameLst>
                                      </p:cBhvr>
                                      <p:tavLst>
                                        <p:tav tm="0">
                                          <p:val>
                                            <p:strVal val="ppt_y"/>
                                          </p:val>
                                        </p:tav>
                                        <p:tav tm="100000">
                                          <p:val>
                                            <p:strVal val="0-ppt_h/2"/>
                                          </p:val>
                                        </p:tav>
                                      </p:tavLst>
                                    </p:anim>
                                    <p:set>
                                      <p:cBhvr>
                                        <p:cTn id="158" dur="1" fill="hold">
                                          <p:stCondLst>
                                            <p:cond delay="2999"/>
                                          </p:stCondLst>
                                        </p:cTn>
                                        <p:tgtEl>
                                          <p:spTgt spid="15"/>
                                        </p:tgtEl>
                                        <p:attrNameLst>
                                          <p:attrName>style.visibility</p:attrName>
                                        </p:attrNameLst>
                                      </p:cBhvr>
                                      <p:to>
                                        <p:strVal val="hidden"/>
                                      </p:to>
                                    </p:set>
                                  </p:childTnLst>
                                </p:cTn>
                              </p:par>
                              <p:par>
                                <p:cTn id="159" presetID="2" presetClass="exit" presetSubtype="1" fill="hold" grpId="2" nodeType="withEffect">
                                  <p:stCondLst>
                                    <p:cond delay="0"/>
                                  </p:stCondLst>
                                  <p:childTnLst>
                                    <p:anim calcmode="lin" valueType="num">
                                      <p:cBhvr additive="base">
                                        <p:cTn id="160" dur="3000"/>
                                        <p:tgtEl>
                                          <p:spTgt spid="18"/>
                                        </p:tgtEl>
                                        <p:attrNameLst>
                                          <p:attrName>ppt_x</p:attrName>
                                        </p:attrNameLst>
                                      </p:cBhvr>
                                      <p:tavLst>
                                        <p:tav tm="0">
                                          <p:val>
                                            <p:strVal val="ppt_x"/>
                                          </p:val>
                                        </p:tav>
                                        <p:tav tm="100000">
                                          <p:val>
                                            <p:strVal val="ppt_x"/>
                                          </p:val>
                                        </p:tav>
                                      </p:tavLst>
                                    </p:anim>
                                    <p:anim calcmode="lin" valueType="num">
                                      <p:cBhvr additive="base">
                                        <p:cTn id="161" dur="3000"/>
                                        <p:tgtEl>
                                          <p:spTgt spid="18"/>
                                        </p:tgtEl>
                                        <p:attrNameLst>
                                          <p:attrName>ppt_y</p:attrName>
                                        </p:attrNameLst>
                                      </p:cBhvr>
                                      <p:tavLst>
                                        <p:tav tm="0">
                                          <p:val>
                                            <p:strVal val="ppt_y"/>
                                          </p:val>
                                        </p:tav>
                                        <p:tav tm="100000">
                                          <p:val>
                                            <p:strVal val="0-ppt_h/2"/>
                                          </p:val>
                                        </p:tav>
                                      </p:tavLst>
                                    </p:anim>
                                    <p:set>
                                      <p:cBhvr>
                                        <p:cTn id="162" dur="1" fill="hold">
                                          <p:stCondLst>
                                            <p:cond delay="2999"/>
                                          </p:stCondLst>
                                        </p:cTn>
                                        <p:tgtEl>
                                          <p:spTgt spid="18"/>
                                        </p:tgtEl>
                                        <p:attrNameLst>
                                          <p:attrName>style.visibility</p:attrName>
                                        </p:attrNameLst>
                                      </p:cBhvr>
                                      <p:to>
                                        <p:strVal val="hidden"/>
                                      </p:to>
                                    </p:set>
                                  </p:childTnLst>
                                </p:cTn>
                              </p:par>
                              <p:par>
                                <p:cTn id="163" presetID="2" presetClass="exit" presetSubtype="1" fill="hold" grpId="3" nodeType="withEffect">
                                  <p:stCondLst>
                                    <p:cond delay="0"/>
                                  </p:stCondLst>
                                  <p:childTnLst>
                                    <p:anim calcmode="lin" valueType="num">
                                      <p:cBhvr additive="base">
                                        <p:cTn id="164" dur="3000"/>
                                        <p:tgtEl>
                                          <p:spTgt spid="6"/>
                                        </p:tgtEl>
                                        <p:attrNameLst>
                                          <p:attrName>ppt_x</p:attrName>
                                        </p:attrNameLst>
                                      </p:cBhvr>
                                      <p:tavLst>
                                        <p:tav tm="0">
                                          <p:val>
                                            <p:strVal val="ppt_x"/>
                                          </p:val>
                                        </p:tav>
                                        <p:tav tm="100000">
                                          <p:val>
                                            <p:strVal val="ppt_x"/>
                                          </p:val>
                                        </p:tav>
                                      </p:tavLst>
                                    </p:anim>
                                    <p:anim calcmode="lin" valueType="num">
                                      <p:cBhvr additive="base">
                                        <p:cTn id="165" dur="3000"/>
                                        <p:tgtEl>
                                          <p:spTgt spid="6"/>
                                        </p:tgtEl>
                                        <p:attrNameLst>
                                          <p:attrName>ppt_y</p:attrName>
                                        </p:attrNameLst>
                                      </p:cBhvr>
                                      <p:tavLst>
                                        <p:tav tm="0">
                                          <p:val>
                                            <p:strVal val="ppt_y"/>
                                          </p:val>
                                        </p:tav>
                                        <p:tav tm="100000">
                                          <p:val>
                                            <p:strVal val="0-ppt_h/2"/>
                                          </p:val>
                                        </p:tav>
                                      </p:tavLst>
                                    </p:anim>
                                    <p:set>
                                      <p:cBhvr>
                                        <p:cTn id="166" dur="1" fill="hold">
                                          <p:stCondLst>
                                            <p:cond delay="2999"/>
                                          </p:stCondLst>
                                        </p:cTn>
                                        <p:tgtEl>
                                          <p:spTgt spid="6"/>
                                        </p:tgtEl>
                                        <p:attrNameLst>
                                          <p:attrName>style.visibility</p:attrName>
                                        </p:attrNameLst>
                                      </p:cBhvr>
                                      <p:to>
                                        <p:strVal val="hidden"/>
                                      </p:to>
                                    </p:set>
                                  </p:childTnLst>
                                </p:cTn>
                              </p:par>
                              <p:par>
                                <p:cTn id="167" presetID="2" presetClass="exit" presetSubtype="1" fill="hold" grpId="3" nodeType="withEffect">
                                  <p:stCondLst>
                                    <p:cond delay="0"/>
                                  </p:stCondLst>
                                  <p:childTnLst>
                                    <p:anim calcmode="lin" valueType="num">
                                      <p:cBhvr additive="base">
                                        <p:cTn id="168" dur="3000"/>
                                        <p:tgtEl>
                                          <p:spTgt spid="8"/>
                                        </p:tgtEl>
                                        <p:attrNameLst>
                                          <p:attrName>ppt_x</p:attrName>
                                        </p:attrNameLst>
                                      </p:cBhvr>
                                      <p:tavLst>
                                        <p:tav tm="0">
                                          <p:val>
                                            <p:strVal val="ppt_x"/>
                                          </p:val>
                                        </p:tav>
                                        <p:tav tm="100000">
                                          <p:val>
                                            <p:strVal val="ppt_x"/>
                                          </p:val>
                                        </p:tav>
                                      </p:tavLst>
                                    </p:anim>
                                    <p:anim calcmode="lin" valueType="num">
                                      <p:cBhvr additive="base">
                                        <p:cTn id="169" dur="3000"/>
                                        <p:tgtEl>
                                          <p:spTgt spid="8"/>
                                        </p:tgtEl>
                                        <p:attrNameLst>
                                          <p:attrName>ppt_y</p:attrName>
                                        </p:attrNameLst>
                                      </p:cBhvr>
                                      <p:tavLst>
                                        <p:tav tm="0">
                                          <p:val>
                                            <p:strVal val="ppt_y"/>
                                          </p:val>
                                        </p:tav>
                                        <p:tav tm="100000">
                                          <p:val>
                                            <p:strVal val="0-ppt_h/2"/>
                                          </p:val>
                                        </p:tav>
                                      </p:tavLst>
                                    </p:anim>
                                    <p:set>
                                      <p:cBhvr>
                                        <p:cTn id="170" dur="1" fill="hold">
                                          <p:stCondLst>
                                            <p:cond delay="2999"/>
                                          </p:stCondLst>
                                        </p:cTn>
                                        <p:tgtEl>
                                          <p:spTgt spid="8"/>
                                        </p:tgtEl>
                                        <p:attrNameLst>
                                          <p:attrName>style.visibility</p:attrName>
                                        </p:attrNameLst>
                                      </p:cBhvr>
                                      <p:to>
                                        <p:strVal val="hidden"/>
                                      </p:to>
                                    </p:set>
                                  </p:childTnLst>
                                </p:cTn>
                              </p:par>
                              <p:par>
                                <p:cTn id="171" presetID="2" presetClass="exit" presetSubtype="1" fill="hold" grpId="3" nodeType="withEffect">
                                  <p:stCondLst>
                                    <p:cond delay="0"/>
                                  </p:stCondLst>
                                  <p:childTnLst>
                                    <p:anim calcmode="lin" valueType="num">
                                      <p:cBhvr additive="base">
                                        <p:cTn id="172" dur="3000"/>
                                        <p:tgtEl>
                                          <p:spTgt spid="10"/>
                                        </p:tgtEl>
                                        <p:attrNameLst>
                                          <p:attrName>ppt_x</p:attrName>
                                        </p:attrNameLst>
                                      </p:cBhvr>
                                      <p:tavLst>
                                        <p:tav tm="0">
                                          <p:val>
                                            <p:strVal val="ppt_x"/>
                                          </p:val>
                                        </p:tav>
                                        <p:tav tm="100000">
                                          <p:val>
                                            <p:strVal val="ppt_x"/>
                                          </p:val>
                                        </p:tav>
                                      </p:tavLst>
                                    </p:anim>
                                    <p:anim calcmode="lin" valueType="num">
                                      <p:cBhvr additive="base">
                                        <p:cTn id="173" dur="3000"/>
                                        <p:tgtEl>
                                          <p:spTgt spid="10"/>
                                        </p:tgtEl>
                                        <p:attrNameLst>
                                          <p:attrName>ppt_y</p:attrName>
                                        </p:attrNameLst>
                                      </p:cBhvr>
                                      <p:tavLst>
                                        <p:tav tm="0">
                                          <p:val>
                                            <p:strVal val="ppt_y"/>
                                          </p:val>
                                        </p:tav>
                                        <p:tav tm="100000">
                                          <p:val>
                                            <p:strVal val="0-ppt_h/2"/>
                                          </p:val>
                                        </p:tav>
                                      </p:tavLst>
                                    </p:anim>
                                    <p:set>
                                      <p:cBhvr>
                                        <p:cTn id="174" dur="1" fill="hold">
                                          <p:stCondLst>
                                            <p:cond delay="2999"/>
                                          </p:stCondLst>
                                        </p:cTn>
                                        <p:tgtEl>
                                          <p:spTgt spid="10"/>
                                        </p:tgtEl>
                                        <p:attrNameLst>
                                          <p:attrName>style.visibility</p:attrName>
                                        </p:attrNameLst>
                                      </p:cBhvr>
                                      <p:to>
                                        <p:strVal val="hidden"/>
                                      </p:to>
                                    </p:set>
                                  </p:childTnLst>
                                </p:cTn>
                              </p:par>
                              <p:par>
                                <p:cTn id="175" presetID="2" presetClass="exit" presetSubtype="1" fill="hold" grpId="3" nodeType="withEffect">
                                  <p:stCondLst>
                                    <p:cond delay="0"/>
                                  </p:stCondLst>
                                  <p:childTnLst>
                                    <p:anim calcmode="lin" valueType="num">
                                      <p:cBhvr additive="base">
                                        <p:cTn id="176" dur="3000"/>
                                        <p:tgtEl>
                                          <p:spTgt spid="12"/>
                                        </p:tgtEl>
                                        <p:attrNameLst>
                                          <p:attrName>ppt_x</p:attrName>
                                        </p:attrNameLst>
                                      </p:cBhvr>
                                      <p:tavLst>
                                        <p:tav tm="0">
                                          <p:val>
                                            <p:strVal val="ppt_x"/>
                                          </p:val>
                                        </p:tav>
                                        <p:tav tm="100000">
                                          <p:val>
                                            <p:strVal val="ppt_x"/>
                                          </p:val>
                                        </p:tav>
                                      </p:tavLst>
                                    </p:anim>
                                    <p:anim calcmode="lin" valueType="num">
                                      <p:cBhvr additive="base">
                                        <p:cTn id="177" dur="3000"/>
                                        <p:tgtEl>
                                          <p:spTgt spid="12"/>
                                        </p:tgtEl>
                                        <p:attrNameLst>
                                          <p:attrName>ppt_y</p:attrName>
                                        </p:attrNameLst>
                                      </p:cBhvr>
                                      <p:tavLst>
                                        <p:tav tm="0">
                                          <p:val>
                                            <p:strVal val="ppt_y"/>
                                          </p:val>
                                        </p:tav>
                                        <p:tav tm="100000">
                                          <p:val>
                                            <p:strVal val="0-ppt_h/2"/>
                                          </p:val>
                                        </p:tav>
                                      </p:tavLst>
                                    </p:anim>
                                    <p:set>
                                      <p:cBhvr>
                                        <p:cTn id="178" dur="1" fill="hold">
                                          <p:stCondLst>
                                            <p:cond delay="2999"/>
                                          </p:stCondLst>
                                        </p:cTn>
                                        <p:tgtEl>
                                          <p:spTgt spid="12"/>
                                        </p:tgtEl>
                                        <p:attrNameLst>
                                          <p:attrName>style.visibility</p:attrName>
                                        </p:attrNameLst>
                                      </p:cBhvr>
                                      <p:to>
                                        <p:strVal val="hidden"/>
                                      </p:to>
                                    </p:set>
                                  </p:childTnLst>
                                </p:cTn>
                              </p:par>
                              <p:par>
                                <p:cTn id="179" presetID="2" presetClass="exit" presetSubtype="1" fill="hold" grpId="3" nodeType="withEffect">
                                  <p:stCondLst>
                                    <p:cond delay="0"/>
                                  </p:stCondLst>
                                  <p:childTnLst>
                                    <p:anim calcmode="lin" valueType="num">
                                      <p:cBhvr additive="base">
                                        <p:cTn id="180" dur="3000"/>
                                        <p:tgtEl>
                                          <p:spTgt spid="14"/>
                                        </p:tgtEl>
                                        <p:attrNameLst>
                                          <p:attrName>ppt_x</p:attrName>
                                        </p:attrNameLst>
                                      </p:cBhvr>
                                      <p:tavLst>
                                        <p:tav tm="0">
                                          <p:val>
                                            <p:strVal val="ppt_x"/>
                                          </p:val>
                                        </p:tav>
                                        <p:tav tm="100000">
                                          <p:val>
                                            <p:strVal val="ppt_x"/>
                                          </p:val>
                                        </p:tav>
                                      </p:tavLst>
                                    </p:anim>
                                    <p:anim calcmode="lin" valueType="num">
                                      <p:cBhvr additive="base">
                                        <p:cTn id="181" dur="3000"/>
                                        <p:tgtEl>
                                          <p:spTgt spid="14"/>
                                        </p:tgtEl>
                                        <p:attrNameLst>
                                          <p:attrName>ppt_y</p:attrName>
                                        </p:attrNameLst>
                                      </p:cBhvr>
                                      <p:tavLst>
                                        <p:tav tm="0">
                                          <p:val>
                                            <p:strVal val="ppt_y"/>
                                          </p:val>
                                        </p:tav>
                                        <p:tav tm="100000">
                                          <p:val>
                                            <p:strVal val="0-ppt_h/2"/>
                                          </p:val>
                                        </p:tav>
                                      </p:tavLst>
                                    </p:anim>
                                    <p:set>
                                      <p:cBhvr>
                                        <p:cTn id="182" dur="1" fill="hold">
                                          <p:stCondLst>
                                            <p:cond delay="2999"/>
                                          </p:stCondLst>
                                        </p:cTn>
                                        <p:tgtEl>
                                          <p:spTgt spid="14"/>
                                        </p:tgtEl>
                                        <p:attrNameLst>
                                          <p:attrName>style.visibility</p:attrName>
                                        </p:attrNameLst>
                                      </p:cBhvr>
                                      <p:to>
                                        <p:strVal val="hidden"/>
                                      </p:to>
                                    </p:set>
                                  </p:childTnLst>
                                </p:cTn>
                              </p:par>
                              <p:par>
                                <p:cTn id="183" presetID="2" presetClass="exit" presetSubtype="1" fill="hold" grpId="3" nodeType="withEffect">
                                  <p:stCondLst>
                                    <p:cond delay="0"/>
                                  </p:stCondLst>
                                  <p:childTnLst>
                                    <p:anim calcmode="lin" valueType="num">
                                      <p:cBhvr additive="base">
                                        <p:cTn id="184" dur="3000"/>
                                        <p:tgtEl>
                                          <p:spTgt spid="15"/>
                                        </p:tgtEl>
                                        <p:attrNameLst>
                                          <p:attrName>ppt_x</p:attrName>
                                        </p:attrNameLst>
                                      </p:cBhvr>
                                      <p:tavLst>
                                        <p:tav tm="0">
                                          <p:val>
                                            <p:strVal val="ppt_x"/>
                                          </p:val>
                                        </p:tav>
                                        <p:tav tm="100000">
                                          <p:val>
                                            <p:strVal val="ppt_x"/>
                                          </p:val>
                                        </p:tav>
                                      </p:tavLst>
                                    </p:anim>
                                    <p:anim calcmode="lin" valueType="num">
                                      <p:cBhvr additive="base">
                                        <p:cTn id="185" dur="3000"/>
                                        <p:tgtEl>
                                          <p:spTgt spid="15"/>
                                        </p:tgtEl>
                                        <p:attrNameLst>
                                          <p:attrName>ppt_y</p:attrName>
                                        </p:attrNameLst>
                                      </p:cBhvr>
                                      <p:tavLst>
                                        <p:tav tm="0">
                                          <p:val>
                                            <p:strVal val="ppt_y"/>
                                          </p:val>
                                        </p:tav>
                                        <p:tav tm="100000">
                                          <p:val>
                                            <p:strVal val="0-ppt_h/2"/>
                                          </p:val>
                                        </p:tav>
                                      </p:tavLst>
                                    </p:anim>
                                    <p:set>
                                      <p:cBhvr>
                                        <p:cTn id="186" dur="1" fill="hold">
                                          <p:stCondLst>
                                            <p:cond delay="2999"/>
                                          </p:stCondLst>
                                        </p:cTn>
                                        <p:tgtEl>
                                          <p:spTgt spid="15"/>
                                        </p:tgtEl>
                                        <p:attrNameLst>
                                          <p:attrName>style.visibility</p:attrName>
                                        </p:attrNameLst>
                                      </p:cBhvr>
                                      <p:to>
                                        <p:strVal val="hidden"/>
                                      </p:to>
                                    </p:set>
                                  </p:childTnLst>
                                </p:cTn>
                              </p:par>
                              <p:par>
                                <p:cTn id="187" presetID="2" presetClass="exit" presetSubtype="1" fill="hold" grpId="3" nodeType="withEffect">
                                  <p:stCondLst>
                                    <p:cond delay="0"/>
                                  </p:stCondLst>
                                  <p:childTnLst>
                                    <p:anim calcmode="lin" valueType="num">
                                      <p:cBhvr additive="base">
                                        <p:cTn id="188" dur="3000"/>
                                        <p:tgtEl>
                                          <p:spTgt spid="18"/>
                                        </p:tgtEl>
                                        <p:attrNameLst>
                                          <p:attrName>ppt_x</p:attrName>
                                        </p:attrNameLst>
                                      </p:cBhvr>
                                      <p:tavLst>
                                        <p:tav tm="0">
                                          <p:val>
                                            <p:strVal val="ppt_x"/>
                                          </p:val>
                                        </p:tav>
                                        <p:tav tm="100000">
                                          <p:val>
                                            <p:strVal val="ppt_x"/>
                                          </p:val>
                                        </p:tav>
                                      </p:tavLst>
                                    </p:anim>
                                    <p:anim calcmode="lin" valueType="num">
                                      <p:cBhvr additive="base">
                                        <p:cTn id="189" dur="3000"/>
                                        <p:tgtEl>
                                          <p:spTgt spid="18"/>
                                        </p:tgtEl>
                                        <p:attrNameLst>
                                          <p:attrName>ppt_y</p:attrName>
                                        </p:attrNameLst>
                                      </p:cBhvr>
                                      <p:tavLst>
                                        <p:tav tm="0">
                                          <p:val>
                                            <p:strVal val="ppt_y"/>
                                          </p:val>
                                        </p:tav>
                                        <p:tav tm="100000">
                                          <p:val>
                                            <p:strVal val="0-ppt_h/2"/>
                                          </p:val>
                                        </p:tav>
                                      </p:tavLst>
                                    </p:anim>
                                    <p:set>
                                      <p:cBhvr>
                                        <p:cTn id="190" dur="1" fill="hold">
                                          <p:stCondLst>
                                            <p:cond delay="2999"/>
                                          </p:stCondLst>
                                        </p:cTn>
                                        <p:tgtEl>
                                          <p:spTgt spid="18"/>
                                        </p:tgtEl>
                                        <p:attrNameLst>
                                          <p:attrName>style.visibility</p:attrName>
                                        </p:attrNameLst>
                                      </p:cBhvr>
                                      <p:to>
                                        <p:strVal val="hidden"/>
                                      </p:to>
                                    </p:set>
                                  </p:childTnLst>
                                </p:cTn>
                              </p:par>
                              <p:par>
                                <p:cTn id="191" presetID="3" presetClass="exit" presetSubtype="10" fill="hold" grpId="3" nodeType="withEffect">
                                  <p:stCondLst>
                                    <p:cond delay="0"/>
                                  </p:stCondLst>
                                  <p:childTnLst>
                                    <p:animEffect transition="out" filter="blinds(horizontal)">
                                      <p:cBhvr>
                                        <p:cTn id="192" dur="3000"/>
                                        <p:tgtEl>
                                          <p:spTgt spid="5"/>
                                        </p:tgtEl>
                                      </p:cBhvr>
                                    </p:animEffect>
                                    <p:set>
                                      <p:cBhvr>
                                        <p:cTn id="193" dur="1" fill="hold">
                                          <p:stCondLst>
                                            <p:cond delay="2999"/>
                                          </p:stCondLst>
                                        </p:cTn>
                                        <p:tgtEl>
                                          <p:spTgt spid="5"/>
                                        </p:tgtEl>
                                        <p:attrNameLst>
                                          <p:attrName>style.visibility</p:attrName>
                                        </p:attrNameLst>
                                      </p:cBhvr>
                                      <p:to>
                                        <p:strVal val="hidden"/>
                                      </p:to>
                                    </p:set>
                                  </p:childTnLst>
                                </p:cTn>
                              </p:par>
                              <p:par>
                                <p:cTn id="194" presetID="3" presetClass="exit" presetSubtype="10" fill="hold" grpId="3" nodeType="withEffect">
                                  <p:stCondLst>
                                    <p:cond delay="0"/>
                                  </p:stCondLst>
                                  <p:childTnLst>
                                    <p:animEffect transition="out" filter="blinds(horizontal)">
                                      <p:cBhvr>
                                        <p:cTn id="195" dur="3000"/>
                                        <p:tgtEl>
                                          <p:spTgt spid="7"/>
                                        </p:tgtEl>
                                      </p:cBhvr>
                                    </p:animEffect>
                                    <p:set>
                                      <p:cBhvr>
                                        <p:cTn id="196" dur="1" fill="hold">
                                          <p:stCondLst>
                                            <p:cond delay="2999"/>
                                          </p:stCondLst>
                                        </p:cTn>
                                        <p:tgtEl>
                                          <p:spTgt spid="7"/>
                                        </p:tgtEl>
                                        <p:attrNameLst>
                                          <p:attrName>style.visibility</p:attrName>
                                        </p:attrNameLst>
                                      </p:cBhvr>
                                      <p:to>
                                        <p:strVal val="hidden"/>
                                      </p:to>
                                    </p:set>
                                  </p:childTnLst>
                                </p:cTn>
                              </p:par>
                              <p:par>
                                <p:cTn id="197" presetID="3" presetClass="exit" presetSubtype="10" fill="hold" grpId="3" nodeType="withEffect">
                                  <p:stCondLst>
                                    <p:cond delay="0"/>
                                  </p:stCondLst>
                                  <p:childTnLst>
                                    <p:animEffect transition="out" filter="blinds(horizontal)">
                                      <p:cBhvr>
                                        <p:cTn id="198" dur="3000"/>
                                        <p:tgtEl>
                                          <p:spTgt spid="9"/>
                                        </p:tgtEl>
                                      </p:cBhvr>
                                    </p:animEffect>
                                    <p:set>
                                      <p:cBhvr>
                                        <p:cTn id="199" dur="1" fill="hold">
                                          <p:stCondLst>
                                            <p:cond delay="2999"/>
                                          </p:stCondLst>
                                        </p:cTn>
                                        <p:tgtEl>
                                          <p:spTgt spid="9"/>
                                        </p:tgtEl>
                                        <p:attrNameLst>
                                          <p:attrName>style.visibility</p:attrName>
                                        </p:attrNameLst>
                                      </p:cBhvr>
                                      <p:to>
                                        <p:strVal val="hidden"/>
                                      </p:to>
                                    </p:set>
                                  </p:childTnLst>
                                </p:cTn>
                              </p:par>
                              <p:par>
                                <p:cTn id="200" presetID="3" presetClass="exit" presetSubtype="10" fill="hold" grpId="3" nodeType="withEffect">
                                  <p:stCondLst>
                                    <p:cond delay="0"/>
                                  </p:stCondLst>
                                  <p:childTnLst>
                                    <p:animEffect transition="out" filter="blinds(horizontal)">
                                      <p:cBhvr>
                                        <p:cTn id="201" dur="3000"/>
                                        <p:tgtEl>
                                          <p:spTgt spid="11"/>
                                        </p:tgtEl>
                                      </p:cBhvr>
                                    </p:animEffect>
                                    <p:set>
                                      <p:cBhvr>
                                        <p:cTn id="202" dur="1" fill="hold">
                                          <p:stCondLst>
                                            <p:cond delay="2999"/>
                                          </p:stCondLst>
                                        </p:cTn>
                                        <p:tgtEl>
                                          <p:spTgt spid="11"/>
                                        </p:tgtEl>
                                        <p:attrNameLst>
                                          <p:attrName>style.visibility</p:attrName>
                                        </p:attrNameLst>
                                      </p:cBhvr>
                                      <p:to>
                                        <p:strVal val="hidden"/>
                                      </p:to>
                                    </p:set>
                                  </p:childTnLst>
                                </p:cTn>
                              </p:par>
                              <p:par>
                                <p:cTn id="203" presetID="3" presetClass="exit" presetSubtype="10" fill="hold" grpId="3" nodeType="withEffect">
                                  <p:stCondLst>
                                    <p:cond delay="0"/>
                                  </p:stCondLst>
                                  <p:childTnLst>
                                    <p:animEffect transition="out" filter="blinds(horizontal)">
                                      <p:cBhvr>
                                        <p:cTn id="204" dur="3000"/>
                                        <p:tgtEl>
                                          <p:spTgt spid="13"/>
                                        </p:tgtEl>
                                      </p:cBhvr>
                                    </p:animEffect>
                                    <p:set>
                                      <p:cBhvr>
                                        <p:cTn id="205" dur="1" fill="hold">
                                          <p:stCondLst>
                                            <p:cond delay="2999"/>
                                          </p:stCondLst>
                                        </p:cTn>
                                        <p:tgtEl>
                                          <p:spTgt spid="13"/>
                                        </p:tgtEl>
                                        <p:attrNameLst>
                                          <p:attrName>style.visibility</p:attrName>
                                        </p:attrNameLst>
                                      </p:cBhvr>
                                      <p:to>
                                        <p:strVal val="hidden"/>
                                      </p:to>
                                    </p:set>
                                  </p:childTnLst>
                                </p:cTn>
                              </p:par>
                              <p:par>
                                <p:cTn id="206" presetID="3" presetClass="exit" presetSubtype="10" fill="hold" grpId="3" nodeType="withEffect">
                                  <p:stCondLst>
                                    <p:cond delay="0"/>
                                  </p:stCondLst>
                                  <p:childTnLst>
                                    <p:animEffect transition="out" filter="blinds(horizontal)">
                                      <p:cBhvr>
                                        <p:cTn id="207" dur="3000"/>
                                        <p:tgtEl>
                                          <p:spTgt spid="16"/>
                                        </p:tgtEl>
                                      </p:cBhvr>
                                    </p:animEffect>
                                    <p:set>
                                      <p:cBhvr>
                                        <p:cTn id="208" dur="1" fill="hold">
                                          <p:stCondLst>
                                            <p:cond delay="2999"/>
                                          </p:stCondLst>
                                        </p:cTn>
                                        <p:tgtEl>
                                          <p:spTgt spid="16"/>
                                        </p:tgtEl>
                                        <p:attrNameLst>
                                          <p:attrName>style.visibility</p:attrName>
                                        </p:attrNameLst>
                                      </p:cBhvr>
                                      <p:to>
                                        <p:strVal val="hidden"/>
                                      </p:to>
                                    </p:set>
                                  </p:childTnLst>
                                </p:cTn>
                              </p:par>
                              <p:par>
                                <p:cTn id="209" presetID="3" presetClass="exit" presetSubtype="10" fill="hold" grpId="3" nodeType="withEffect">
                                  <p:stCondLst>
                                    <p:cond delay="0"/>
                                  </p:stCondLst>
                                  <p:childTnLst>
                                    <p:animEffect transition="out" filter="blinds(horizontal)">
                                      <p:cBhvr>
                                        <p:cTn id="210" dur="3000"/>
                                        <p:tgtEl>
                                          <p:spTgt spid="17"/>
                                        </p:tgtEl>
                                      </p:cBhvr>
                                    </p:animEffect>
                                    <p:set>
                                      <p:cBhvr>
                                        <p:cTn id="211" dur="1" fill="hold">
                                          <p:stCondLst>
                                            <p:cond delay="2999"/>
                                          </p:stCondLst>
                                        </p:cTn>
                                        <p:tgtEl>
                                          <p:spTgt spid="17"/>
                                        </p:tgtEl>
                                        <p:attrNameLst>
                                          <p:attrName>style.visibility</p:attrName>
                                        </p:attrNameLst>
                                      </p:cBhvr>
                                      <p:to>
                                        <p:strVal val="hidden"/>
                                      </p:to>
                                    </p:set>
                                  </p:childTnLst>
                                </p:cTn>
                              </p:par>
                              <p:par>
                                <p:cTn id="212" presetID="3" presetClass="exit" presetSubtype="10" fill="hold" grpId="4" nodeType="withEffect">
                                  <p:stCondLst>
                                    <p:cond delay="0"/>
                                  </p:stCondLst>
                                  <p:childTnLst>
                                    <p:animEffect transition="out" filter="blinds(horizontal)">
                                      <p:cBhvr>
                                        <p:cTn id="213" dur="3000"/>
                                        <p:tgtEl>
                                          <p:spTgt spid="6"/>
                                        </p:tgtEl>
                                      </p:cBhvr>
                                    </p:animEffect>
                                    <p:set>
                                      <p:cBhvr>
                                        <p:cTn id="214" dur="1" fill="hold">
                                          <p:stCondLst>
                                            <p:cond delay="2999"/>
                                          </p:stCondLst>
                                        </p:cTn>
                                        <p:tgtEl>
                                          <p:spTgt spid="6"/>
                                        </p:tgtEl>
                                        <p:attrNameLst>
                                          <p:attrName>style.visibility</p:attrName>
                                        </p:attrNameLst>
                                      </p:cBhvr>
                                      <p:to>
                                        <p:strVal val="hidden"/>
                                      </p:to>
                                    </p:set>
                                  </p:childTnLst>
                                </p:cTn>
                              </p:par>
                              <p:par>
                                <p:cTn id="215" presetID="3" presetClass="exit" presetSubtype="10" fill="hold" grpId="4" nodeType="withEffect">
                                  <p:stCondLst>
                                    <p:cond delay="0"/>
                                  </p:stCondLst>
                                  <p:childTnLst>
                                    <p:animEffect transition="out" filter="blinds(horizontal)">
                                      <p:cBhvr>
                                        <p:cTn id="216" dur="3000"/>
                                        <p:tgtEl>
                                          <p:spTgt spid="8"/>
                                        </p:tgtEl>
                                      </p:cBhvr>
                                    </p:animEffect>
                                    <p:set>
                                      <p:cBhvr>
                                        <p:cTn id="217" dur="1" fill="hold">
                                          <p:stCondLst>
                                            <p:cond delay="2999"/>
                                          </p:stCondLst>
                                        </p:cTn>
                                        <p:tgtEl>
                                          <p:spTgt spid="8"/>
                                        </p:tgtEl>
                                        <p:attrNameLst>
                                          <p:attrName>style.visibility</p:attrName>
                                        </p:attrNameLst>
                                      </p:cBhvr>
                                      <p:to>
                                        <p:strVal val="hidden"/>
                                      </p:to>
                                    </p:set>
                                  </p:childTnLst>
                                </p:cTn>
                              </p:par>
                              <p:par>
                                <p:cTn id="218" presetID="3" presetClass="exit" presetSubtype="10" fill="hold" grpId="4" nodeType="withEffect">
                                  <p:stCondLst>
                                    <p:cond delay="0"/>
                                  </p:stCondLst>
                                  <p:childTnLst>
                                    <p:animEffect transition="out" filter="blinds(horizontal)">
                                      <p:cBhvr>
                                        <p:cTn id="219" dur="3000"/>
                                        <p:tgtEl>
                                          <p:spTgt spid="10"/>
                                        </p:tgtEl>
                                      </p:cBhvr>
                                    </p:animEffect>
                                    <p:set>
                                      <p:cBhvr>
                                        <p:cTn id="220" dur="1" fill="hold">
                                          <p:stCondLst>
                                            <p:cond delay="2999"/>
                                          </p:stCondLst>
                                        </p:cTn>
                                        <p:tgtEl>
                                          <p:spTgt spid="10"/>
                                        </p:tgtEl>
                                        <p:attrNameLst>
                                          <p:attrName>style.visibility</p:attrName>
                                        </p:attrNameLst>
                                      </p:cBhvr>
                                      <p:to>
                                        <p:strVal val="hidden"/>
                                      </p:to>
                                    </p:set>
                                  </p:childTnLst>
                                </p:cTn>
                              </p:par>
                              <p:par>
                                <p:cTn id="221" presetID="3" presetClass="exit" presetSubtype="10" fill="hold" grpId="4" nodeType="withEffect">
                                  <p:stCondLst>
                                    <p:cond delay="0"/>
                                  </p:stCondLst>
                                  <p:childTnLst>
                                    <p:animEffect transition="out" filter="blinds(horizontal)">
                                      <p:cBhvr>
                                        <p:cTn id="222" dur="3000"/>
                                        <p:tgtEl>
                                          <p:spTgt spid="12"/>
                                        </p:tgtEl>
                                      </p:cBhvr>
                                    </p:animEffect>
                                    <p:set>
                                      <p:cBhvr>
                                        <p:cTn id="223" dur="1" fill="hold">
                                          <p:stCondLst>
                                            <p:cond delay="2999"/>
                                          </p:stCondLst>
                                        </p:cTn>
                                        <p:tgtEl>
                                          <p:spTgt spid="12"/>
                                        </p:tgtEl>
                                        <p:attrNameLst>
                                          <p:attrName>style.visibility</p:attrName>
                                        </p:attrNameLst>
                                      </p:cBhvr>
                                      <p:to>
                                        <p:strVal val="hidden"/>
                                      </p:to>
                                    </p:set>
                                  </p:childTnLst>
                                </p:cTn>
                              </p:par>
                              <p:par>
                                <p:cTn id="224" presetID="3" presetClass="exit" presetSubtype="10" fill="hold" grpId="4" nodeType="withEffect">
                                  <p:stCondLst>
                                    <p:cond delay="0"/>
                                  </p:stCondLst>
                                  <p:childTnLst>
                                    <p:animEffect transition="out" filter="blinds(horizontal)">
                                      <p:cBhvr>
                                        <p:cTn id="225" dur="3000"/>
                                        <p:tgtEl>
                                          <p:spTgt spid="14"/>
                                        </p:tgtEl>
                                      </p:cBhvr>
                                    </p:animEffect>
                                    <p:set>
                                      <p:cBhvr>
                                        <p:cTn id="226" dur="1" fill="hold">
                                          <p:stCondLst>
                                            <p:cond delay="2999"/>
                                          </p:stCondLst>
                                        </p:cTn>
                                        <p:tgtEl>
                                          <p:spTgt spid="14"/>
                                        </p:tgtEl>
                                        <p:attrNameLst>
                                          <p:attrName>style.visibility</p:attrName>
                                        </p:attrNameLst>
                                      </p:cBhvr>
                                      <p:to>
                                        <p:strVal val="hidden"/>
                                      </p:to>
                                    </p:set>
                                  </p:childTnLst>
                                </p:cTn>
                              </p:par>
                              <p:par>
                                <p:cTn id="227" presetID="3" presetClass="exit" presetSubtype="10" fill="hold" grpId="4" nodeType="withEffect">
                                  <p:stCondLst>
                                    <p:cond delay="0"/>
                                  </p:stCondLst>
                                  <p:childTnLst>
                                    <p:animEffect transition="out" filter="blinds(horizontal)">
                                      <p:cBhvr>
                                        <p:cTn id="228" dur="3000"/>
                                        <p:tgtEl>
                                          <p:spTgt spid="15"/>
                                        </p:tgtEl>
                                      </p:cBhvr>
                                    </p:animEffect>
                                    <p:set>
                                      <p:cBhvr>
                                        <p:cTn id="229" dur="1" fill="hold">
                                          <p:stCondLst>
                                            <p:cond delay="2999"/>
                                          </p:stCondLst>
                                        </p:cTn>
                                        <p:tgtEl>
                                          <p:spTgt spid="15"/>
                                        </p:tgtEl>
                                        <p:attrNameLst>
                                          <p:attrName>style.visibility</p:attrName>
                                        </p:attrNameLst>
                                      </p:cBhvr>
                                      <p:to>
                                        <p:strVal val="hidden"/>
                                      </p:to>
                                    </p:set>
                                  </p:childTnLst>
                                </p:cTn>
                              </p:par>
                              <p:par>
                                <p:cTn id="230" presetID="3" presetClass="exit" presetSubtype="10" fill="hold" grpId="4" nodeType="withEffect">
                                  <p:stCondLst>
                                    <p:cond delay="0"/>
                                  </p:stCondLst>
                                  <p:childTnLst>
                                    <p:animEffect transition="out" filter="blinds(horizontal)">
                                      <p:cBhvr>
                                        <p:cTn id="231" dur="3000"/>
                                        <p:tgtEl>
                                          <p:spTgt spid="18"/>
                                        </p:tgtEl>
                                      </p:cBhvr>
                                    </p:animEffect>
                                    <p:set>
                                      <p:cBhvr>
                                        <p:cTn id="232" dur="1" fill="hold">
                                          <p:stCondLst>
                                            <p:cond delay="2999"/>
                                          </p:stCondLst>
                                        </p:cTn>
                                        <p:tgtEl>
                                          <p:spTgt spid="18"/>
                                        </p:tgtEl>
                                        <p:attrNameLst>
                                          <p:attrName>style.visibility</p:attrName>
                                        </p:attrNameLst>
                                      </p:cBhvr>
                                      <p:to>
                                        <p:strVal val="hidden"/>
                                      </p:to>
                                    </p:set>
                                  </p:childTnLst>
                                </p:cTn>
                              </p:par>
                              <p:par>
                                <p:cTn id="233" presetID="23" presetClass="entr" presetSubtype="288" fill="hold" nodeType="withEffect">
                                  <p:stCondLst>
                                    <p:cond delay="0"/>
                                  </p:stCondLst>
                                  <p:childTnLst>
                                    <p:set>
                                      <p:cBhvr>
                                        <p:cTn id="234" dur="1" fill="hold">
                                          <p:stCondLst>
                                            <p:cond delay="0"/>
                                          </p:stCondLst>
                                        </p:cTn>
                                        <p:tgtEl>
                                          <p:spTgt spid="4"/>
                                        </p:tgtEl>
                                        <p:attrNameLst>
                                          <p:attrName>style.visibility</p:attrName>
                                        </p:attrNameLst>
                                      </p:cBhvr>
                                      <p:to>
                                        <p:strVal val="visible"/>
                                      </p:to>
                                    </p:set>
                                    <p:anim calcmode="lin" valueType="num">
                                      <p:cBhvr>
                                        <p:cTn id="235" dur="3000" fill="hold"/>
                                        <p:tgtEl>
                                          <p:spTgt spid="4"/>
                                        </p:tgtEl>
                                        <p:attrNameLst>
                                          <p:attrName>ppt_w</p:attrName>
                                        </p:attrNameLst>
                                      </p:cBhvr>
                                      <p:tavLst>
                                        <p:tav tm="0">
                                          <p:val>
                                            <p:strVal val="4/3*#ppt_w"/>
                                          </p:val>
                                        </p:tav>
                                        <p:tav tm="100000">
                                          <p:val>
                                            <p:strVal val="#ppt_w"/>
                                          </p:val>
                                        </p:tav>
                                      </p:tavLst>
                                    </p:anim>
                                    <p:anim calcmode="lin" valueType="num">
                                      <p:cBhvr>
                                        <p:cTn id="236" dur="3000" fill="hold"/>
                                        <p:tgtEl>
                                          <p:spTgt spid="4"/>
                                        </p:tgtEl>
                                        <p:attrNameLst>
                                          <p:attrName>ppt_h</p:attrName>
                                        </p:attrNameLst>
                                      </p:cBhvr>
                                      <p:tavLst>
                                        <p:tav tm="0">
                                          <p:val>
                                            <p:strVal val="4/3*#ppt_h"/>
                                          </p:val>
                                        </p:tav>
                                        <p:tav tm="100000">
                                          <p:val>
                                            <p:strVal val="#ppt_h"/>
                                          </p:val>
                                        </p:tav>
                                      </p:tavLst>
                                    </p:anim>
                                  </p:childTnLst>
                                </p:cTn>
                              </p:par>
                              <p:par>
                                <p:cTn id="237" presetID="16" presetClass="entr" presetSubtype="42" fill="hold" nodeType="withEffect">
                                  <p:stCondLst>
                                    <p:cond delay="0"/>
                                  </p:stCondLst>
                                  <p:childTnLst>
                                    <p:set>
                                      <p:cBhvr>
                                        <p:cTn id="238" dur="1" fill="hold">
                                          <p:stCondLst>
                                            <p:cond delay="0"/>
                                          </p:stCondLst>
                                        </p:cTn>
                                        <p:tgtEl>
                                          <p:spTgt spid="4"/>
                                        </p:tgtEl>
                                        <p:attrNameLst>
                                          <p:attrName>style.visibility</p:attrName>
                                        </p:attrNameLst>
                                      </p:cBhvr>
                                      <p:to>
                                        <p:strVal val="visible"/>
                                      </p:to>
                                    </p:set>
                                    <p:animEffect transition="in" filter="barn(outHorizontal)">
                                      <p:cBhvr>
                                        <p:cTn id="23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6" grpId="4" animBg="1"/>
      <p:bldP spid="7" grpId="0" animBg="1"/>
      <p:bldP spid="7" grpId="1" animBg="1"/>
      <p:bldP spid="7" grpId="2" animBg="1"/>
      <p:bldP spid="7" grpId="3" animBg="1"/>
      <p:bldP spid="8" grpId="0" animBg="1"/>
      <p:bldP spid="8" grpId="1" animBg="1"/>
      <p:bldP spid="8" grpId="2" animBg="1"/>
      <p:bldP spid="8" grpId="3" animBg="1"/>
      <p:bldP spid="8" grpId="4" animBg="1"/>
      <p:bldP spid="9" grpId="0" animBg="1"/>
      <p:bldP spid="9" grpId="1" animBg="1"/>
      <p:bldP spid="9" grpId="2" animBg="1"/>
      <p:bldP spid="9" grpId="3" animBg="1"/>
      <p:bldP spid="10" grpId="0" animBg="1"/>
      <p:bldP spid="10" grpId="1" animBg="1"/>
      <p:bldP spid="10" grpId="2" animBg="1"/>
      <p:bldP spid="10" grpId="3" animBg="1"/>
      <p:bldP spid="10" grpId="4" animBg="1"/>
      <p:bldP spid="11" grpId="0" animBg="1"/>
      <p:bldP spid="11" grpId="1" animBg="1"/>
      <p:bldP spid="11" grpId="2" animBg="1"/>
      <p:bldP spid="11" grpId="3" animBg="1"/>
      <p:bldP spid="12" grpId="0" animBg="1"/>
      <p:bldP spid="12" grpId="1" animBg="1"/>
      <p:bldP spid="12" grpId="2" animBg="1"/>
      <p:bldP spid="12" grpId="3" animBg="1"/>
      <p:bldP spid="12" grpId="4" animBg="1"/>
      <p:bldP spid="13" grpId="0" animBg="1"/>
      <p:bldP spid="13" grpId="1" animBg="1"/>
      <p:bldP spid="13" grpId="2" animBg="1"/>
      <p:bldP spid="13" grpId="3"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8" grpId="4" animBg="1"/>
      <p:bldP spid="19"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ooooo.jpg"/>
          <p:cNvPicPr>
            <a:picLocks noChangeAspect="1"/>
          </p:cNvPicPr>
          <p:nvPr/>
        </p:nvPicPr>
        <p:blipFill>
          <a:blip r:embed="rId2"/>
          <a:stretch>
            <a:fillRect/>
          </a:stretch>
        </p:blipFill>
        <p:spPr>
          <a:xfrm>
            <a:off x="0" y="6684"/>
            <a:ext cx="9144000" cy="6844632"/>
          </a:xfrm>
          <a:prstGeom prst="rect">
            <a:avLst/>
          </a:prstGeom>
        </p:spPr>
      </p:pic>
      <p:sp>
        <p:nvSpPr>
          <p:cNvPr id="5" name="4 Lágrima"/>
          <p:cNvSpPr/>
          <p:nvPr/>
        </p:nvSpPr>
        <p:spPr>
          <a:xfrm>
            <a:off x="1071538" y="3428976"/>
            <a:ext cx="3500462" cy="3429024"/>
          </a:xfrm>
          <a:prstGeom prst="teardrop">
            <a:avLst/>
          </a:prstGeom>
          <a:gradFill flip="none" rotWithShape="1">
            <a:gsLst>
              <a:gs pos="0">
                <a:schemeClr val="bg1"/>
              </a:gs>
              <a:gs pos="50000">
                <a:schemeClr val="tx1">
                  <a:lumMod val="75000"/>
                  <a:shade val="67500"/>
                  <a:satMod val="115000"/>
                </a:schemeClr>
              </a:gs>
              <a:gs pos="100000">
                <a:schemeClr val="tx1">
                  <a:lumMod val="75000"/>
                  <a:shade val="100000"/>
                  <a:satMod val="115000"/>
                </a:scheme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6200000">
            <a:off x="4536281" y="3393257"/>
            <a:ext cx="3500462" cy="3429024"/>
          </a:xfrm>
          <a:prstGeom prst="teardrop">
            <a:avLst/>
          </a:prstGeom>
          <a:gradFill flip="none" rotWithShape="1">
            <a:gsLst>
              <a:gs pos="0">
                <a:schemeClr val="bg1"/>
              </a:gs>
              <a:gs pos="50000">
                <a:schemeClr val="tx1">
                  <a:lumMod val="75000"/>
                  <a:shade val="67500"/>
                  <a:satMod val="115000"/>
                </a:schemeClr>
              </a:gs>
              <a:gs pos="100000">
                <a:schemeClr val="tx1">
                  <a:lumMod val="75000"/>
                  <a:shade val="100000"/>
                  <a:satMod val="115000"/>
                </a:scheme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5400000">
            <a:off x="1035819" y="35719"/>
            <a:ext cx="3500462" cy="3429024"/>
          </a:xfrm>
          <a:prstGeom prst="teardrop">
            <a:avLst/>
          </a:prstGeom>
          <a:gradFill flip="none" rotWithShape="1">
            <a:gsLst>
              <a:gs pos="0">
                <a:schemeClr val="bg1"/>
              </a:gs>
              <a:gs pos="50000">
                <a:schemeClr val="tx1">
                  <a:lumMod val="75000"/>
                  <a:shade val="67500"/>
                  <a:satMod val="115000"/>
                </a:schemeClr>
              </a:gs>
              <a:gs pos="100000">
                <a:schemeClr val="tx1">
                  <a:lumMod val="75000"/>
                  <a:shade val="100000"/>
                  <a:satMod val="115000"/>
                </a:scheme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0800000">
            <a:off x="4500562" y="0"/>
            <a:ext cx="3500462" cy="3429024"/>
          </a:xfrm>
          <a:prstGeom prst="teardrop">
            <a:avLst/>
          </a:prstGeom>
          <a:gradFill flip="none" rotWithShape="1">
            <a:gsLst>
              <a:gs pos="0">
                <a:schemeClr val="bg1"/>
              </a:gs>
              <a:gs pos="50000">
                <a:schemeClr val="tx1">
                  <a:lumMod val="75000"/>
                  <a:shade val="67500"/>
                  <a:satMod val="115000"/>
                </a:schemeClr>
              </a:gs>
              <a:gs pos="100000">
                <a:schemeClr val="tx1">
                  <a:lumMod val="75000"/>
                  <a:shade val="100000"/>
                  <a:satMod val="115000"/>
                </a:scheme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0" y="0"/>
            <a:ext cx="9144000" cy="6858000"/>
          </a:xfrm>
          <a:prstGeom prst="rect">
            <a:avLst/>
          </a:prstGeom>
          <a:gradFill>
            <a:gsLst>
              <a:gs pos="0">
                <a:srgbClr val="D6B19C"/>
              </a:gs>
              <a:gs pos="30000">
                <a:srgbClr val="D49E6C"/>
              </a:gs>
              <a:gs pos="70000">
                <a:srgbClr val="A65528"/>
              </a:gs>
              <a:gs pos="100000">
                <a:srgbClr val="663012"/>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2" presetClass="entr" presetSubtype="3"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0-#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1+#ppt_h/2"/>
                                          </p:val>
                                        </p:tav>
                                        <p:tav tm="100000">
                                          <p:val>
                                            <p:strVal val="#ppt_y"/>
                                          </p:val>
                                        </p:tav>
                                      </p:tavLst>
                                    </p:anim>
                                  </p:childTnLst>
                                </p:cTn>
                              </p:par>
                              <p:par>
                                <p:cTn id="24" presetID="8" presetClass="emph" presetSubtype="0" fill="hold" grpId="1" nodeType="withEffect">
                                  <p:stCondLst>
                                    <p:cond delay="0"/>
                                  </p:stCondLst>
                                  <p:childTnLst>
                                    <p:animRot by="21600000">
                                      <p:cBhvr>
                                        <p:cTn id="25" dur="3000" fill="hold"/>
                                        <p:tgtEl>
                                          <p:spTgt spid="5"/>
                                        </p:tgtEl>
                                        <p:attrNameLst>
                                          <p:attrName>r</p:attrName>
                                        </p:attrNameLst>
                                      </p:cBhvr>
                                    </p:animRot>
                                  </p:childTnLst>
                                </p:cTn>
                              </p:par>
                              <p:par>
                                <p:cTn id="26" presetID="8" presetClass="emph" presetSubtype="0" fill="hold" grpId="1" nodeType="withEffect">
                                  <p:stCondLst>
                                    <p:cond delay="0"/>
                                  </p:stCondLst>
                                  <p:childTnLst>
                                    <p:animRot by="21600000">
                                      <p:cBhvr>
                                        <p:cTn id="27" dur="3000" fill="hold"/>
                                        <p:tgtEl>
                                          <p:spTgt spid="7"/>
                                        </p:tgtEl>
                                        <p:attrNameLst>
                                          <p:attrName>r</p:attrName>
                                        </p:attrNameLst>
                                      </p:cBhvr>
                                    </p:animRot>
                                  </p:childTnLst>
                                </p:cTn>
                              </p:par>
                              <p:par>
                                <p:cTn id="28" presetID="8" presetClass="emph" presetSubtype="0" fill="hold" grpId="1" nodeType="withEffect">
                                  <p:stCondLst>
                                    <p:cond delay="0"/>
                                  </p:stCondLst>
                                  <p:childTnLst>
                                    <p:animRot by="-21600000">
                                      <p:cBhvr>
                                        <p:cTn id="29" dur="3000" fill="hold"/>
                                        <p:tgtEl>
                                          <p:spTgt spid="6"/>
                                        </p:tgtEl>
                                        <p:attrNameLst>
                                          <p:attrName>r</p:attrName>
                                        </p:attrNameLst>
                                      </p:cBhvr>
                                    </p:animRot>
                                  </p:childTnLst>
                                </p:cTn>
                              </p:par>
                              <p:par>
                                <p:cTn id="30" presetID="8" presetClass="emph" presetSubtype="0" fill="hold" grpId="1" nodeType="withEffect">
                                  <p:stCondLst>
                                    <p:cond delay="0"/>
                                  </p:stCondLst>
                                  <p:childTnLst>
                                    <p:animRot by="-21600000">
                                      <p:cBhvr>
                                        <p:cTn id="31" dur="3000" fill="hold"/>
                                        <p:tgtEl>
                                          <p:spTgt spid="8"/>
                                        </p:tgtEl>
                                        <p:attrNameLst>
                                          <p:attrName>r</p:attrName>
                                        </p:attrNameLst>
                                      </p:cBhvr>
                                    </p:animRot>
                                  </p:childTnLst>
                                </p:cTn>
                              </p:par>
                            </p:childTnLst>
                          </p:cTn>
                        </p:par>
                        <p:par>
                          <p:cTn id="32" fill="hold">
                            <p:stCondLst>
                              <p:cond delay="3000"/>
                            </p:stCondLst>
                            <p:childTnLst>
                              <p:par>
                                <p:cTn id="33" presetID="6" presetClass="exit" presetSubtype="16" fill="hold" grpId="2" nodeType="afterEffect">
                                  <p:stCondLst>
                                    <p:cond delay="0"/>
                                  </p:stCondLst>
                                  <p:childTnLst>
                                    <p:animEffect transition="out" filter="circle(in)">
                                      <p:cBhvr>
                                        <p:cTn id="34" dur="3000"/>
                                        <p:tgtEl>
                                          <p:spTgt spid="5"/>
                                        </p:tgtEl>
                                      </p:cBhvr>
                                    </p:animEffect>
                                    <p:set>
                                      <p:cBhvr>
                                        <p:cTn id="35" dur="1" fill="hold">
                                          <p:stCondLst>
                                            <p:cond delay="2999"/>
                                          </p:stCondLst>
                                        </p:cTn>
                                        <p:tgtEl>
                                          <p:spTgt spid="5"/>
                                        </p:tgtEl>
                                        <p:attrNameLst>
                                          <p:attrName>style.visibility</p:attrName>
                                        </p:attrNameLst>
                                      </p:cBhvr>
                                      <p:to>
                                        <p:strVal val="hidden"/>
                                      </p:to>
                                    </p:set>
                                  </p:childTnLst>
                                </p:cTn>
                              </p:par>
                              <p:par>
                                <p:cTn id="36" presetID="6" presetClass="exit" presetSubtype="16" fill="hold" grpId="2" nodeType="withEffect">
                                  <p:stCondLst>
                                    <p:cond delay="0"/>
                                  </p:stCondLst>
                                  <p:childTnLst>
                                    <p:animEffect transition="out" filter="circle(in)">
                                      <p:cBhvr>
                                        <p:cTn id="37" dur="3000"/>
                                        <p:tgtEl>
                                          <p:spTgt spid="6"/>
                                        </p:tgtEl>
                                      </p:cBhvr>
                                    </p:animEffect>
                                    <p:set>
                                      <p:cBhvr>
                                        <p:cTn id="38" dur="1" fill="hold">
                                          <p:stCondLst>
                                            <p:cond delay="2999"/>
                                          </p:stCondLst>
                                        </p:cTn>
                                        <p:tgtEl>
                                          <p:spTgt spid="6"/>
                                        </p:tgtEl>
                                        <p:attrNameLst>
                                          <p:attrName>style.visibility</p:attrName>
                                        </p:attrNameLst>
                                      </p:cBhvr>
                                      <p:to>
                                        <p:strVal val="hidden"/>
                                      </p:to>
                                    </p:set>
                                  </p:childTnLst>
                                </p:cTn>
                              </p:par>
                              <p:par>
                                <p:cTn id="39" presetID="6" presetClass="exit" presetSubtype="16" fill="hold" grpId="2" nodeType="withEffect">
                                  <p:stCondLst>
                                    <p:cond delay="0"/>
                                  </p:stCondLst>
                                  <p:childTnLst>
                                    <p:animEffect transition="out" filter="circle(in)">
                                      <p:cBhvr>
                                        <p:cTn id="40" dur="3000"/>
                                        <p:tgtEl>
                                          <p:spTgt spid="7"/>
                                        </p:tgtEl>
                                      </p:cBhvr>
                                    </p:animEffect>
                                    <p:set>
                                      <p:cBhvr>
                                        <p:cTn id="41" dur="1" fill="hold">
                                          <p:stCondLst>
                                            <p:cond delay="2999"/>
                                          </p:stCondLst>
                                        </p:cTn>
                                        <p:tgtEl>
                                          <p:spTgt spid="7"/>
                                        </p:tgtEl>
                                        <p:attrNameLst>
                                          <p:attrName>style.visibility</p:attrName>
                                        </p:attrNameLst>
                                      </p:cBhvr>
                                      <p:to>
                                        <p:strVal val="hidden"/>
                                      </p:to>
                                    </p:set>
                                  </p:childTnLst>
                                </p:cTn>
                              </p:par>
                              <p:par>
                                <p:cTn id="42" presetID="6" presetClass="exit" presetSubtype="16" fill="hold" grpId="2" nodeType="withEffect">
                                  <p:stCondLst>
                                    <p:cond delay="0"/>
                                  </p:stCondLst>
                                  <p:childTnLst>
                                    <p:animEffect transition="out" filter="circle(in)">
                                      <p:cBhvr>
                                        <p:cTn id="43" dur="3000"/>
                                        <p:tgtEl>
                                          <p:spTgt spid="8"/>
                                        </p:tgtEl>
                                      </p:cBhvr>
                                    </p:animEffect>
                                    <p:set>
                                      <p:cBhvr>
                                        <p:cTn id="44" dur="1" fill="hold">
                                          <p:stCondLst>
                                            <p:cond delay="2999"/>
                                          </p:stCondLst>
                                        </p:cTn>
                                        <p:tgtEl>
                                          <p:spTgt spid="8"/>
                                        </p:tgtEl>
                                        <p:attrNameLst>
                                          <p:attrName>style.visibility</p:attrName>
                                        </p:attrNameLst>
                                      </p:cBhvr>
                                      <p:to>
                                        <p:strVal val="hidden"/>
                                      </p:to>
                                    </p:set>
                                  </p:childTnLst>
                                </p:cTn>
                              </p:par>
                              <p:par>
                                <p:cTn id="45" presetID="2" presetClass="exit" presetSubtype="3" fill="hold" grpId="3" nodeType="withEffect">
                                  <p:stCondLst>
                                    <p:cond delay="0"/>
                                  </p:stCondLst>
                                  <p:childTnLst>
                                    <p:anim calcmode="lin" valueType="num">
                                      <p:cBhvr additive="base">
                                        <p:cTn id="46" dur="3000"/>
                                        <p:tgtEl>
                                          <p:spTgt spid="5"/>
                                        </p:tgtEl>
                                        <p:attrNameLst>
                                          <p:attrName>ppt_x</p:attrName>
                                        </p:attrNameLst>
                                      </p:cBhvr>
                                      <p:tavLst>
                                        <p:tav tm="0">
                                          <p:val>
                                            <p:strVal val="ppt_x"/>
                                          </p:val>
                                        </p:tav>
                                        <p:tav tm="100000">
                                          <p:val>
                                            <p:strVal val="1+ppt_w/2"/>
                                          </p:val>
                                        </p:tav>
                                      </p:tavLst>
                                    </p:anim>
                                    <p:anim calcmode="lin" valueType="num">
                                      <p:cBhvr additive="base">
                                        <p:cTn id="47" dur="3000"/>
                                        <p:tgtEl>
                                          <p:spTgt spid="5"/>
                                        </p:tgtEl>
                                        <p:attrNameLst>
                                          <p:attrName>ppt_y</p:attrName>
                                        </p:attrNameLst>
                                      </p:cBhvr>
                                      <p:tavLst>
                                        <p:tav tm="0">
                                          <p:val>
                                            <p:strVal val="ppt_y"/>
                                          </p:val>
                                        </p:tav>
                                        <p:tav tm="100000">
                                          <p:val>
                                            <p:strVal val="0-ppt_h/2"/>
                                          </p:val>
                                        </p:tav>
                                      </p:tavLst>
                                    </p:anim>
                                    <p:set>
                                      <p:cBhvr>
                                        <p:cTn id="48" dur="1" fill="hold">
                                          <p:stCondLst>
                                            <p:cond delay="2999"/>
                                          </p:stCondLst>
                                        </p:cTn>
                                        <p:tgtEl>
                                          <p:spTgt spid="5"/>
                                        </p:tgtEl>
                                        <p:attrNameLst>
                                          <p:attrName>style.visibility</p:attrName>
                                        </p:attrNameLst>
                                      </p:cBhvr>
                                      <p:to>
                                        <p:strVal val="hidden"/>
                                      </p:to>
                                    </p:set>
                                  </p:childTnLst>
                                </p:cTn>
                              </p:par>
                              <p:par>
                                <p:cTn id="49" presetID="2" presetClass="exit" presetSubtype="9" fill="hold" grpId="3" nodeType="withEffect">
                                  <p:stCondLst>
                                    <p:cond delay="0"/>
                                  </p:stCondLst>
                                  <p:childTnLst>
                                    <p:anim calcmode="lin" valueType="num">
                                      <p:cBhvr additive="base">
                                        <p:cTn id="50" dur="3000"/>
                                        <p:tgtEl>
                                          <p:spTgt spid="6"/>
                                        </p:tgtEl>
                                        <p:attrNameLst>
                                          <p:attrName>ppt_x</p:attrName>
                                        </p:attrNameLst>
                                      </p:cBhvr>
                                      <p:tavLst>
                                        <p:tav tm="0">
                                          <p:val>
                                            <p:strVal val="ppt_x"/>
                                          </p:val>
                                        </p:tav>
                                        <p:tav tm="100000">
                                          <p:val>
                                            <p:strVal val="0-ppt_w/2"/>
                                          </p:val>
                                        </p:tav>
                                      </p:tavLst>
                                    </p:anim>
                                    <p:anim calcmode="lin" valueType="num">
                                      <p:cBhvr additive="base">
                                        <p:cTn id="51" dur="3000"/>
                                        <p:tgtEl>
                                          <p:spTgt spid="6"/>
                                        </p:tgtEl>
                                        <p:attrNameLst>
                                          <p:attrName>ppt_y</p:attrName>
                                        </p:attrNameLst>
                                      </p:cBhvr>
                                      <p:tavLst>
                                        <p:tav tm="0">
                                          <p:val>
                                            <p:strVal val="ppt_y"/>
                                          </p:val>
                                        </p:tav>
                                        <p:tav tm="100000">
                                          <p:val>
                                            <p:strVal val="0-ppt_h/2"/>
                                          </p:val>
                                        </p:tav>
                                      </p:tavLst>
                                    </p:anim>
                                    <p:set>
                                      <p:cBhvr>
                                        <p:cTn id="52" dur="1" fill="hold">
                                          <p:stCondLst>
                                            <p:cond delay="2999"/>
                                          </p:stCondLst>
                                        </p:cTn>
                                        <p:tgtEl>
                                          <p:spTgt spid="6"/>
                                        </p:tgtEl>
                                        <p:attrNameLst>
                                          <p:attrName>style.visibility</p:attrName>
                                        </p:attrNameLst>
                                      </p:cBhvr>
                                      <p:to>
                                        <p:strVal val="hidden"/>
                                      </p:to>
                                    </p:set>
                                  </p:childTnLst>
                                </p:cTn>
                              </p:par>
                              <p:par>
                                <p:cTn id="53" presetID="2" presetClass="exit" presetSubtype="6" fill="hold" grpId="3" nodeType="withEffect">
                                  <p:stCondLst>
                                    <p:cond delay="0"/>
                                  </p:stCondLst>
                                  <p:childTnLst>
                                    <p:anim calcmode="lin" valueType="num">
                                      <p:cBhvr additive="base">
                                        <p:cTn id="54" dur="3000"/>
                                        <p:tgtEl>
                                          <p:spTgt spid="7"/>
                                        </p:tgtEl>
                                        <p:attrNameLst>
                                          <p:attrName>ppt_x</p:attrName>
                                        </p:attrNameLst>
                                      </p:cBhvr>
                                      <p:tavLst>
                                        <p:tav tm="0">
                                          <p:val>
                                            <p:strVal val="ppt_x"/>
                                          </p:val>
                                        </p:tav>
                                        <p:tav tm="100000">
                                          <p:val>
                                            <p:strVal val="1+ppt_w/2"/>
                                          </p:val>
                                        </p:tav>
                                      </p:tavLst>
                                    </p:anim>
                                    <p:anim calcmode="lin" valueType="num">
                                      <p:cBhvr additive="base">
                                        <p:cTn id="55" dur="3000"/>
                                        <p:tgtEl>
                                          <p:spTgt spid="7"/>
                                        </p:tgtEl>
                                        <p:attrNameLst>
                                          <p:attrName>ppt_y</p:attrName>
                                        </p:attrNameLst>
                                      </p:cBhvr>
                                      <p:tavLst>
                                        <p:tav tm="0">
                                          <p:val>
                                            <p:strVal val="ppt_y"/>
                                          </p:val>
                                        </p:tav>
                                        <p:tav tm="100000">
                                          <p:val>
                                            <p:strVal val="1+ppt_h/2"/>
                                          </p:val>
                                        </p:tav>
                                      </p:tavLst>
                                    </p:anim>
                                    <p:set>
                                      <p:cBhvr>
                                        <p:cTn id="56" dur="1" fill="hold">
                                          <p:stCondLst>
                                            <p:cond delay="2999"/>
                                          </p:stCondLst>
                                        </p:cTn>
                                        <p:tgtEl>
                                          <p:spTgt spid="7"/>
                                        </p:tgtEl>
                                        <p:attrNameLst>
                                          <p:attrName>style.visibility</p:attrName>
                                        </p:attrNameLst>
                                      </p:cBhvr>
                                      <p:to>
                                        <p:strVal val="hidden"/>
                                      </p:to>
                                    </p:set>
                                  </p:childTnLst>
                                </p:cTn>
                              </p:par>
                              <p:par>
                                <p:cTn id="57" presetID="2" presetClass="exit" presetSubtype="12" fill="hold" grpId="3" nodeType="withEffect">
                                  <p:stCondLst>
                                    <p:cond delay="0"/>
                                  </p:stCondLst>
                                  <p:childTnLst>
                                    <p:anim calcmode="lin" valueType="num">
                                      <p:cBhvr additive="base">
                                        <p:cTn id="58" dur="3000"/>
                                        <p:tgtEl>
                                          <p:spTgt spid="8"/>
                                        </p:tgtEl>
                                        <p:attrNameLst>
                                          <p:attrName>ppt_x</p:attrName>
                                        </p:attrNameLst>
                                      </p:cBhvr>
                                      <p:tavLst>
                                        <p:tav tm="0">
                                          <p:val>
                                            <p:strVal val="ppt_x"/>
                                          </p:val>
                                        </p:tav>
                                        <p:tav tm="100000">
                                          <p:val>
                                            <p:strVal val="0-ppt_w/2"/>
                                          </p:val>
                                        </p:tav>
                                      </p:tavLst>
                                    </p:anim>
                                    <p:anim calcmode="lin" valueType="num">
                                      <p:cBhvr additive="base">
                                        <p:cTn id="59" dur="3000"/>
                                        <p:tgtEl>
                                          <p:spTgt spid="8"/>
                                        </p:tgtEl>
                                        <p:attrNameLst>
                                          <p:attrName>ppt_y</p:attrName>
                                        </p:attrNameLst>
                                      </p:cBhvr>
                                      <p:tavLst>
                                        <p:tav tm="0">
                                          <p:val>
                                            <p:strVal val="ppt_y"/>
                                          </p:val>
                                        </p:tav>
                                        <p:tav tm="100000">
                                          <p:val>
                                            <p:strVal val="1+ppt_h/2"/>
                                          </p:val>
                                        </p:tav>
                                      </p:tavLst>
                                    </p:anim>
                                    <p:set>
                                      <p:cBhvr>
                                        <p:cTn id="60" dur="1" fill="hold">
                                          <p:stCondLst>
                                            <p:cond delay="2999"/>
                                          </p:stCondLst>
                                        </p:cTn>
                                        <p:tgtEl>
                                          <p:spTgt spid="8"/>
                                        </p:tgtEl>
                                        <p:attrNameLst>
                                          <p:attrName>style.visibility</p:attrName>
                                        </p:attrNameLst>
                                      </p:cBhvr>
                                      <p:to>
                                        <p:strVal val="hidden"/>
                                      </p:to>
                                    </p:set>
                                  </p:childTnLst>
                                </p:cTn>
                              </p:par>
                              <p:par>
                                <p:cTn id="61" presetID="23" presetClass="entr" presetSubtype="272" fill="hold" nodeType="withEffect">
                                  <p:stCondLst>
                                    <p:cond delay="0"/>
                                  </p:stCondLst>
                                  <p:childTnLst>
                                    <p:set>
                                      <p:cBhvr>
                                        <p:cTn id="62" dur="1" fill="hold">
                                          <p:stCondLst>
                                            <p:cond delay="0"/>
                                          </p:stCondLst>
                                        </p:cTn>
                                        <p:tgtEl>
                                          <p:spTgt spid="4"/>
                                        </p:tgtEl>
                                        <p:attrNameLst>
                                          <p:attrName>style.visibility</p:attrName>
                                        </p:attrNameLst>
                                      </p:cBhvr>
                                      <p:to>
                                        <p:strVal val="visible"/>
                                      </p:to>
                                    </p:set>
                                    <p:anim calcmode="lin" valueType="num">
                                      <p:cBhvr>
                                        <p:cTn id="63" dur="3000" fill="hold"/>
                                        <p:tgtEl>
                                          <p:spTgt spid="4"/>
                                        </p:tgtEl>
                                        <p:attrNameLst>
                                          <p:attrName>ppt_w</p:attrName>
                                        </p:attrNameLst>
                                      </p:cBhvr>
                                      <p:tavLst>
                                        <p:tav tm="0">
                                          <p:val>
                                            <p:strVal val="2/3*#ppt_w"/>
                                          </p:val>
                                        </p:tav>
                                        <p:tav tm="100000">
                                          <p:val>
                                            <p:strVal val="#ppt_w"/>
                                          </p:val>
                                        </p:tav>
                                      </p:tavLst>
                                    </p:anim>
                                    <p:anim calcmode="lin" valueType="num">
                                      <p:cBhvr>
                                        <p:cTn id="64" dur="3000" fill="hold"/>
                                        <p:tgtEl>
                                          <p:spTgt spid="4"/>
                                        </p:tgtEl>
                                        <p:attrNameLst>
                                          <p:attrName>ppt_h</p:attrName>
                                        </p:attrNameLst>
                                      </p:cBhvr>
                                      <p:tavLst>
                                        <p:tav tm="0">
                                          <p:val>
                                            <p:strVal val="2/3*#ppt_h"/>
                                          </p:val>
                                        </p:tav>
                                        <p:tav tm="100000">
                                          <p:val>
                                            <p:strVal val="#ppt_h"/>
                                          </p:val>
                                        </p:tav>
                                      </p:tavLst>
                                    </p:anim>
                                  </p:childTnLst>
                                </p:cTn>
                              </p:par>
                              <p:par>
                                <p:cTn id="65" presetID="6" presetClass="entr" presetSubtype="32" fill="hold" nodeType="withEffect">
                                  <p:stCondLst>
                                    <p:cond delay="0"/>
                                  </p:stCondLst>
                                  <p:childTnLst>
                                    <p:set>
                                      <p:cBhvr>
                                        <p:cTn id="66" dur="1" fill="hold">
                                          <p:stCondLst>
                                            <p:cond delay="0"/>
                                          </p:stCondLst>
                                        </p:cTn>
                                        <p:tgtEl>
                                          <p:spTgt spid="4"/>
                                        </p:tgtEl>
                                        <p:attrNameLst>
                                          <p:attrName>style.visibility</p:attrName>
                                        </p:attrNameLst>
                                      </p:cBhvr>
                                      <p:to>
                                        <p:strVal val="visible"/>
                                      </p:to>
                                    </p:set>
                                    <p:animEffect transition="in" filter="circle(out)">
                                      <p:cBhvr>
                                        <p:cTn id="6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p```8.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1000132" y="0"/>
            <a:ext cx="500034" cy="1928802"/>
          </a:xfrm>
          <a:prstGeom prst="rect">
            <a:avLst/>
          </a:prstGeom>
          <a:gradFill>
            <a:gsLst>
              <a:gs pos="0">
                <a:srgbClr val="D6B19C"/>
              </a:gs>
              <a:gs pos="30000">
                <a:srgbClr val="D49E6C"/>
              </a:gs>
              <a:gs pos="70000">
                <a:srgbClr val="A65528"/>
              </a:gs>
              <a:gs pos="100000">
                <a:srgbClr val="663012"/>
              </a:gs>
            </a:gsLst>
            <a:lin ang="5400000" scaled="0"/>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7143768" y="0"/>
            <a:ext cx="500034" cy="1928802"/>
          </a:xfrm>
          <a:prstGeom prst="rect">
            <a:avLst/>
          </a:prstGeom>
          <a:gradFill>
            <a:gsLst>
              <a:gs pos="0">
                <a:srgbClr val="D6B19C"/>
              </a:gs>
              <a:gs pos="30000">
                <a:srgbClr val="D49E6C"/>
              </a:gs>
              <a:gs pos="70000">
                <a:srgbClr val="A65528"/>
              </a:gs>
              <a:gs pos="100000">
                <a:srgbClr val="663012"/>
              </a:gs>
            </a:gsLst>
            <a:lin ang="5400000" scaled="0"/>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500166" y="1000108"/>
            <a:ext cx="500034" cy="1928802"/>
          </a:xfrm>
          <a:prstGeom prst="rect">
            <a:avLst/>
          </a:prstGeom>
          <a:gradFill>
            <a:gsLst>
              <a:gs pos="0">
                <a:srgbClr val="D6B19C"/>
              </a:gs>
              <a:gs pos="30000">
                <a:srgbClr val="D49E6C"/>
              </a:gs>
              <a:gs pos="70000">
                <a:srgbClr val="A65528"/>
              </a:gs>
              <a:gs pos="100000">
                <a:srgbClr val="663012"/>
              </a:gs>
            </a:gsLst>
            <a:lin ang="5400000" scaled="0"/>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6643702" y="1071546"/>
            <a:ext cx="500034" cy="1928802"/>
          </a:xfrm>
          <a:prstGeom prst="rect">
            <a:avLst/>
          </a:prstGeom>
          <a:gradFill>
            <a:gsLst>
              <a:gs pos="0">
                <a:srgbClr val="D6B19C"/>
              </a:gs>
              <a:gs pos="30000">
                <a:srgbClr val="D49E6C"/>
              </a:gs>
              <a:gs pos="70000">
                <a:srgbClr val="A65528"/>
              </a:gs>
              <a:gs pos="100000">
                <a:srgbClr val="663012"/>
              </a:gs>
            </a:gsLst>
            <a:lin ang="5400000" scaled="0"/>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000264" y="2000264"/>
            <a:ext cx="500034" cy="1928802"/>
          </a:xfrm>
          <a:prstGeom prst="rect">
            <a:avLst/>
          </a:prstGeom>
          <a:gradFill>
            <a:gsLst>
              <a:gs pos="0">
                <a:srgbClr val="D6B19C"/>
              </a:gs>
              <a:gs pos="30000">
                <a:srgbClr val="D49E6C"/>
              </a:gs>
              <a:gs pos="70000">
                <a:srgbClr val="A65528"/>
              </a:gs>
              <a:gs pos="100000">
                <a:srgbClr val="663012"/>
              </a:gs>
            </a:gsLst>
            <a:lin ang="5400000" scaled="0"/>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2500298" y="3000372"/>
            <a:ext cx="500034" cy="1928802"/>
          </a:xfrm>
          <a:prstGeom prst="rect">
            <a:avLst/>
          </a:prstGeom>
          <a:gradFill>
            <a:gsLst>
              <a:gs pos="0">
                <a:srgbClr val="D6B19C"/>
              </a:gs>
              <a:gs pos="30000">
                <a:srgbClr val="D49E6C"/>
              </a:gs>
              <a:gs pos="70000">
                <a:srgbClr val="A65528"/>
              </a:gs>
              <a:gs pos="100000">
                <a:srgbClr val="663012"/>
              </a:gs>
            </a:gsLst>
            <a:lin ang="5400000" scaled="0"/>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6143636" y="2000240"/>
            <a:ext cx="500034" cy="1928802"/>
          </a:xfrm>
          <a:prstGeom prst="rect">
            <a:avLst/>
          </a:prstGeom>
          <a:gradFill>
            <a:gsLst>
              <a:gs pos="0">
                <a:srgbClr val="D6B19C"/>
              </a:gs>
              <a:gs pos="30000">
                <a:srgbClr val="D49E6C"/>
              </a:gs>
              <a:gs pos="70000">
                <a:srgbClr val="A65528"/>
              </a:gs>
              <a:gs pos="100000">
                <a:srgbClr val="663012"/>
              </a:gs>
            </a:gsLst>
            <a:lin ang="5400000" scaled="0"/>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5643570" y="3071810"/>
            <a:ext cx="500034" cy="1928802"/>
          </a:xfrm>
          <a:prstGeom prst="rect">
            <a:avLst/>
          </a:prstGeom>
          <a:gradFill>
            <a:gsLst>
              <a:gs pos="0">
                <a:srgbClr val="D6B19C"/>
              </a:gs>
              <a:gs pos="30000">
                <a:srgbClr val="D49E6C"/>
              </a:gs>
              <a:gs pos="70000">
                <a:srgbClr val="A65528"/>
              </a:gs>
              <a:gs pos="100000">
                <a:srgbClr val="663012"/>
              </a:gs>
            </a:gsLst>
            <a:lin ang="5400000" scaled="0"/>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3000396" y="3857628"/>
            <a:ext cx="500034" cy="1928802"/>
          </a:xfrm>
          <a:prstGeom prst="rect">
            <a:avLst/>
          </a:prstGeom>
          <a:gradFill>
            <a:gsLst>
              <a:gs pos="0">
                <a:srgbClr val="D6B19C"/>
              </a:gs>
              <a:gs pos="30000">
                <a:srgbClr val="D49E6C"/>
              </a:gs>
              <a:gs pos="70000">
                <a:srgbClr val="A65528"/>
              </a:gs>
              <a:gs pos="100000">
                <a:srgbClr val="663012"/>
              </a:gs>
            </a:gsLst>
            <a:lin ang="5400000" scaled="0"/>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3500430" y="4857736"/>
            <a:ext cx="500034" cy="1928802"/>
          </a:xfrm>
          <a:prstGeom prst="rect">
            <a:avLst/>
          </a:prstGeom>
          <a:gradFill>
            <a:gsLst>
              <a:gs pos="0">
                <a:srgbClr val="D6B19C"/>
              </a:gs>
              <a:gs pos="30000">
                <a:srgbClr val="D49E6C"/>
              </a:gs>
              <a:gs pos="70000">
                <a:srgbClr val="A65528"/>
              </a:gs>
              <a:gs pos="100000">
                <a:srgbClr val="663012"/>
              </a:gs>
            </a:gsLst>
            <a:lin ang="5400000" scaled="0"/>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4000496" y="5357826"/>
            <a:ext cx="500034" cy="1500174"/>
          </a:xfrm>
          <a:prstGeom prst="rect">
            <a:avLst/>
          </a:prstGeom>
          <a:gradFill>
            <a:gsLst>
              <a:gs pos="0">
                <a:srgbClr val="D6B19C"/>
              </a:gs>
              <a:gs pos="30000">
                <a:srgbClr val="D49E6C"/>
              </a:gs>
              <a:gs pos="70000">
                <a:srgbClr val="A65528"/>
              </a:gs>
              <a:gs pos="100000">
                <a:srgbClr val="663012"/>
              </a:gs>
            </a:gsLst>
            <a:lin ang="5400000" scaled="0"/>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5143504" y="4286256"/>
            <a:ext cx="500034" cy="1928802"/>
          </a:xfrm>
          <a:prstGeom prst="rect">
            <a:avLst/>
          </a:prstGeom>
          <a:gradFill>
            <a:gsLst>
              <a:gs pos="0">
                <a:srgbClr val="D6B19C"/>
              </a:gs>
              <a:gs pos="30000">
                <a:srgbClr val="D49E6C"/>
              </a:gs>
              <a:gs pos="70000">
                <a:srgbClr val="A65528"/>
              </a:gs>
              <a:gs pos="100000">
                <a:srgbClr val="663012"/>
              </a:gs>
            </a:gsLst>
            <a:lin ang="5400000" scaled="0"/>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4643438" y="5357826"/>
            <a:ext cx="500034" cy="1500174"/>
          </a:xfrm>
          <a:prstGeom prst="rect">
            <a:avLst/>
          </a:prstGeom>
          <a:gradFill>
            <a:gsLst>
              <a:gs pos="0">
                <a:srgbClr val="D6B19C"/>
              </a:gs>
              <a:gs pos="30000">
                <a:srgbClr val="D49E6C"/>
              </a:gs>
              <a:gs pos="70000">
                <a:srgbClr val="A65528"/>
              </a:gs>
              <a:gs pos="100000">
                <a:srgbClr val="663012"/>
              </a:gs>
            </a:gsLst>
            <a:lin ang="5400000" scaled="0"/>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0" y="0"/>
            <a:ext cx="9144000" cy="6858000"/>
          </a:xfrm>
          <a:prstGeom prst="rect">
            <a:avLst/>
          </a:prstGeom>
          <a:gradFill>
            <a:gsLst>
              <a:gs pos="0">
                <a:srgbClr val="D6B19C"/>
              </a:gs>
              <a:gs pos="30000">
                <a:srgbClr val="D49E6C"/>
              </a:gs>
              <a:gs pos="70000">
                <a:srgbClr val="A65528"/>
              </a:gs>
              <a:gs pos="100000">
                <a:srgbClr val="663012"/>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 presetClass="entr" presetSubtype="9"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0-#ppt_w/2"/>
                                          </p:val>
                                        </p:tav>
                                        <p:tav tm="100000">
                                          <p:val>
                                            <p:strVal val="#ppt_x"/>
                                          </p:val>
                                        </p:tav>
                                      </p:tavLst>
                                    </p:anim>
                                    <p:anim calcmode="lin" valueType="num">
                                      <p:cBhvr additive="base">
                                        <p:cTn id="19" dur="3000" fill="hold"/>
                                        <p:tgtEl>
                                          <p:spTgt spid="9"/>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3000" fill="hold"/>
                                        <p:tgtEl>
                                          <p:spTgt spid="10"/>
                                        </p:tgtEl>
                                        <p:attrNameLst>
                                          <p:attrName>ppt_x</p:attrName>
                                        </p:attrNameLst>
                                      </p:cBhvr>
                                      <p:tavLst>
                                        <p:tav tm="0">
                                          <p:val>
                                            <p:strVal val="0-#ppt_w/2"/>
                                          </p:val>
                                        </p:tav>
                                        <p:tav tm="100000">
                                          <p:val>
                                            <p:strVal val="#ppt_x"/>
                                          </p:val>
                                        </p:tav>
                                      </p:tavLst>
                                    </p:anim>
                                    <p:anim calcmode="lin" valueType="num">
                                      <p:cBhvr additive="base">
                                        <p:cTn id="23" dur="3000" fill="hold"/>
                                        <p:tgtEl>
                                          <p:spTgt spid="10"/>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0-#ppt_w/2"/>
                                          </p:val>
                                        </p:tav>
                                        <p:tav tm="100000">
                                          <p:val>
                                            <p:strVal val="#ppt_x"/>
                                          </p:val>
                                        </p:tav>
                                      </p:tavLst>
                                    </p:anim>
                                    <p:anim calcmode="lin" valueType="num">
                                      <p:cBhvr additive="base">
                                        <p:cTn id="27" dur="3000" fill="hold"/>
                                        <p:tgtEl>
                                          <p:spTgt spid="13"/>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additive="base">
                                        <p:cTn id="30" dur="3000" fill="hold"/>
                                        <p:tgtEl>
                                          <p:spTgt spid="14"/>
                                        </p:tgtEl>
                                        <p:attrNameLst>
                                          <p:attrName>ppt_x</p:attrName>
                                        </p:attrNameLst>
                                      </p:cBhvr>
                                      <p:tavLst>
                                        <p:tav tm="0">
                                          <p:val>
                                            <p:strVal val="0-#ppt_w/2"/>
                                          </p:val>
                                        </p:tav>
                                        <p:tav tm="100000">
                                          <p:val>
                                            <p:strVal val="#ppt_x"/>
                                          </p:val>
                                        </p:tav>
                                      </p:tavLst>
                                    </p:anim>
                                    <p:anim calcmode="lin" valueType="num">
                                      <p:cBhvr additive="base">
                                        <p:cTn id="31" dur="3000" fill="hold"/>
                                        <p:tgtEl>
                                          <p:spTgt spid="14"/>
                                        </p:tgtEl>
                                        <p:attrNameLst>
                                          <p:attrName>ppt_y</p:attrName>
                                        </p:attrNameLst>
                                      </p:cBhvr>
                                      <p:tavLst>
                                        <p:tav tm="0">
                                          <p:val>
                                            <p:strVal val="0-#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additive="base">
                                        <p:cTn id="34" dur="3000" fill="hold"/>
                                        <p:tgtEl>
                                          <p:spTgt spid="15"/>
                                        </p:tgtEl>
                                        <p:attrNameLst>
                                          <p:attrName>ppt_x</p:attrName>
                                        </p:attrNameLst>
                                      </p:cBhvr>
                                      <p:tavLst>
                                        <p:tav tm="0">
                                          <p:val>
                                            <p:strVal val="0-#ppt_w/2"/>
                                          </p:val>
                                        </p:tav>
                                        <p:tav tm="100000">
                                          <p:val>
                                            <p:strVal val="#ppt_x"/>
                                          </p:val>
                                        </p:tav>
                                      </p:tavLst>
                                    </p:anim>
                                    <p:anim calcmode="lin" valueType="num">
                                      <p:cBhvr additive="base">
                                        <p:cTn id="35" dur="3000" fill="hold"/>
                                        <p:tgtEl>
                                          <p:spTgt spid="15"/>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additive="base">
                                        <p:cTn id="38" dur="3000" fill="hold"/>
                                        <p:tgtEl>
                                          <p:spTgt spid="6"/>
                                        </p:tgtEl>
                                        <p:attrNameLst>
                                          <p:attrName>ppt_x</p:attrName>
                                        </p:attrNameLst>
                                      </p:cBhvr>
                                      <p:tavLst>
                                        <p:tav tm="0">
                                          <p:val>
                                            <p:strVal val="1+#ppt_w/2"/>
                                          </p:val>
                                        </p:tav>
                                        <p:tav tm="100000">
                                          <p:val>
                                            <p:strVal val="#ppt_x"/>
                                          </p:val>
                                        </p:tav>
                                      </p:tavLst>
                                    </p:anim>
                                    <p:anim calcmode="lin" valueType="num">
                                      <p:cBhvr additive="base">
                                        <p:cTn id="39" dur="3000" fill="hold"/>
                                        <p:tgtEl>
                                          <p:spTgt spid="6"/>
                                        </p:tgtEl>
                                        <p:attrNameLst>
                                          <p:attrName>ppt_y</p:attrName>
                                        </p:attrNameLst>
                                      </p:cBhvr>
                                      <p:tavLst>
                                        <p:tav tm="0">
                                          <p:val>
                                            <p:strVal val="0-#ppt_h/2"/>
                                          </p:val>
                                        </p:tav>
                                        <p:tav tm="100000">
                                          <p:val>
                                            <p:strVal val="#ppt_y"/>
                                          </p:val>
                                        </p:tav>
                                      </p:tavLst>
                                    </p:anim>
                                  </p:childTnLst>
                                </p:cTn>
                              </p:par>
                              <p:par>
                                <p:cTn id="40" presetID="2" presetClass="entr" presetSubtype="3" fill="hold" grpId="0"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additive="base">
                                        <p:cTn id="42" dur="3000" fill="hold"/>
                                        <p:tgtEl>
                                          <p:spTgt spid="8"/>
                                        </p:tgtEl>
                                        <p:attrNameLst>
                                          <p:attrName>ppt_x</p:attrName>
                                        </p:attrNameLst>
                                      </p:cBhvr>
                                      <p:tavLst>
                                        <p:tav tm="0">
                                          <p:val>
                                            <p:strVal val="1+#ppt_w/2"/>
                                          </p:val>
                                        </p:tav>
                                        <p:tav tm="100000">
                                          <p:val>
                                            <p:strVal val="#ppt_x"/>
                                          </p:val>
                                        </p:tav>
                                      </p:tavLst>
                                    </p:anim>
                                    <p:anim calcmode="lin" valueType="num">
                                      <p:cBhvr additive="base">
                                        <p:cTn id="43" dur="3000" fill="hold"/>
                                        <p:tgtEl>
                                          <p:spTgt spid="8"/>
                                        </p:tgtEl>
                                        <p:attrNameLst>
                                          <p:attrName>ppt_y</p:attrName>
                                        </p:attrNameLst>
                                      </p:cBhvr>
                                      <p:tavLst>
                                        <p:tav tm="0">
                                          <p:val>
                                            <p:strVal val="0-#ppt_h/2"/>
                                          </p:val>
                                        </p:tav>
                                        <p:tav tm="100000">
                                          <p:val>
                                            <p:strVal val="#ppt_y"/>
                                          </p:val>
                                        </p:tav>
                                      </p:tavLst>
                                    </p:anim>
                                  </p:childTnLst>
                                </p:cTn>
                              </p:par>
                              <p:par>
                                <p:cTn id="44" presetID="2" presetClass="entr" presetSubtype="3"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additive="base">
                                        <p:cTn id="46" dur="3000" fill="hold"/>
                                        <p:tgtEl>
                                          <p:spTgt spid="11"/>
                                        </p:tgtEl>
                                        <p:attrNameLst>
                                          <p:attrName>ppt_x</p:attrName>
                                        </p:attrNameLst>
                                      </p:cBhvr>
                                      <p:tavLst>
                                        <p:tav tm="0">
                                          <p:val>
                                            <p:strVal val="1+#ppt_w/2"/>
                                          </p:val>
                                        </p:tav>
                                        <p:tav tm="100000">
                                          <p:val>
                                            <p:strVal val="#ppt_x"/>
                                          </p:val>
                                        </p:tav>
                                      </p:tavLst>
                                    </p:anim>
                                    <p:anim calcmode="lin" valueType="num">
                                      <p:cBhvr additive="base">
                                        <p:cTn id="47" dur="3000" fill="hold"/>
                                        <p:tgtEl>
                                          <p:spTgt spid="11"/>
                                        </p:tgtEl>
                                        <p:attrNameLst>
                                          <p:attrName>ppt_y</p:attrName>
                                        </p:attrNameLst>
                                      </p:cBhvr>
                                      <p:tavLst>
                                        <p:tav tm="0">
                                          <p:val>
                                            <p:strVal val="0-#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12"/>
                                        </p:tgtEl>
                                        <p:attrNameLst>
                                          <p:attrName>style.visibility</p:attrName>
                                        </p:attrNameLst>
                                      </p:cBhvr>
                                      <p:to>
                                        <p:strVal val="visible"/>
                                      </p:to>
                                    </p:set>
                                    <p:anim calcmode="lin" valueType="num">
                                      <p:cBhvr additive="base">
                                        <p:cTn id="50" dur="3000" fill="hold"/>
                                        <p:tgtEl>
                                          <p:spTgt spid="12"/>
                                        </p:tgtEl>
                                        <p:attrNameLst>
                                          <p:attrName>ppt_x</p:attrName>
                                        </p:attrNameLst>
                                      </p:cBhvr>
                                      <p:tavLst>
                                        <p:tav tm="0">
                                          <p:val>
                                            <p:strVal val="1+#ppt_w/2"/>
                                          </p:val>
                                        </p:tav>
                                        <p:tav tm="100000">
                                          <p:val>
                                            <p:strVal val="#ppt_x"/>
                                          </p:val>
                                        </p:tav>
                                      </p:tavLst>
                                    </p:anim>
                                    <p:anim calcmode="lin" valueType="num">
                                      <p:cBhvr additive="base">
                                        <p:cTn id="51" dur="3000" fill="hold"/>
                                        <p:tgtEl>
                                          <p:spTgt spid="12"/>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1+#ppt_w/2"/>
                                          </p:val>
                                        </p:tav>
                                        <p:tav tm="100000">
                                          <p:val>
                                            <p:strVal val="#ppt_x"/>
                                          </p:val>
                                        </p:tav>
                                      </p:tavLst>
                                    </p:anim>
                                    <p:anim calcmode="lin" valueType="num">
                                      <p:cBhvr additive="base">
                                        <p:cTn id="55" dur="3000" fill="hold"/>
                                        <p:tgtEl>
                                          <p:spTgt spid="16"/>
                                        </p:tgtEl>
                                        <p:attrNameLst>
                                          <p:attrName>ppt_y</p:attrName>
                                        </p:attrNameLst>
                                      </p:cBhvr>
                                      <p:tavLst>
                                        <p:tav tm="0">
                                          <p:val>
                                            <p:strVal val="0-#ppt_h/2"/>
                                          </p:val>
                                        </p:tav>
                                        <p:tav tm="100000">
                                          <p:val>
                                            <p:strVal val="#ppt_y"/>
                                          </p:val>
                                        </p:tav>
                                      </p:tavLst>
                                    </p:anim>
                                  </p:childTnLst>
                                </p:cTn>
                              </p:par>
                              <p:par>
                                <p:cTn id="56" presetID="2" presetClass="entr" presetSubtype="3"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1+#ppt_w/2"/>
                                          </p:val>
                                        </p:tav>
                                        <p:tav tm="100000">
                                          <p:val>
                                            <p:strVal val="#ppt_x"/>
                                          </p:val>
                                        </p:tav>
                                      </p:tavLst>
                                    </p:anim>
                                    <p:anim calcmode="lin" valueType="num">
                                      <p:cBhvr additive="base">
                                        <p:cTn id="59" dur="3000" fill="hold"/>
                                        <p:tgtEl>
                                          <p:spTgt spid="17"/>
                                        </p:tgtEl>
                                        <p:attrNameLst>
                                          <p:attrName>ppt_y</p:attrName>
                                        </p:attrNameLst>
                                      </p:cBhvr>
                                      <p:tavLst>
                                        <p:tav tm="0">
                                          <p:val>
                                            <p:strVal val="0-#ppt_h/2"/>
                                          </p:val>
                                        </p:tav>
                                        <p:tav tm="100000">
                                          <p:val>
                                            <p:strVal val="#ppt_y"/>
                                          </p:val>
                                        </p:tav>
                                      </p:tavLst>
                                    </p:anim>
                                  </p:childTnLst>
                                </p:cTn>
                              </p:par>
                              <p:par>
                                <p:cTn id="60" presetID="3" presetClass="entr" presetSubtype="10" fill="hold" grpId="1" nodeType="withEffect">
                                  <p:stCondLst>
                                    <p:cond delay="0"/>
                                  </p:stCondLst>
                                  <p:childTnLst>
                                    <p:set>
                                      <p:cBhvr>
                                        <p:cTn id="61" dur="1" fill="hold">
                                          <p:stCondLst>
                                            <p:cond delay="0"/>
                                          </p:stCondLst>
                                        </p:cTn>
                                        <p:tgtEl>
                                          <p:spTgt spid="5"/>
                                        </p:tgtEl>
                                        <p:attrNameLst>
                                          <p:attrName>style.visibility</p:attrName>
                                        </p:attrNameLst>
                                      </p:cBhvr>
                                      <p:to>
                                        <p:strVal val="visible"/>
                                      </p:to>
                                    </p:set>
                                    <p:animEffect transition="in" filter="blinds(horizontal)">
                                      <p:cBhvr>
                                        <p:cTn id="62" dur="3000"/>
                                        <p:tgtEl>
                                          <p:spTgt spid="5"/>
                                        </p:tgtEl>
                                      </p:cBhvr>
                                    </p:animEffect>
                                  </p:childTnLst>
                                </p:cTn>
                              </p:par>
                              <p:par>
                                <p:cTn id="63" presetID="3" presetClass="entr" presetSubtype="10" fill="hold" grpId="1" nodeType="withEffect">
                                  <p:stCondLst>
                                    <p:cond delay="0"/>
                                  </p:stCondLst>
                                  <p:childTnLst>
                                    <p:set>
                                      <p:cBhvr>
                                        <p:cTn id="64" dur="1" fill="hold">
                                          <p:stCondLst>
                                            <p:cond delay="0"/>
                                          </p:stCondLst>
                                        </p:cTn>
                                        <p:tgtEl>
                                          <p:spTgt spid="7"/>
                                        </p:tgtEl>
                                        <p:attrNameLst>
                                          <p:attrName>style.visibility</p:attrName>
                                        </p:attrNameLst>
                                      </p:cBhvr>
                                      <p:to>
                                        <p:strVal val="visible"/>
                                      </p:to>
                                    </p:set>
                                    <p:animEffect transition="in" filter="blinds(horizontal)">
                                      <p:cBhvr>
                                        <p:cTn id="65" dur="3000"/>
                                        <p:tgtEl>
                                          <p:spTgt spid="7"/>
                                        </p:tgtEl>
                                      </p:cBhvr>
                                    </p:animEffect>
                                  </p:childTnLst>
                                </p:cTn>
                              </p:par>
                              <p:par>
                                <p:cTn id="66" presetID="3" presetClass="entr" presetSubtype="10" fill="hold" grpId="1" nodeType="withEffect">
                                  <p:stCondLst>
                                    <p:cond delay="0"/>
                                  </p:stCondLst>
                                  <p:childTnLst>
                                    <p:set>
                                      <p:cBhvr>
                                        <p:cTn id="67" dur="1" fill="hold">
                                          <p:stCondLst>
                                            <p:cond delay="0"/>
                                          </p:stCondLst>
                                        </p:cTn>
                                        <p:tgtEl>
                                          <p:spTgt spid="9"/>
                                        </p:tgtEl>
                                        <p:attrNameLst>
                                          <p:attrName>style.visibility</p:attrName>
                                        </p:attrNameLst>
                                      </p:cBhvr>
                                      <p:to>
                                        <p:strVal val="visible"/>
                                      </p:to>
                                    </p:set>
                                    <p:animEffect transition="in" filter="blinds(horizontal)">
                                      <p:cBhvr>
                                        <p:cTn id="68" dur="3000"/>
                                        <p:tgtEl>
                                          <p:spTgt spid="9"/>
                                        </p:tgtEl>
                                      </p:cBhvr>
                                    </p:animEffect>
                                  </p:childTnLst>
                                </p:cTn>
                              </p:par>
                              <p:par>
                                <p:cTn id="69" presetID="3" presetClass="entr" presetSubtype="10" fill="hold" grpId="1" nodeType="withEffect">
                                  <p:stCondLst>
                                    <p:cond delay="0"/>
                                  </p:stCondLst>
                                  <p:childTnLst>
                                    <p:set>
                                      <p:cBhvr>
                                        <p:cTn id="70" dur="1" fill="hold">
                                          <p:stCondLst>
                                            <p:cond delay="0"/>
                                          </p:stCondLst>
                                        </p:cTn>
                                        <p:tgtEl>
                                          <p:spTgt spid="10"/>
                                        </p:tgtEl>
                                        <p:attrNameLst>
                                          <p:attrName>style.visibility</p:attrName>
                                        </p:attrNameLst>
                                      </p:cBhvr>
                                      <p:to>
                                        <p:strVal val="visible"/>
                                      </p:to>
                                    </p:set>
                                    <p:animEffect transition="in" filter="blinds(horizontal)">
                                      <p:cBhvr>
                                        <p:cTn id="71" dur="3000"/>
                                        <p:tgtEl>
                                          <p:spTgt spid="10"/>
                                        </p:tgtEl>
                                      </p:cBhvr>
                                    </p:animEffect>
                                  </p:childTnLst>
                                </p:cTn>
                              </p:par>
                              <p:par>
                                <p:cTn id="72" presetID="3" presetClass="entr" presetSubtype="10" fill="hold" grpId="1" nodeType="withEffect">
                                  <p:stCondLst>
                                    <p:cond delay="0"/>
                                  </p:stCondLst>
                                  <p:childTnLst>
                                    <p:set>
                                      <p:cBhvr>
                                        <p:cTn id="73" dur="1" fill="hold">
                                          <p:stCondLst>
                                            <p:cond delay="0"/>
                                          </p:stCondLst>
                                        </p:cTn>
                                        <p:tgtEl>
                                          <p:spTgt spid="13"/>
                                        </p:tgtEl>
                                        <p:attrNameLst>
                                          <p:attrName>style.visibility</p:attrName>
                                        </p:attrNameLst>
                                      </p:cBhvr>
                                      <p:to>
                                        <p:strVal val="visible"/>
                                      </p:to>
                                    </p:set>
                                    <p:animEffect transition="in" filter="blinds(horizontal)">
                                      <p:cBhvr>
                                        <p:cTn id="74" dur="3000"/>
                                        <p:tgtEl>
                                          <p:spTgt spid="13"/>
                                        </p:tgtEl>
                                      </p:cBhvr>
                                    </p:animEffect>
                                  </p:childTnLst>
                                </p:cTn>
                              </p:par>
                              <p:par>
                                <p:cTn id="75" presetID="3" presetClass="entr" presetSubtype="10" fill="hold" grpId="1" nodeType="withEffect">
                                  <p:stCondLst>
                                    <p:cond delay="0"/>
                                  </p:stCondLst>
                                  <p:childTnLst>
                                    <p:set>
                                      <p:cBhvr>
                                        <p:cTn id="76" dur="1" fill="hold">
                                          <p:stCondLst>
                                            <p:cond delay="0"/>
                                          </p:stCondLst>
                                        </p:cTn>
                                        <p:tgtEl>
                                          <p:spTgt spid="14"/>
                                        </p:tgtEl>
                                        <p:attrNameLst>
                                          <p:attrName>style.visibility</p:attrName>
                                        </p:attrNameLst>
                                      </p:cBhvr>
                                      <p:to>
                                        <p:strVal val="visible"/>
                                      </p:to>
                                    </p:set>
                                    <p:animEffect transition="in" filter="blinds(horizontal)">
                                      <p:cBhvr>
                                        <p:cTn id="77" dur="3000"/>
                                        <p:tgtEl>
                                          <p:spTgt spid="14"/>
                                        </p:tgtEl>
                                      </p:cBhvr>
                                    </p:animEffect>
                                  </p:childTnLst>
                                </p:cTn>
                              </p:par>
                              <p:par>
                                <p:cTn id="78" presetID="3" presetClass="entr" presetSubtype="10" fill="hold" grpId="1" nodeType="withEffect">
                                  <p:stCondLst>
                                    <p:cond delay="0"/>
                                  </p:stCondLst>
                                  <p:childTnLst>
                                    <p:set>
                                      <p:cBhvr>
                                        <p:cTn id="79" dur="1" fill="hold">
                                          <p:stCondLst>
                                            <p:cond delay="0"/>
                                          </p:stCondLst>
                                        </p:cTn>
                                        <p:tgtEl>
                                          <p:spTgt spid="15"/>
                                        </p:tgtEl>
                                        <p:attrNameLst>
                                          <p:attrName>style.visibility</p:attrName>
                                        </p:attrNameLst>
                                      </p:cBhvr>
                                      <p:to>
                                        <p:strVal val="visible"/>
                                      </p:to>
                                    </p:set>
                                    <p:animEffect transition="in" filter="blinds(horizontal)">
                                      <p:cBhvr>
                                        <p:cTn id="80" dur="3000"/>
                                        <p:tgtEl>
                                          <p:spTgt spid="15"/>
                                        </p:tgtEl>
                                      </p:cBhvr>
                                    </p:animEffect>
                                  </p:childTnLst>
                                </p:cTn>
                              </p:par>
                              <p:par>
                                <p:cTn id="81" presetID="3" presetClass="entr" presetSubtype="10" fill="hold" grpId="1" nodeType="withEffect">
                                  <p:stCondLst>
                                    <p:cond delay="0"/>
                                  </p:stCondLst>
                                  <p:childTnLst>
                                    <p:set>
                                      <p:cBhvr>
                                        <p:cTn id="82" dur="1" fill="hold">
                                          <p:stCondLst>
                                            <p:cond delay="0"/>
                                          </p:stCondLst>
                                        </p:cTn>
                                        <p:tgtEl>
                                          <p:spTgt spid="6"/>
                                        </p:tgtEl>
                                        <p:attrNameLst>
                                          <p:attrName>style.visibility</p:attrName>
                                        </p:attrNameLst>
                                      </p:cBhvr>
                                      <p:to>
                                        <p:strVal val="visible"/>
                                      </p:to>
                                    </p:set>
                                    <p:animEffect transition="in" filter="blinds(horizontal)">
                                      <p:cBhvr>
                                        <p:cTn id="83" dur="3000"/>
                                        <p:tgtEl>
                                          <p:spTgt spid="6"/>
                                        </p:tgtEl>
                                      </p:cBhvr>
                                    </p:animEffect>
                                  </p:childTnLst>
                                </p:cTn>
                              </p:par>
                              <p:par>
                                <p:cTn id="84" presetID="3" presetClass="entr" presetSubtype="10" fill="hold" grpId="1" nodeType="withEffect">
                                  <p:stCondLst>
                                    <p:cond delay="0"/>
                                  </p:stCondLst>
                                  <p:childTnLst>
                                    <p:set>
                                      <p:cBhvr>
                                        <p:cTn id="85" dur="1" fill="hold">
                                          <p:stCondLst>
                                            <p:cond delay="0"/>
                                          </p:stCondLst>
                                        </p:cTn>
                                        <p:tgtEl>
                                          <p:spTgt spid="8"/>
                                        </p:tgtEl>
                                        <p:attrNameLst>
                                          <p:attrName>style.visibility</p:attrName>
                                        </p:attrNameLst>
                                      </p:cBhvr>
                                      <p:to>
                                        <p:strVal val="visible"/>
                                      </p:to>
                                    </p:set>
                                    <p:animEffect transition="in" filter="blinds(horizontal)">
                                      <p:cBhvr>
                                        <p:cTn id="86" dur="3000"/>
                                        <p:tgtEl>
                                          <p:spTgt spid="8"/>
                                        </p:tgtEl>
                                      </p:cBhvr>
                                    </p:animEffect>
                                  </p:childTnLst>
                                </p:cTn>
                              </p:par>
                              <p:par>
                                <p:cTn id="87" presetID="3" presetClass="entr" presetSubtype="10" fill="hold" grpId="1" nodeType="withEffect">
                                  <p:stCondLst>
                                    <p:cond delay="0"/>
                                  </p:stCondLst>
                                  <p:childTnLst>
                                    <p:set>
                                      <p:cBhvr>
                                        <p:cTn id="88" dur="1" fill="hold">
                                          <p:stCondLst>
                                            <p:cond delay="0"/>
                                          </p:stCondLst>
                                        </p:cTn>
                                        <p:tgtEl>
                                          <p:spTgt spid="11"/>
                                        </p:tgtEl>
                                        <p:attrNameLst>
                                          <p:attrName>style.visibility</p:attrName>
                                        </p:attrNameLst>
                                      </p:cBhvr>
                                      <p:to>
                                        <p:strVal val="visible"/>
                                      </p:to>
                                    </p:set>
                                    <p:animEffect transition="in" filter="blinds(horizontal)">
                                      <p:cBhvr>
                                        <p:cTn id="89" dur="3000"/>
                                        <p:tgtEl>
                                          <p:spTgt spid="11"/>
                                        </p:tgtEl>
                                      </p:cBhvr>
                                    </p:animEffect>
                                  </p:childTnLst>
                                </p:cTn>
                              </p:par>
                              <p:par>
                                <p:cTn id="90" presetID="3" presetClass="entr" presetSubtype="10" fill="hold" grpId="1" nodeType="withEffect">
                                  <p:stCondLst>
                                    <p:cond delay="0"/>
                                  </p:stCondLst>
                                  <p:childTnLst>
                                    <p:set>
                                      <p:cBhvr>
                                        <p:cTn id="91" dur="1" fill="hold">
                                          <p:stCondLst>
                                            <p:cond delay="0"/>
                                          </p:stCondLst>
                                        </p:cTn>
                                        <p:tgtEl>
                                          <p:spTgt spid="12"/>
                                        </p:tgtEl>
                                        <p:attrNameLst>
                                          <p:attrName>style.visibility</p:attrName>
                                        </p:attrNameLst>
                                      </p:cBhvr>
                                      <p:to>
                                        <p:strVal val="visible"/>
                                      </p:to>
                                    </p:set>
                                    <p:animEffect transition="in" filter="blinds(horizontal)">
                                      <p:cBhvr>
                                        <p:cTn id="92" dur="3000"/>
                                        <p:tgtEl>
                                          <p:spTgt spid="12"/>
                                        </p:tgtEl>
                                      </p:cBhvr>
                                    </p:animEffect>
                                  </p:childTnLst>
                                </p:cTn>
                              </p:par>
                              <p:par>
                                <p:cTn id="93" presetID="3" presetClass="entr" presetSubtype="10" fill="hold" grpId="1" nodeType="withEffect">
                                  <p:stCondLst>
                                    <p:cond delay="0"/>
                                  </p:stCondLst>
                                  <p:childTnLst>
                                    <p:set>
                                      <p:cBhvr>
                                        <p:cTn id="94" dur="1" fill="hold">
                                          <p:stCondLst>
                                            <p:cond delay="0"/>
                                          </p:stCondLst>
                                        </p:cTn>
                                        <p:tgtEl>
                                          <p:spTgt spid="16"/>
                                        </p:tgtEl>
                                        <p:attrNameLst>
                                          <p:attrName>style.visibility</p:attrName>
                                        </p:attrNameLst>
                                      </p:cBhvr>
                                      <p:to>
                                        <p:strVal val="visible"/>
                                      </p:to>
                                    </p:set>
                                    <p:animEffect transition="in" filter="blinds(horizontal)">
                                      <p:cBhvr>
                                        <p:cTn id="95" dur="3000"/>
                                        <p:tgtEl>
                                          <p:spTgt spid="16"/>
                                        </p:tgtEl>
                                      </p:cBhvr>
                                    </p:animEffect>
                                  </p:childTnLst>
                                </p:cTn>
                              </p:par>
                              <p:par>
                                <p:cTn id="96" presetID="3" presetClass="entr" presetSubtype="10" fill="hold" grpId="1" nodeType="withEffect">
                                  <p:stCondLst>
                                    <p:cond delay="0"/>
                                  </p:stCondLst>
                                  <p:childTnLst>
                                    <p:set>
                                      <p:cBhvr>
                                        <p:cTn id="97" dur="1" fill="hold">
                                          <p:stCondLst>
                                            <p:cond delay="0"/>
                                          </p:stCondLst>
                                        </p:cTn>
                                        <p:tgtEl>
                                          <p:spTgt spid="17"/>
                                        </p:tgtEl>
                                        <p:attrNameLst>
                                          <p:attrName>style.visibility</p:attrName>
                                        </p:attrNameLst>
                                      </p:cBhvr>
                                      <p:to>
                                        <p:strVal val="visible"/>
                                      </p:to>
                                    </p:set>
                                    <p:animEffect transition="in" filter="blinds(horizontal)">
                                      <p:cBhvr>
                                        <p:cTn id="98" dur="3000"/>
                                        <p:tgtEl>
                                          <p:spTgt spid="17"/>
                                        </p:tgtEl>
                                      </p:cBhvr>
                                    </p:animEffect>
                                  </p:childTnLst>
                                </p:cTn>
                              </p:par>
                              <p:par>
                                <p:cTn id="99" presetID="8" presetClass="emph" presetSubtype="0" fill="hold" grpId="2" nodeType="withEffect">
                                  <p:stCondLst>
                                    <p:cond delay="0"/>
                                  </p:stCondLst>
                                  <p:childTnLst>
                                    <p:animRot by="21600000">
                                      <p:cBhvr>
                                        <p:cTn id="100" dur="3000" fill="hold"/>
                                        <p:tgtEl>
                                          <p:spTgt spid="5"/>
                                        </p:tgtEl>
                                        <p:attrNameLst>
                                          <p:attrName>r</p:attrName>
                                        </p:attrNameLst>
                                      </p:cBhvr>
                                    </p:animRot>
                                  </p:childTnLst>
                                </p:cTn>
                              </p:par>
                              <p:par>
                                <p:cTn id="101" presetID="8" presetClass="emph" presetSubtype="0" fill="hold" grpId="2" nodeType="withEffect">
                                  <p:stCondLst>
                                    <p:cond delay="0"/>
                                  </p:stCondLst>
                                  <p:childTnLst>
                                    <p:animRot by="21600000">
                                      <p:cBhvr>
                                        <p:cTn id="102" dur="3000" fill="hold"/>
                                        <p:tgtEl>
                                          <p:spTgt spid="7"/>
                                        </p:tgtEl>
                                        <p:attrNameLst>
                                          <p:attrName>r</p:attrName>
                                        </p:attrNameLst>
                                      </p:cBhvr>
                                    </p:animRot>
                                  </p:childTnLst>
                                </p:cTn>
                              </p:par>
                              <p:par>
                                <p:cTn id="103" presetID="8" presetClass="emph" presetSubtype="0" fill="hold" grpId="2" nodeType="withEffect">
                                  <p:stCondLst>
                                    <p:cond delay="0"/>
                                  </p:stCondLst>
                                  <p:childTnLst>
                                    <p:animRot by="21600000">
                                      <p:cBhvr>
                                        <p:cTn id="104" dur="3000" fill="hold"/>
                                        <p:tgtEl>
                                          <p:spTgt spid="9"/>
                                        </p:tgtEl>
                                        <p:attrNameLst>
                                          <p:attrName>r</p:attrName>
                                        </p:attrNameLst>
                                      </p:cBhvr>
                                    </p:animRot>
                                  </p:childTnLst>
                                </p:cTn>
                              </p:par>
                              <p:par>
                                <p:cTn id="105" presetID="8" presetClass="emph" presetSubtype="0" fill="hold" grpId="2" nodeType="withEffect">
                                  <p:stCondLst>
                                    <p:cond delay="0"/>
                                  </p:stCondLst>
                                  <p:childTnLst>
                                    <p:animRot by="21600000">
                                      <p:cBhvr>
                                        <p:cTn id="106" dur="3000" fill="hold"/>
                                        <p:tgtEl>
                                          <p:spTgt spid="10"/>
                                        </p:tgtEl>
                                        <p:attrNameLst>
                                          <p:attrName>r</p:attrName>
                                        </p:attrNameLst>
                                      </p:cBhvr>
                                    </p:animRot>
                                  </p:childTnLst>
                                </p:cTn>
                              </p:par>
                              <p:par>
                                <p:cTn id="107" presetID="8" presetClass="emph" presetSubtype="0" fill="hold" grpId="2" nodeType="withEffect">
                                  <p:stCondLst>
                                    <p:cond delay="0"/>
                                  </p:stCondLst>
                                  <p:childTnLst>
                                    <p:animRot by="21600000">
                                      <p:cBhvr>
                                        <p:cTn id="108" dur="3000" fill="hold"/>
                                        <p:tgtEl>
                                          <p:spTgt spid="13"/>
                                        </p:tgtEl>
                                        <p:attrNameLst>
                                          <p:attrName>r</p:attrName>
                                        </p:attrNameLst>
                                      </p:cBhvr>
                                    </p:animRot>
                                  </p:childTnLst>
                                </p:cTn>
                              </p:par>
                              <p:par>
                                <p:cTn id="109" presetID="8" presetClass="emph" presetSubtype="0" fill="hold" grpId="2" nodeType="withEffect">
                                  <p:stCondLst>
                                    <p:cond delay="0"/>
                                  </p:stCondLst>
                                  <p:childTnLst>
                                    <p:animRot by="21600000">
                                      <p:cBhvr>
                                        <p:cTn id="110" dur="3000" fill="hold"/>
                                        <p:tgtEl>
                                          <p:spTgt spid="14"/>
                                        </p:tgtEl>
                                        <p:attrNameLst>
                                          <p:attrName>r</p:attrName>
                                        </p:attrNameLst>
                                      </p:cBhvr>
                                    </p:animRot>
                                  </p:childTnLst>
                                </p:cTn>
                              </p:par>
                              <p:par>
                                <p:cTn id="111" presetID="8" presetClass="emph" presetSubtype="0" fill="hold" grpId="2" nodeType="withEffect">
                                  <p:stCondLst>
                                    <p:cond delay="0"/>
                                  </p:stCondLst>
                                  <p:childTnLst>
                                    <p:animRot by="21600000">
                                      <p:cBhvr>
                                        <p:cTn id="112" dur="3000" fill="hold"/>
                                        <p:tgtEl>
                                          <p:spTgt spid="15"/>
                                        </p:tgtEl>
                                        <p:attrNameLst>
                                          <p:attrName>r</p:attrName>
                                        </p:attrNameLst>
                                      </p:cBhvr>
                                    </p:animRot>
                                  </p:childTnLst>
                                </p:cTn>
                              </p:par>
                              <p:par>
                                <p:cTn id="113" presetID="8" presetClass="emph" presetSubtype="0" fill="hold" grpId="2" nodeType="withEffect">
                                  <p:stCondLst>
                                    <p:cond delay="0"/>
                                  </p:stCondLst>
                                  <p:childTnLst>
                                    <p:animRot by="-21600000">
                                      <p:cBhvr>
                                        <p:cTn id="114" dur="3000" fill="hold"/>
                                        <p:tgtEl>
                                          <p:spTgt spid="6"/>
                                        </p:tgtEl>
                                        <p:attrNameLst>
                                          <p:attrName>r</p:attrName>
                                        </p:attrNameLst>
                                      </p:cBhvr>
                                    </p:animRot>
                                  </p:childTnLst>
                                </p:cTn>
                              </p:par>
                              <p:par>
                                <p:cTn id="115" presetID="8" presetClass="emph" presetSubtype="0" fill="hold" grpId="2" nodeType="withEffect">
                                  <p:stCondLst>
                                    <p:cond delay="0"/>
                                  </p:stCondLst>
                                  <p:childTnLst>
                                    <p:animRot by="-21600000">
                                      <p:cBhvr>
                                        <p:cTn id="116" dur="3000" fill="hold"/>
                                        <p:tgtEl>
                                          <p:spTgt spid="8"/>
                                        </p:tgtEl>
                                        <p:attrNameLst>
                                          <p:attrName>r</p:attrName>
                                        </p:attrNameLst>
                                      </p:cBhvr>
                                    </p:animRot>
                                  </p:childTnLst>
                                </p:cTn>
                              </p:par>
                              <p:par>
                                <p:cTn id="117" presetID="8" presetClass="emph" presetSubtype="0" fill="hold" grpId="2" nodeType="withEffect">
                                  <p:stCondLst>
                                    <p:cond delay="0"/>
                                  </p:stCondLst>
                                  <p:childTnLst>
                                    <p:animRot by="-21600000">
                                      <p:cBhvr>
                                        <p:cTn id="118" dur="3000" fill="hold"/>
                                        <p:tgtEl>
                                          <p:spTgt spid="11"/>
                                        </p:tgtEl>
                                        <p:attrNameLst>
                                          <p:attrName>r</p:attrName>
                                        </p:attrNameLst>
                                      </p:cBhvr>
                                    </p:animRot>
                                  </p:childTnLst>
                                </p:cTn>
                              </p:par>
                              <p:par>
                                <p:cTn id="119" presetID="8" presetClass="emph" presetSubtype="0" fill="hold" grpId="2" nodeType="withEffect">
                                  <p:stCondLst>
                                    <p:cond delay="0"/>
                                  </p:stCondLst>
                                  <p:childTnLst>
                                    <p:animRot by="-21600000">
                                      <p:cBhvr>
                                        <p:cTn id="120" dur="3000" fill="hold"/>
                                        <p:tgtEl>
                                          <p:spTgt spid="12"/>
                                        </p:tgtEl>
                                        <p:attrNameLst>
                                          <p:attrName>r</p:attrName>
                                        </p:attrNameLst>
                                      </p:cBhvr>
                                    </p:animRot>
                                  </p:childTnLst>
                                </p:cTn>
                              </p:par>
                              <p:par>
                                <p:cTn id="121" presetID="8" presetClass="emph" presetSubtype="0" fill="hold" grpId="2" nodeType="withEffect">
                                  <p:stCondLst>
                                    <p:cond delay="0"/>
                                  </p:stCondLst>
                                  <p:childTnLst>
                                    <p:animRot by="-21600000">
                                      <p:cBhvr>
                                        <p:cTn id="122" dur="3000" fill="hold"/>
                                        <p:tgtEl>
                                          <p:spTgt spid="16"/>
                                        </p:tgtEl>
                                        <p:attrNameLst>
                                          <p:attrName>r</p:attrName>
                                        </p:attrNameLst>
                                      </p:cBhvr>
                                    </p:animRot>
                                  </p:childTnLst>
                                </p:cTn>
                              </p:par>
                              <p:par>
                                <p:cTn id="123" presetID="8" presetClass="emph" presetSubtype="0" fill="hold" grpId="2" nodeType="withEffect">
                                  <p:stCondLst>
                                    <p:cond delay="0"/>
                                  </p:stCondLst>
                                  <p:childTnLst>
                                    <p:animRot by="-21600000">
                                      <p:cBhvr>
                                        <p:cTn id="124" dur="3000" fill="hold"/>
                                        <p:tgtEl>
                                          <p:spTgt spid="17"/>
                                        </p:tgtEl>
                                        <p:attrNameLst>
                                          <p:attrName>r</p:attrName>
                                        </p:attrNameLst>
                                      </p:cBhvr>
                                    </p:animRot>
                                  </p:childTnLst>
                                </p:cTn>
                              </p:par>
                            </p:childTnLst>
                          </p:cTn>
                        </p:par>
                        <p:par>
                          <p:cTn id="125" fill="hold">
                            <p:stCondLst>
                              <p:cond delay="3000"/>
                            </p:stCondLst>
                            <p:childTnLst>
                              <p:par>
                                <p:cTn id="126" presetID="2" presetClass="exit" presetSubtype="9" fill="hold" grpId="3" nodeType="afterEffect">
                                  <p:stCondLst>
                                    <p:cond delay="0"/>
                                  </p:stCondLst>
                                  <p:childTnLst>
                                    <p:anim calcmode="lin" valueType="num">
                                      <p:cBhvr additive="base">
                                        <p:cTn id="127" dur="3000"/>
                                        <p:tgtEl>
                                          <p:spTgt spid="5"/>
                                        </p:tgtEl>
                                        <p:attrNameLst>
                                          <p:attrName>ppt_x</p:attrName>
                                        </p:attrNameLst>
                                      </p:cBhvr>
                                      <p:tavLst>
                                        <p:tav tm="0">
                                          <p:val>
                                            <p:strVal val="ppt_x"/>
                                          </p:val>
                                        </p:tav>
                                        <p:tav tm="100000">
                                          <p:val>
                                            <p:strVal val="0-ppt_w/2"/>
                                          </p:val>
                                        </p:tav>
                                      </p:tavLst>
                                    </p:anim>
                                    <p:anim calcmode="lin" valueType="num">
                                      <p:cBhvr additive="base">
                                        <p:cTn id="128" dur="3000"/>
                                        <p:tgtEl>
                                          <p:spTgt spid="5"/>
                                        </p:tgtEl>
                                        <p:attrNameLst>
                                          <p:attrName>ppt_y</p:attrName>
                                        </p:attrNameLst>
                                      </p:cBhvr>
                                      <p:tavLst>
                                        <p:tav tm="0">
                                          <p:val>
                                            <p:strVal val="ppt_y"/>
                                          </p:val>
                                        </p:tav>
                                        <p:tav tm="100000">
                                          <p:val>
                                            <p:strVal val="0-ppt_h/2"/>
                                          </p:val>
                                        </p:tav>
                                      </p:tavLst>
                                    </p:anim>
                                    <p:set>
                                      <p:cBhvr>
                                        <p:cTn id="129" dur="1" fill="hold">
                                          <p:stCondLst>
                                            <p:cond delay="2999"/>
                                          </p:stCondLst>
                                        </p:cTn>
                                        <p:tgtEl>
                                          <p:spTgt spid="5"/>
                                        </p:tgtEl>
                                        <p:attrNameLst>
                                          <p:attrName>style.visibility</p:attrName>
                                        </p:attrNameLst>
                                      </p:cBhvr>
                                      <p:to>
                                        <p:strVal val="hidden"/>
                                      </p:to>
                                    </p:set>
                                  </p:childTnLst>
                                </p:cTn>
                              </p:par>
                              <p:par>
                                <p:cTn id="130" presetID="2" presetClass="exit" presetSubtype="9" fill="hold" grpId="3" nodeType="withEffect">
                                  <p:stCondLst>
                                    <p:cond delay="0"/>
                                  </p:stCondLst>
                                  <p:childTnLst>
                                    <p:anim calcmode="lin" valueType="num">
                                      <p:cBhvr additive="base">
                                        <p:cTn id="131" dur="3000"/>
                                        <p:tgtEl>
                                          <p:spTgt spid="7"/>
                                        </p:tgtEl>
                                        <p:attrNameLst>
                                          <p:attrName>ppt_x</p:attrName>
                                        </p:attrNameLst>
                                      </p:cBhvr>
                                      <p:tavLst>
                                        <p:tav tm="0">
                                          <p:val>
                                            <p:strVal val="ppt_x"/>
                                          </p:val>
                                        </p:tav>
                                        <p:tav tm="100000">
                                          <p:val>
                                            <p:strVal val="0-ppt_w/2"/>
                                          </p:val>
                                        </p:tav>
                                      </p:tavLst>
                                    </p:anim>
                                    <p:anim calcmode="lin" valueType="num">
                                      <p:cBhvr additive="base">
                                        <p:cTn id="132" dur="3000"/>
                                        <p:tgtEl>
                                          <p:spTgt spid="7"/>
                                        </p:tgtEl>
                                        <p:attrNameLst>
                                          <p:attrName>ppt_y</p:attrName>
                                        </p:attrNameLst>
                                      </p:cBhvr>
                                      <p:tavLst>
                                        <p:tav tm="0">
                                          <p:val>
                                            <p:strVal val="ppt_y"/>
                                          </p:val>
                                        </p:tav>
                                        <p:tav tm="100000">
                                          <p:val>
                                            <p:strVal val="0-ppt_h/2"/>
                                          </p:val>
                                        </p:tav>
                                      </p:tavLst>
                                    </p:anim>
                                    <p:set>
                                      <p:cBhvr>
                                        <p:cTn id="133" dur="1" fill="hold">
                                          <p:stCondLst>
                                            <p:cond delay="2999"/>
                                          </p:stCondLst>
                                        </p:cTn>
                                        <p:tgtEl>
                                          <p:spTgt spid="7"/>
                                        </p:tgtEl>
                                        <p:attrNameLst>
                                          <p:attrName>style.visibility</p:attrName>
                                        </p:attrNameLst>
                                      </p:cBhvr>
                                      <p:to>
                                        <p:strVal val="hidden"/>
                                      </p:to>
                                    </p:set>
                                  </p:childTnLst>
                                </p:cTn>
                              </p:par>
                              <p:par>
                                <p:cTn id="134" presetID="2" presetClass="exit" presetSubtype="9" fill="hold" grpId="3" nodeType="withEffect">
                                  <p:stCondLst>
                                    <p:cond delay="0"/>
                                  </p:stCondLst>
                                  <p:childTnLst>
                                    <p:anim calcmode="lin" valueType="num">
                                      <p:cBhvr additive="base">
                                        <p:cTn id="135" dur="3000"/>
                                        <p:tgtEl>
                                          <p:spTgt spid="9"/>
                                        </p:tgtEl>
                                        <p:attrNameLst>
                                          <p:attrName>ppt_x</p:attrName>
                                        </p:attrNameLst>
                                      </p:cBhvr>
                                      <p:tavLst>
                                        <p:tav tm="0">
                                          <p:val>
                                            <p:strVal val="ppt_x"/>
                                          </p:val>
                                        </p:tav>
                                        <p:tav tm="100000">
                                          <p:val>
                                            <p:strVal val="0-ppt_w/2"/>
                                          </p:val>
                                        </p:tav>
                                      </p:tavLst>
                                    </p:anim>
                                    <p:anim calcmode="lin" valueType="num">
                                      <p:cBhvr additive="base">
                                        <p:cTn id="136" dur="3000"/>
                                        <p:tgtEl>
                                          <p:spTgt spid="9"/>
                                        </p:tgtEl>
                                        <p:attrNameLst>
                                          <p:attrName>ppt_y</p:attrName>
                                        </p:attrNameLst>
                                      </p:cBhvr>
                                      <p:tavLst>
                                        <p:tav tm="0">
                                          <p:val>
                                            <p:strVal val="ppt_y"/>
                                          </p:val>
                                        </p:tav>
                                        <p:tav tm="100000">
                                          <p:val>
                                            <p:strVal val="0-ppt_h/2"/>
                                          </p:val>
                                        </p:tav>
                                      </p:tavLst>
                                    </p:anim>
                                    <p:set>
                                      <p:cBhvr>
                                        <p:cTn id="137" dur="1" fill="hold">
                                          <p:stCondLst>
                                            <p:cond delay="2999"/>
                                          </p:stCondLst>
                                        </p:cTn>
                                        <p:tgtEl>
                                          <p:spTgt spid="9"/>
                                        </p:tgtEl>
                                        <p:attrNameLst>
                                          <p:attrName>style.visibility</p:attrName>
                                        </p:attrNameLst>
                                      </p:cBhvr>
                                      <p:to>
                                        <p:strVal val="hidden"/>
                                      </p:to>
                                    </p:set>
                                  </p:childTnLst>
                                </p:cTn>
                              </p:par>
                              <p:par>
                                <p:cTn id="138" presetID="2" presetClass="exit" presetSubtype="9" fill="hold" grpId="3" nodeType="withEffect">
                                  <p:stCondLst>
                                    <p:cond delay="0"/>
                                  </p:stCondLst>
                                  <p:childTnLst>
                                    <p:anim calcmode="lin" valueType="num">
                                      <p:cBhvr additive="base">
                                        <p:cTn id="139" dur="3000"/>
                                        <p:tgtEl>
                                          <p:spTgt spid="10"/>
                                        </p:tgtEl>
                                        <p:attrNameLst>
                                          <p:attrName>ppt_x</p:attrName>
                                        </p:attrNameLst>
                                      </p:cBhvr>
                                      <p:tavLst>
                                        <p:tav tm="0">
                                          <p:val>
                                            <p:strVal val="ppt_x"/>
                                          </p:val>
                                        </p:tav>
                                        <p:tav tm="100000">
                                          <p:val>
                                            <p:strVal val="0-ppt_w/2"/>
                                          </p:val>
                                        </p:tav>
                                      </p:tavLst>
                                    </p:anim>
                                    <p:anim calcmode="lin" valueType="num">
                                      <p:cBhvr additive="base">
                                        <p:cTn id="140" dur="3000"/>
                                        <p:tgtEl>
                                          <p:spTgt spid="10"/>
                                        </p:tgtEl>
                                        <p:attrNameLst>
                                          <p:attrName>ppt_y</p:attrName>
                                        </p:attrNameLst>
                                      </p:cBhvr>
                                      <p:tavLst>
                                        <p:tav tm="0">
                                          <p:val>
                                            <p:strVal val="ppt_y"/>
                                          </p:val>
                                        </p:tav>
                                        <p:tav tm="100000">
                                          <p:val>
                                            <p:strVal val="0-ppt_h/2"/>
                                          </p:val>
                                        </p:tav>
                                      </p:tavLst>
                                    </p:anim>
                                    <p:set>
                                      <p:cBhvr>
                                        <p:cTn id="141" dur="1" fill="hold">
                                          <p:stCondLst>
                                            <p:cond delay="2999"/>
                                          </p:stCondLst>
                                        </p:cTn>
                                        <p:tgtEl>
                                          <p:spTgt spid="10"/>
                                        </p:tgtEl>
                                        <p:attrNameLst>
                                          <p:attrName>style.visibility</p:attrName>
                                        </p:attrNameLst>
                                      </p:cBhvr>
                                      <p:to>
                                        <p:strVal val="hidden"/>
                                      </p:to>
                                    </p:set>
                                  </p:childTnLst>
                                </p:cTn>
                              </p:par>
                              <p:par>
                                <p:cTn id="142" presetID="2" presetClass="exit" presetSubtype="9" fill="hold" grpId="3" nodeType="withEffect">
                                  <p:stCondLst>
                                    <p:cond delay="0"/>
                                  </p:stCondLst>
                                  <p:childTnLst>
                                    <p:anim calcmode="lin" valueType="num">
                                      <p:cBhvr additive="base">
                                        <p:cTn id="143" dur="3000"/>
                                        <p:tgtEl>
                                          <p:spTgt spid="13"/>
                                        </p:tgtEl>
                                        <p:attrNameLst>
                                          <p:attrName>ppt_x</p:attrName>
                                        </p:attrNameLst>
                                      </p:cBhvr>
                                      <p:tavLst>
                                        <p:tav tm="0">
                                          <p:val>
                                            <p:strVal val="ppt_x"/>
                                          </p:val>
                                        </p:tav>
                                        <p:tav tm="100000">
                                          <p:val>
                                            <p:strVal val="0-ppt_w/2"/>
                                          </p:val>
                                        </p:tav>
                                      </p:tavLst>
                                    </p:anim>
                                    <p:anim calcmode="lin" valueType="num">
                                      <p:cBhvr additive="base">
                                        <p:cTn id="144" dur="3000"/>
                                        <p:tgtEl>
                                          <p:spTgt spid="13"/>
                                        </p:tgtEl>
                                        <p:attrNameLst>
                                          <p:attrName>ppt_y</p:attrName>
                                        </p:attrNameLst>
                                      </p:cBhvr>
                                      <p:tavLst>
                                        <p:tav tm="0">
                                          <p:val>
                                            <p:strVal val="ppt_y"/>
                                          </p:val>
                                        </p:tav>
                                        <p:tav tm="100000">
                                          <p:val>
                                            <p:strVal val="0-ppt_h/2"/>
                                          </p:val>
                                        </p:tav>
                                      </p:tavLst>
                                    </p:anim>
                                    <p:set>
                                      <p:cBhvr>
                                        <p:cTn id="145" dur="1" fill="hold">
                                          <p:stCondLst>
                                            <p:cond delay="2999"/>
                                          </p:stCondLst>
                                        </p:cTn>
                                        <p:tgtEl>
                                          <p:spTgt spid="13"/>
                                        </p:tgtEl>
                                        <p:attrNameLst>
                                          <p:attrName>style.visibility</p:attrName>
                                        </p:attrNameLst>
                                      </p:cBhvr>
                                      <p:to>
                                        <p:strVal val="hidden"/>
                                      </p:to>
                                    </p:set>
                                  </p:childTnLst>
                                </p:cTn>
                              </p:par>
                              <p:par>
                                <p:cTn id="146" presetID="2" presetClass="exit" presetSubtype="9" fill="hold" grpId="3" nodeType="withEffect">
                                  <p:stCondLst>
                                    <p:cond delay="0"/>
                                  </p:stCondLst>
                                  <p:childTnLst>
                                    <p:anim calcmode="lin" valueType="num">
                                      <p:cBhvr additive="base">
                                        <p:cTn id="147" dur="3000"/>
                                        <p:tgtEl>
                                          <p:spTgt spid="14"/>
                                        </p:tgtEl>
                                        <p:attrNameLst>
                                          <p:attrName>ppt_x</p:attrName>
                                        </p:attrNameLst>
                                      </p:cBhvr>
                                      <p:tavLst>
                                        <p:tav tm="0">
                                          <p:val>
                                            <p:strVal val="ppt_x"/>
                                          </p:val>
                                        </p:tav>
                                        <p:tav tm="100000">
                                          <p:val>
                                            <p:strVal val="0-ppt_w/2"/>
                                          </p:val>
                                        </p:tav>
                                      </p:tavLst>
                                    </p:anim>
                                    <p:anim calcmode="lin" valueType="num">
                                      <p:cBhvr additive="base">
                                        <p:cTn id="148" dur="3000"/>
                                        <p:tgtEl>
                                          <p:spTgt spid="14"/>
                                        </p:tgtEl>
                                        <p:attrNameLst>
                                          <p:attrName>ppt_y</p:attrName>
                                        </p:attrNameLst>
                                      </p:cBhvr>
                                      <p:tavLst>
                                        <p:tav tm="0">
                                          <p:val>
                                            <p:strVal val="ppt_y"/>
                                          </p:val>
                                        </p:tav>
                                        <p:tav tm="100000">
                                          <p:val>
                                            <p:strVal val="0-ppt_h/2"/>
                                          </p:val>
                                        </p:tav>
                                      </p:tavLst>
                                    </p:anim>
                                    <p:set>
                                      <p:cBhvr>
                                        <p:cTn id="149" dur="1" fill="hold">
                                          <p:stCondLst>
                                            <p:cond delay="2999"/>
                                          </p:stCondLst>
                                        </p:cTn>
                                        <p:tgtEl>
                                          <p:spTgt spid="14"/>
                                        </p:tgtEl>
                                        <p:attrNameLst>
                                          <p:attrName>style.visibility</p:attrName>
                                        </p:attrNameLst>
                                      </p:cBhvr>
                                      <p:to>
                                        <p:strVal val="hidden"/>
                                      </p:to>
                                    </p:set>
                                  </p:childTnLst>
                                </p:cTn>
                              </p:par>
                              <p:par>
                                <p:cTn id="150" presetID="2" presetClass="exit" presetSubtype="9" fill="hold" grpId="3" nodeType="withEffect">
                                  <p:stCondLst>
                                    <p:cond delay="0"/>
                                  </p:stCondLst>
                                  <p:childTnLst>
                                    <p:anim calcmode="lin" valueType="num">
                                      <p:cBhvr additive="base">
                                        <p:cTn id="151" dur="3000"/>
                                        <p:tgtEl>
                                          <p:spTgt spid="15"/>
                                        </p:tgtEl>
                                        <p:attrNameLst>
                                          <p:attrName>ppt_x</p:attrName>
                                        </p:attrNameLst>
                                      </p:cBhvr>
                                      <p:tavLst>
                                        <p:tav tm="0">
                                          <p:val>
                                            <p:strVal val="ppt_x"/>
                                          </p:val>
                                        </p:tav>
                                        <p:tav tm="100000">
                                          <p:val>
                                            <p:strVal val="0-ppt_w/2"/>
                                          </p:val>
                                        </p:tav>
                                      </p:tavLst>
                                    </p:anim>
                                    <p:anim calcmode="lin" valueType="num">
                                      <p:cBhvr additive="base">
                                        <p:cTn id="152" dur="3000"/>
                                        <p:tgtEl>
                                          <p:spTgt spid="15"/>
                                        </p:tgtEl>
                                        <p:attrNameLst>
                                          <p:attrName>ppt_y</p:attrName>
                                        </p:attrNameLst>
                                      </p:cBhvr>
                                      <p:tavLst>
                                        <p:tav tm="0">
                                          <p:val>
                                            <p:strVal val="ppt_y"/>
                                          </p:val>
                                        </p:tav>
                                        <p:tav tm="100000">
                                          <p:val>
                                            <p:strVal val="0-ppt_h/2"/>
                                          </p:val>
                                        </p:tav>
                                      </p:tavLst>
                                    </p:anim>
                                    <p:set>
                                      <p:cBhvr>
                                        <p:cTn id="153" dur="1" fill="hold">
                                          <p:stCondLst>
                                            <p:cond delay="2999"/>
                                          </p:stCondLst>
                                        </p:cTn>
                                        <p:tgtEl>
                                          <p:spTgt spid="15"/>
                                        </p:tgtEl>
                                        <p:attrNameLst>
                                          <p:attrName>style.visibility</p:attrName>
                                        </p:attrNameLst>
                                      </p:cBhvr>
                                      <p:to>
                                        <p:strVal val="hidden"/>
                                      </p:to>
                                    </p:set>
                                  </p:childTnLst>
                                </p:cTn>
                              </p:par>
                              <p:par>
                                <p:cTn id="154" presetID="2" presetClass="exit" presetSubtype="3" fill="hold" grpId="3" nodeType="withEffect">
                                  <p:stCondLst>
                                    <p:cond delay="0"/>
                                  </p:stCondLst>
                                  <p:childTnLst>
                                    <p:anim calcmode="lin" valueType="num">
                                      <p:cBhvr additive="base">
                                        <p:cTn id="155" dur="3000"/>
                                        <p:tgtEl>
                                          <p:spTgt spid="6"/>
                                        </p:tgtEl>
                                        <p:attrNameLst>
                                          <p:attrName>ppt_x</p:attrName>
                                        </p:attrNameLst>
                                      </p:cBhvr>
                                      <p:tavLst>
                                        <p:tav tm="0">
                                          <p:val>
                                            <p:strVal val="ppt_x"/>
                                          </p:val>
                                        </p:tav>
                                        <p:tav tm="100000">
                                          <p:val>
                                            <p:strVal val="1+ppt_w/2"/>
                                          </p:val>
                                        </p:tav>
                                      </p:tavLst>
                                    </p:anim>
                                    <p:anim calcmode="lin" valueType="num">
                                      <p:cBhvr additive="base">
                                        <p:cTn id="156" dur="3000"/>
                                        <p:tgtEl>
                                          <p:spTgt spid="6"/>
                                        </p:tgtEl>
                                        <p:attrNameLst>
                                          <p:attrName>ppt_y</p:attrName>
                                        </p:attrNameLst>
                                      </p:cBhvr>
                                      <p:tavLst>
                                        <p:tav tm="0">
                                          <p:val>
                                            <p:strVal val="ppt_y"/>
                                          </p:val>
                                        </p:tav>
                                        <p:tav tm="100000">
                                          <p:val>
                                            <p:strVal val="0-ppt_h/2"/>
                                          </p:val>
                                        </p:tav>
                                      </p:tavLst>
                                    </p:anim>
                                    <p:set>
                                      <p:cBhvr>
                                        <p:cTn id="157" dur="1" fill="hold">
                                          <p:stCondLst>
                                            <p:cond delay="2999"/>
                                          </p:stCondLst>
                                        </p:cTn>
                                        <p:tgtEl>
                                          <p:spTgt spid="6"/>
                                        </p:tgtEl>
                                        <p:attrNameLst>
                                          <p:attrName>style.visibility</p:attrName>
                                        </p:attrNameLst>
                                      </p:cBhvr>
                                      <p:to>
                                        <p:strVal val="hidden"/>
                                      </p:to>
                                    </p:set>
                                  </p:childTnLst>
                                </p:cTn>
                              </p:par>
                              <p:par>
                                <p:cTn id="158" presetID="2" presetClass="exit" presetSubtype="3" fill="hold" grpId="3" nodeType="withEffect">
                                  <p:stCondLst>
                                    <p:cond delay="0"/>
                                  </p:stCondLst>
                                  <p:childTnLst>
                                    <p:anim calcmode="lin" valueType="num">
                                      <p:cBhvr additive="base">
                                        <p:cTn id="159" dur="3000"/>
                                        <p:tgtEl>
                                          <p:spTgt spid="8"/>
                                        </p:tgtEl>
                                        <p:attrNameLst>
                                          <p:attrName>ppt_x</p:attrName>
                                        </p:attrNameLst>
                                      </p:cBhvr>
                                      <p:tavLst>
                                        <p:tav tm="0">
                                          <p:val>
                                            <p:strVal val="ppt_x"/>
                                          </p:val>
                                        </p:tav>
                                        <p:tav tm="100000">
                                          <p:val>
                                            <p:strVal val="1+ppt_w/2"/>
                                          </p:val>
                                        </p:tav>
                                      </p:tavLst>
                                    </p:anim>
                                    <p:anim calcmode="lin" valueType="num">
                                      <p:cBhvr additive="base">
                                        <p:cTn id="160" dur="3000"/>
                                        <p:tgtEl>
                                          <p:spTgt spid="8"/>
                                        </p:tgtEl>
                                        <p:attrNameLst>
                                          <p:attrName>ppt_y</p:attrName>
                                        </p:attrNameLst>
                                      </p:cBhvr>
                                      <p:tavLst>
                                        <p:tav tm="0">
                                          <p:val>
                                            <p:strVal val="ppt_y"/>
                                          </p:val>
                                        </p:tav>
                                        <p:tav tm="100000">
                                          <p:val>
                                            <p:strVal val="0-ppt_h/2"/>
                                          </p:val>
                                        </p:tav>
                                      </p:tavLst>
                                    </p:anim>
                                    <p:set>
                                      <p:cBhvr>
                                        <p:cTn id="161" dur="1" fill="hold">
                                          <p:stCondLst>
                                            <p:cond delay="2999"/>
                                          </p:stCondLst>
                                        </p:cTn>
                                        <p:tgtEl>
                                          <p:spTgt spid="8"/>
                                        </p:tgtEl>
                                        <p:attrNameLst>
                                          <p:attrName>style.visibility</p:attrName>
                                        </p:attrNameLst>
                                      </p:cBhvr>
                                      <p:to>
                                        <p:strVal val="hidden"/>
                                      </p:to>
                                    </p:set>
                                  </p:childTnLst>
                                </p:cTn>
                              </p:par>
                              <p:par>
                                <p:cTn id="162" presetID="2" presetClass="exit" presetSubtype="3" fill="hold" grpId="3" nodeType="withEffect">
                                  <p:stCondLst>
                                    <p:cond delay="0"/>
                                  </p:stCondLst>
                                  <p:childTnLst>
                                    <p:anim calcmode="lin" valueType="num">
                                      <p:cBhvr additive="base">
                                        <p:cTn id="163" dur="3000"/>
                                        <p:tgtEl>
                                          <p:spTgt spid="11"/>
                                        </p:tgtEl>
                                        <p:attrNameLst>
                                          <p:attrName>ppt_x</p:attrName>
                                        </p:attrNameLst>
                                      </p:cBhvr>
                                      <p:tavLst>
                                        <p:tav tm="0">
                                          <p:val>
                                            <p:strVal val="ppt_x"/>
                                          </p:val>
                                        </p:tav>
                                        <p:tav tm="100000">
                                          <p:val>
                                            <p:strVal val="1+ppt_w/2"/>
                                          </p:val>
                                        </p:tav>
                                      </p:tavLst>
                                    </p:anim>
                                    <p:anim calcmode="lin" valueType="num">
                                      <p:cBhvr additive="base">
                                        <p:cTn id="164" dur="3000"/>
                                        <p:tgtEl>
                                          <p:spTgt spid="11"/>
                                        </p:tgtEl>
                                        <p:attrNameLst>
                                          <p:attrName>ppt_y</p:attrName>
                                        </p:attrNameLst>
                                      </p:cBhvr>
                                      <p:tavLst>
                                        <p:tav tm="0">
                                          <p:val>
                                            <p:strVal val="ppt_y"/>
                                          </p:val>
                                        </p:tav>
                                        <p:tav tm="100000">
                                          <p:val>
                                            <p:strVal val="0-ppt_h/2"/>
                                          </p:val>
                                        </p:tav>
                                      </p:tavLst>
                                    </p:anim>
                                    <p:set>
                                      <p:cBhvr>
                                        <p:cTn id="165" dur="1" fill="hold">
                                          <p:stCondLst>
                                            <p:cond delay="2999"/>
                                          </p:stCondLst>
                                        </p:cTn>
                                        <p:tgtEl>
                                          <p:spTgt spid="11"/>
                                        </p:tgtEl>
                                        <p:attrNameLst>
                                          <p:attrName>style.visibility</p:attrName>
                                        </p:attrNameLst>
                                      </p:cBhvr>
                                      <p:to>
                                        <p:strVal val="hidden"/>
                                      </p:to>
                                    </p:set>
                                  </p:childTnLst>
                                </p:cTn>
                              </p:par>
                              <p:par>
                                <p:cTn id="166" presetID="2" presetClass="exit" presetSubtype="3" fill="hold" grpId="3" nodeType="withEffect">
                                  <p:stCondLst>
                                    <p:cond delay="0"/>
                                  </p:stCondLst>
                                  <p:childTnLst>
                                    <p:anim calcmode="lin" valueType="num">
                                      <p:cBhvr additive="base">
                                        <p:cTn id="167" dur="3000"/>
                                        <p:tgtEl>
                                          <p:spTgt spid="12"/>
                                        </p:tgtEl>
                                        <p:attrNameLst>
                                          <p:attrName>ppt_x</p:attrName>
                                        </p:attrNameLst>
                                      </p:cBhvr>
                                      <p:tavLst>
                                        <p:tav tm="0">
                                          <p:val>
                                            <p:strVal val="ppt_x"/>
                                          </p:val>
                                        </p:tav>
                                        <p:tav tm="100000">
                                          <p:val>
                                            <p:strVal val="1+ppt_w/2"/>
                                          </p:val>
                                        </p:tav>
                                      </p:tavLst>
                                    </p:anim>
                                    <p:anim calcmode="lin" valueType="num">
                                      <p:cBhvr additive="base">
                                        <p:cTn id="168" dur="3000"/>
                                        <p:tgtEl>
                                          <p:spTgt spid="12"/>
                                        </p:tgtEl>
                                        <p:attrNameLst>
                                          <p:attrName>ppt_y</p:attrName>
                                        </p:attrNameLst>
                                      </p:cBhvr>
                                      <p:tavLst>
                                        <p:tav tm="0">
                                          <p:val>
                                            <p:strVal val="ppt_y"/>
                                          </p:val>
                                        </p:tav>
                                        <p:tav tm="100000">
                                          <p:val>
                                            <p:strVal val="0-ppt_h/2"/>
                                          </p:val>
                                        </p:tav>
                                      </p:tavLst>
                                    </p:anim>
                                    <p:set>
                                      <p:cBhvr>
                                        <p:cTn id="169" dur="1" fill="hold">
                                          <p:stCondLst>
                                            <p:cond delay="2999"/>
                                          </p:stCondLst>
                                        </p:cTn>
                                        <p:tgtEl>
                                          <p:spTgt spid="12"/>
                                        </p:tgtEl>
                                        <p:attrNameLst>
                                          <p:attrName>style.visibility</p:attrName>
                                        </p:attrNameLst>
                                      </p:cBhvr>
                                      <p:to>
                                        <p:strVal val="hidden"/>
                                      </p:to>
                                    </p:set>
                                  </p:childTnLst>
                                </p:cTn>
                              </p:par>
                              <p:par>
                                <p:cTn id="170" presetID="2" presetClass="exit" presetSubtype="3" fill="hold" grpId="3" nodeType="withEffect">
                                  <p:stCondLst>
                                    <p:cond delay="0"/>
                                  </p:stCondLst>
                                  <p:childTnLst>
                                    <p:anim calcmode="lin" valueType="num">
                                      <p:cBhvr additive="base">
                                        <p:cTn id="171" dur="3000"/>
                                        <p:tgtEl>
                                          <p:spTgt spid="16"/>
                                        </p:tgtEl>
                                        <p:attrNameLst>
                                          <p:attrName>ppt_x</p:attrName>
                                        </p:attrNameLst>
                                      </p:cBhvr>
                                      <p:tavLst>
                                        <p:tav tm="0">
                                          <p:val>
                                            <p:strVal val="ppt_x"/>
                                          </p:val>
                                        </p:tav>
                                        <p:tav tm="100000">
                                          <p:val>
                                            <p:strVal val="1+ppt_w/2"/>
                                          </p:val>
                                        </p:tav>
                                      </p:tavLst>
                                    </p:anim>
                                    <p:anim calcmode="lin" valueType="num">
                                      <p:cBhvr additive="base">
                                        <p:cTn id="172" dur="3000"/>
                                        <p:tgtEl>
                                          <p:spTgt spid="16"/>
                                        </p:tgtEl>
                                        <p:attrNameLst>
                                          <p:attrName>ppt_y</p:attrName>
                                        </p:attrNameLst>
                                      </p:cBhvr>
                                      <p:tavLst>
                                        <p:tav tm="0">
                                          <p:val>
                                            <p:strVal val="ppt_y"/>
                                          </p:val>
                                        </p:tav>
                                        <p:tav tm="100000">
                                          <p:val>
                                            <p:strVal val="0-ppt_h/2"/>
                                          </p:val>
                                        </p:tav>
                                      </p:tavLst>
                                    </p:anim>
                                    <p:set>
                                      <p:cBhvr>
                                        <p:cTn id="173" dur="1" fill="hold">
                                          <p:stCondLst>
                                            <p:cond delay="2999"/>
                                          </p:stCondLst>
                                        </p:cTn>
                                        <p:tgtEl>
                                          <p:spTgt spid="16"/>
                                        </p:tgtEl>
                                        <p:attrNameLst>
                                          <p:attrName>style.visibility</p:attrName>
                                        </p:attrNameLst>
                                      </p:cBhvr>
                                      <p:to>
                                        <p:strVal val="hidden"/>
                                      </p:to>
                                    </p:set>
                                  </p:childTnLst>
                                </p:cTn>
                              </p:par>
                              <p:par>
                                <p:cTn id="174" presetID="2" presetClass="exit" presetSubtype="3" fill="hold" grpId="3" nodeType="withEffect">
                                  <p:stCondLst>
                                    <p:cond delay="0"/>
                                  </p:stCondLst>
                                  <p:childTnLst>
                                    <p:anim calcmode="lin" valueType="num">
                                      <p:cBhvr additive="base">
                                        <p:cTn id="175" dur="3000"/>
                                        <p:tgtEl>
                                          <p:spTgt spid="17"/>
                                        </p:tgtEl>
                                        <p:attrNameLst>
                                          <p:attrName>ppt_x</p:attrName>
                                        </p:attrNameLst>
                                      </p:cBhvr>
                                      <p:tavLst>
                                        <p:tav tm="0">
                                          <p:val>
                                            <p:strVal val="ppt_x"/>
                                          </p:val>
                                        </p:tav>
                                        <p:tav tm="100000">
                                          <p:val>
                                            <p:strVal val="1+ppt_w/2"/>
                                          </p:val>
                                        </p:tav>
                                      </p:tavLst>
                                    </p:anim>
                                    <p:anim calcmode="lin" valueType="num">
                                      <p:cBhvr additive="base">
                                        <p:cTn id="176" dur="3000"/>
                                        <p:tgtEl>
                                          <p:spTgt spid="17"/>
                                        </p:tgtEl>
                                        <p:attrNameLst>
                                          <p:attrName>ppt_y</p:attrName>
                                        </p:attrNameLst>
                                      </p:cBhvr>
                                      <p:tavLst>
                                        <p:tav tm="0">
                                          <p:val>
                                            <p:strVal val="ppt_y"/>
                                          </p:val>
                                        </p:tav>
                                        <p:tav tm="100000">
                                          <p:val>
                                            <p:strVal val="0-ppt_h/2"/>
                                          </p:val>
                                        </p:tav>
                                      </p:tavLst>
                                    </p:anim>
                                    <p:set>
                                      <p:cBhvr>
                                        <p:cTn id="177" dur="1" fill="hold">
                                          <p:stCondLst>
                                            <p:cond delay="2999"/>
                                          </p:stCondLst>
                                        </p:cTn>
                                        <p:tgtEl>
                                          <p:spTgt spid="17"/>
                                        </p:tgtEl>
                                        <p:attrNameLst>
                                          <p:attrName>style.visibility</p:attrName>
                                        </p:attrNameLst>
                                      </p:cBhvr>
                                      <p:to>
                                        <p:strVal val="hidden"/>
                                      </p:to>
                                    </p:set>
                                  </p:childTnLst>
                                </p:cTn>
                              </p:par>
                              <p:par>
                                <p:cTn id="178" presetID="19" presetClass="exit" presetSubtype="5" fill="hold" grpId="4" nodeType="withEffect">
                                  <p:stCondLst>
                                    <p:cond delay="0"/>
                                  </p:stCondLst>
                                  <p:childTnLst>
                                    <p:anim calcmode="lin" valueType="num">
                                      <p:cBhvr>
                                        <p:cTn id="179" dur="3000"/>
                                        <p:tgtEl>
                                          <p:spTgt spid="5"/>
                                        </p:tgtEl>
                                        <p:attrNameLst>
                                          <p:attrName>ppt_w</p:attrName>
                                        </p:attrNameLst>
                                      </p:cBhvr>
                                      <p:tavLst>
                                        <p:tav tm="0">
                                          <p:val>
                                            <p:strVal val="ppt_w"/>
                                          </p:val>
                                        </p:tav>
                                        <p:tav tm="100000">
                                          <p:val>
                                            <p:strVal val="ppt_w"/>
                                          </p:val>
                                        </p:tav>
                                      </p:tavLst>
                                    </p:anim>
                                    <p:anim calcmode="lin" valueType="num">
                                      <p:cBhvr>
                                        <p:cTn id="180"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1" dur="1" fill="hold">
                                          <p:stCondLst>
                                            <p:cond delay="2999"/>
                                          </p:stCondLst>
                                        </p:cTn>
                                        <p:tgtEl>
                                          <p:spTgt spid="5"/>
                                        </p:tgtEl>
                                        <p:attrNameLst>
                                          <p:attrName>style.visibility</p:attrName>
                                        </p:attrNameLst>
                                      </p:cBhvr>
                                      <p:to>
                                        <p:strVal val="hidden"/>
                                      </p:to>
                                    </p:set>
                                  </p:childTnLst>
                                </p:cTn>
                              </p:par>
                              <p:par>
                                <p:cTn id="182" presetID="19" presetClass="exit" presetSubtype="5" fill="hold" grpId="4" nodeType="withEffect">
                                  <p:stCondLst>
                                    <p:cond delay="0"/>
                                  </p:stCondLst>
                                  <p:childTnLst>
                                    <p:anim calcmode="lin" valueType="num">
                                      <p:cBhvr>
                                        <p:cTn id="183" dur="3000"/>
                                        <p:tgtEl>
                                          <p:spTgt spid="7"/>
                                        </p:tgtEl>
                                        <p:attrNameLst>
                                          <p:attrName>ppt_w</p:attrName>
                                        </p:attrNameLst>
                                      </p:cBhvr>
                                      <p:tavLst>
                                        <p:tav tm="0">
                                          <p:val>
                                            <p:strVal val="ppt_w"/>
                                          </p:val>
                                        </p:tav>
                                        <p:tav tm="100000">
                                          <p:val>
                                            <p:strVal val="ppt_w"/>
                                          </p:val>
                                        </p:tav>
                                      </p:tavLst>
                                    </p:anim>
                                    <p:anim calcmode="lin" valueType="num">
                                      <p:cBhvr>
                                        <p:cTn id="184"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5" dur="1" fill="hold">
                                          <p:stCondLst>
                                            <p:cond delay="2999"/>
                                          </p:stCondLst>
                                        </p:cTn>
                                        <p:tgtEl>
                                          <p:spTgt spid="7"/>
                                        </p:tgtEl>
                                        <p:attrNameLst>
                                          <p:attrName>style.visibility</p:attrName>
                                        </p:attrNameLst>
                                      </p:cBhvr>
                                      <p:to>
                                        <p:strVal val="hidden"/>
                                      </p:to>
                                    </p:set>
                                  </p:childTnLst>
                                </p:cTn>
                              </p:par>
                              <p:par>
                                <p:cTn id="186" presetID="19" presetClass="exit" presetSubtype="5" fill="hold" grpId="4" nodeType="withEffect">
                                  <p:stCondLst>
                                    <p:cond delay="0"/>
                                  </p:stCondLst>
                                  <p:childTnLst>
                                    <p:anim calcmode="lin" valueType="num">
                                      <p:cBhvr>
                                        <p:cTn id="187" dur="3000"/>
                                        <p:tgtEl>
                                          <p:spTgt spid="9"/>
                                        </p:tgtEl>
                                        <p:attrNameLst>
                                          <p:attrName>ppt_w</p:attrName>
                                        </p:attrNameLst>
                                      </p:cBhvr>
                                      <p:tavLst>
                                        <p:tav tm="0">
                                          <p:val>
                                            <p:strVal val="ppt_w"/>
                                          </p:val>
                                        </p:tav>
                                        <p:tav tm="100000">
                                          <p:val>
                                            <p:strVal val="ppt_w"/>
                                          </p:val>
                                        </p:tav>
                                      </p:tavLst>
                                    </p:anim>
                                    <p:anim calcmode="lin" valueType="num">
                                      <p:cBhvr>
                                        <p:cTn id="188"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9" dur="1" fill="hold">
                                          <p:stCondLst>
                                            <p:cond delay="2999"/>
                                          </p:stCondLst>
                                        </p:cTn>
                                        <p:tgtEl>
                                          <p:spTgt spid="9"/>
                                        </p:tgtEl>
                                        <p:attrNameLst>
                                          <p:attrName>style.visibility</p:attrName>
                                        </p:attrNameLst>
                                      </p:cBhvr>
                                      <p:to>
                                        <p:strVal val="hidden"/>
                                      </p:to>
                                    </p:set>
                                  </p:childTnLst>
                                </p:cTn>
                              </p:par>
                              <p:par>
                                <p:cTn id="190" presetID="19" presetClass="exit" presetSubtype="5" fill="hold" grpId="4" nodeType="withEffect">
                                  <p:stCondLst>
                                    <p:cond delay="0"/>
                                  </p:stCondLst>
                                  <p:childTnLst>
                                    <p:anim calcmode="lin" valueType="num">
                                      <p:cBhvr>
                                        <p:cTn id="191" dur="3000"/>
                                        <p:tgtEl>
                                          <p:spTgt spid="10"/>
                                        </p:tgtEl>
                                        <p:attrNameLst>
                                          <p:attrName>ppt_w</p:attrName>
                                        </p:attrNameLst>
                                      </p:cBhvr>
                                      <p:tavLst>
                                        <p:tav tm="0">
                                          <p:val>
                                            <p:strVal val="ppt_w"/>
                                          </p:val>
                                        </p:tav>
                                        <p:tav tm="100000">
                                          <p:val>
                                            <p:strVal val="ppt_w"/>
                                          </p:val>
                                        </p:tav>
                                      </p:tavLst>
                                    </p:anim>
                                    <p:anim calcmode="lin" valueType="num">
                                      <p:cBhvr>
                                        <p:cTn id="192"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3" dur="1" fill="hold">
                                          <p:stCondLst>
                                            <p:cond delay="2999"/>
                                          </p:stCondLst>
                                        </p:cTn>
                                        <p:tgtEl>
                                          <p:spTgt spid="10"/>
                                        </p:tgtEl>
                                        <p:attrNameLst>
                                          <p:attrName>style.visibility</p:attrName>
                                        </p:attrNameLst>
                                      </p:cBhvr>
                                      <p:to>
                                        <p:strVal val="hidden"/>
                                      </p:to>
                                    </p:set>
                                  </p:childTnLst>
                                </p:cTn>
                              </p:par>
                              <p:par>
                                <p:cTn id="194" presetID="19" presetClass="exit" presetSubtype="5" fill="hold" grpId="4" nodeType="withEffect">
                                  <p:stCondLst>
                                    <p:cond delay="0"/>
                                  </p:stCondLst>
                                  <p:childTnLst>
                                    <p:anim calcmode="lin" valueType="num">
                                      <p:cBhvr>
                                        <p:cTn id="195" dur="3000"/>
                                        <p:tgtEl>
                                          <p:spTgt spid="13"/>
                                        </p:tgtEl>
                                        <p:attrNameLst>
                                          <p:attrName>ppt_w</p:attrName>
                                        </p:attrNameLst>
                                      </p:cBhvr>
                                      <p:tavLst>
                                        <p:tav tm="0">
                                          <p:val>
                                            <p:strVal val="ppt_w"/>
                                          </p:val>
                                        </p:tav>
                                        <p:tav tm="100000">
                                          <p:val>
                                            <p:strVal val="ppt_w"/>
                                          </p:val>
                                        </p:tav>
                                      </p:tavLst>
                                    </p:anim>
                                    <p:anim calcmode="lin" valueType="num">
                                      <p:cBhvr>
                                        <p:cTn id="196"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7" dur="1" fill="hold">
                                          <p:stCondLst>
                                            <p:cond delay="2999"/>
                                          </p:stCondLst>
                                        </p:cTn>
                                        <p:tgtEl>
                                          <p:spTgt spid="13"/>
                                        </p:tgtEl>
                                        <p:attrNameLst>
                                          <p:attrName>style.visibility</p:attrName>
                                        </p:attrNameLst>
                                      </p:cBhvr>
                                      <p:to>
                                        <p:strVal val="hidden"/>
                                      </p:to>
                                    </p:set>
                                  </p:childTnLst>
                                </p:cTn>
                              </p:par>
                              <p:par>
                                <p:cTn id="198" presetID="19" presetClass="exit" presetSubtype="5" fill="hold" grpId="4" nodeType="withEffect">
                                  <p:stCondLst>
                                    <p:cond delay="0"/>
                                  </p:stCondLst>
                                  <p:childTnLst>
                                    <p:anim calcmode="lin" valueType="num">
                                      <p:cBhvr>
                                        <p:cTn id="199" dur="3000"/>
                                        <p:tgtEl>
                                          <p:spTgt spid="14"/>
                                        </p:tgtEl>
                                        <p:attrNameLst>
                                          <p:attrName>ppt_w</p:attrName>
                                        </p:attrNameLst>
                                      </p:cBhvr>
                                      <p:tavLst>
                                        <p:tav tm="0">
                                          <p:val>
                                            <p:strVal val="ppt_w"/>
                                          </p:val>
                                        </p:tav>
                                        <p:tav tm="100000">
                                          <p:val>
                                            <p:strVal val="ppt_w"/>
                                          </p:val>
                                        </p:tav>
                                      </p:tavLst>
                                    </p:anim>
                                    <p:anim calcmode="lin" valueType="num">
                                      <p:cBhvr>
                                        <p:cTn id="200" dur="3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1" dur="1" fill="hold">
                                          <p:stCondLst>
                                            <p:cond delay="2999"/>
                                          </p:stCondLst>
                                        </p:cTn>
                                        <p:tgtEl>
                                          <p:spTgt spid="14"/>
                                        </p:tgtEl>
                                        <p:attrNameLst>
                                          <p:attrName>style.visibility</p:attrName>
                                        </p:attrNameLst>
                                      </p:cBhvr>
                                      <p:to>
                                        <p:strVal val="hidden"/>
                                      </p:to>
                                    </p:set>
                                  </p:childTnLst>
                                </p:cTn>
                              </p:par>
                              <p:par>
                                <p:cTn id="202" presetID="19" presetClass="exit" presetSubtype="5" fill="hold" grpId="4" nodeType="withEffect">
                                  <p:stCondLst>
                                    <p:cond delay="0"/>
                                  </p:stCondLst>
                                  <p:childTnLst>
                                    <p:anim calcmode="lin" valueType="num">
                                      <p:cBhvr>
                                        <p:cTn id="203" dur="3000"/>
                                        <p:tgtEl>
                                          <p:spTgt spid="15"/>
                                        </p:tgtEl>
                                        <p:attrNameLst>
                                          <p:attrName>ppt_w</p:attrName>
                                        </p:attrNameLst>
                                      </p:cBhvr>
                                      <p:tavLst>
                                        <p:tav tm="0">
                                          <p:val>
                                            <p:strVal val="ppt_w"/>
                                          </p:val>
                                        </p:tav>
                                        <p:tav tm="100000">
                                          <p:val>
                                            <p:strVal val="ppt_w"/>
                                          </p:val>
                                        </p:tav>
                                      </p:tavLst>
                                    </p:anim>
                                    <p:anim calcmode="lin" valueType="num">
                                      <p:cBhvr>
                                        <p:cTn id="204" dur="3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5" dur="1" fill="hold">
                                          <p:stCondLst>
                                            <p:cond delay="2999"/>
                                          </p:stCondLst>
                                        </p:cTn>
                                        <p:tgtEl>
                                          <p:spTgt spid="15"/>
                                        </p:tgtEl>
                                        <p:attrNameLst>
                                          <p:attrName>style.visibility</p:attrName>
                                        </p:attrNameLst>
                                      </p:cBhvr>
                                      <p:to>
                                        <p:strVal val="hidden"/>
                                      </p:to>
                                    </p:set>
                                  </p:childTnLst>
                                </p:cTn>
                              </p:par>
                              <p:par>
                                <p:cTn id="206" presetID="19" presetClass="exit" presetSubtype="5" fill="hold" grpId="4" nodeType="withEffect">
                                  <p:stCondLst>
                                    <p:cond delay="0"/>
                                  </p:stCondLst>
                                  <p:childTnLst>
                                    <p:anim calcmode="lin" valueType="num">
                                      <p:cBhvr>
                                        <p:cTn id="207" dur="3000"/>
                                        <p:tgtEl>
                                          <p:spTgt spid="6"/>
                                        </p:tgtEl>
                                        <p:attrNameLst>
                                          <p:attrName>ppt_w</p:attrName>
                                        </p:attrNameLst>
                                      </p:cBhvr>
                                      <p:tavLst>
                                        <p:tav tm="0">
                                          <p:val>
                                            <p:strVal val="ppt_w"/>
                                          </p:val>
                                        </p:tav>
                                        <p:tav tm="100000">
                                          <p:val>
                                            <p:strVal val="ppt_w"/>
                                          </p:val>
                                        </p:tav>
                                      </p:tavLst>
                                    </p:anim>
                                    <p:anim calcmode="lin" valueType="num">
                                      <p:cBhvr>
                                        <p:cTn id="208"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9" dur="1" fill="hold">
                                          <p:stCondLst>
                                            <p:cond delay="2999"/>
                                          </p:stCondLst>
                                        </p:cTn>
                                        <p:tgtEl>
                                          <p:spTgt spid="6"/>
                                        </p:tgtEl>
                                        <p:attrNameLst>
                                          <p:attrName>style.visibility</p:attrName>
                                        </p:attrNameLst>
                                      </p:cBhvr>
                                      <p:to>
                                        <p:strVal val="hidden"/>
                                      </p:to>
                                    </p:set>
                                  </p:childTnLst>
                                </p:cTn>
                              </p:par>
                              <p:par>
                                <p:cTn id="210" presetID="19" presetClass="exit" presetSubtype="5" fill="hold" grpId="4" nodeType="withEffect">
                                  <p:stCondLst>
                                    <p:cond delay="0"/>
                                  </p:stCondLst>
                                  <p:childTnLst>
                                    <p:anim calcmode="lin" valueType="num">
                                      <p:cBhvr>
                                        <p:cTn id="211" dur="3000"/>
                                        <p:tgtEl>
                                          <p:spTgt spid="8"/>
                                        </p:tgtEl>
                                        <p:attrNameLst>
                                          <p:attrName>ppt_w</p:attrName>
                                        </p:attrNameLst>
                                      </p:cBhvr>
                                      <p:tavLst>
                                        <p:tav tm="0">
                                          <p:val>
                                            <p:strVal val="ppt_w"/>
                                          </p:val>
                                        </p:tav>
                                        <p:tav tm="100000">
                                          <p:val>
                                            <p:strVal val="ppt_w"/>
                                          </p:val>
                                        </p:tav>
                                      </p:tavLst>
                                    </p:anim>
                                    <p:anim calcmode="lin" valueType="num">
                                      <p:cBhvr>
                                        <p:cTn id="212"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13" dur="1" fill="hold">
                                          <p:stCondLst>
                                            <p:cond delay="2999"/>
                                          </p:stCondLst>
                                        </p:cTn>
                                        <p:tgtEl>
                                          <p:spTgt spid="8"/>
                                        </p:tgtEl>
                                        <p:attrNameLst>
                                          <p:attrName>style.visibility</p:attrName>
                                        </p:attrNameLst>
                                      </p:cBhvr>
                                      <p:to>
                                        <p:strVal val="hidden"/>
                                      </p:to>
                                    </p:set>
                                  </p:childTnLst>
                                </p:cTn>
                              </p:par>
                              <p:par>
                                <p:cTn id="214" presetID="19" presetClass="exit" presetSubtype="5" fill="hold" grpId="4" nodeType="withEffect">
                                  <p:stCondLst>
                                    <p:cond delay="0"/>
                                  </p:stCondLst>
                                  <p:childTnLst>
                                    <p:anim calcmode="lin" valueType="num">
                                      <p:cBhvr>
                                        <p:cTn id="215" dur="3000"/>
                                        <p:tgtEl>
                                          <p:spTgt spid="11"/>
                                        </p:tgtEl>
                                        <p:attrNameLst>
                                          <p:attrName>ppt_w</p:attrName>
                                        </p:attrNameLst>
                                      </p:cBhvr>
                                      <p:tavLst>
                                        <p:tav tm="0">
                                          <p:val>
                                            <p:strVal val="ppt_w"/>
                                          </p:val>
                                        </p:tav>
                                        <p:tav tm="100000">
                                          <p:val>
                                            <p:strVal val="ppt_w"/>
                                          </p:val>
                                        </p:tav>
                                      </p:tavLst>
                                    </p:anim>
                                    <p:anim calcmode="lin" valueType="num">
                                      <p:cBhvr>
                                        <p:cTn id="216"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17" dur="1" fill="hold">
                                          <p:stCondLst>
                                            <p:cond delay="2999"/>
                                          </p:stCondLst>
                                        </p:cTn>
                                        <p:tgtEl>
                                          <p:spTgt spid="11"/>
                                        </p:tgtEl>
                                        <p:attrNameLst>
                                          <p:attrName>style.visibility</p:attrName>
                                        </p:attrNameLst>
                                      </p:cBhvr>
                                      <p:to>
                                        <p:strVal val="hidden"/>
                                      </p:to>
                                    </p:set>
                                  </p:childTnLst>
                                </p:cTn>
                              </p:par>
                              <p:par>
                                <p:cTn id="218" presetID="19" presetClass="exit" presetSubtype="5" fill="hold" grpId="4" nodeType="withEffect">
                                  <p:stCondLst>
                                    <p:cond delay="0"/>
                                  </p:stCondLst>
                                  <p:childTnLst>
                                    <p:anim calcmode="lin" valueType="num">
                                      <p:cBhvr>
                                        <p:cTn id="219" dur="3000"/>
                                        <p:tgtEl>
                                          <p:spTgt spid="12"/>
                                        </p:tgtEl>
                                        <p:attrNameLst>
                                          <p:attrName>ppt_w</p:attrName>
                                        </p:attrNameLst>
                                      </p:cBhvr>
                                      <p:tavLst>
                                        <p:tav tm="0">
                                          <p:val>
                                            <p:strVal val="ppt_w"/>
                                          </p:val>
                                        </p:tav>
                                        <p:tav tm="100000">
                                          <p:val>
                                            <p:strVal val="ppt_w"/>
                                          </p:val>
                                        </p:tav>
                                      </p:tavLst>
                                    </p:anim>
                                    <p:anim calcmode="lin" valueType="num">
                                      <p:cBhvr>
                                        <p:cTn id="220"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1" dur="1" fill="hold">
                                          <p:stCondLst>
                                            <p:cond delay="2999"/>
                                          </p:stCondLst>
                                        </p:cTn>
                                        <p:tgtEl>
                                          <p:spTgt spid="12"/>
                                        </p:tgtEl>
                                        <p:attrNameLst>
                                          <p:attrName>style.visibility</p:attrName>
                                        </p:attrNameLst>
                                      </p:cBhvr>
                                      <p:to>
                                        <p:strVal val="hidden"/>
                                      </p:to>
                                    </p:set>
                                  </p:childTnLst>
                                </p:cTn>
                              </p:par>
                              <p:par>
                                <p:cTn id="222" presetID="19" presetClass="exit" presetSubtype="5" fill="hold" grpId="4" nodeType="withEffect">
                                  <p:stCondLst>
                                    <p:cond delay="0"/>
                                  </p:stCondLst>
                                  <p:childTnLst>
                                    <p:anim calcmode="lin" valueType="num">
                                      <p:cBhvr>
                                        <p:cTn id="223" dur="3000"/>
                                        <p:tgtEl>
                                          <p:spTgt spid="16"/>
                                        </p:tgtEl>
                                        <p:attrNameLst>
                                          <p:attrName>ppt_w</p:attrName>
                                        </p:attrNameLst>
                                      </p:cBhvr>
                                      <p:tavLst>
                                        <p:tav tm="0">
                                          <p:val>
                                            <p:strVal val="ppt_w"/>
                                          </p:val>
                                        </p:tav>
                                        <p:tav tm="100000">
                                          <p:val>
                                            <p:strVal val="ppt_w"/>
                                          </p:val>
                                        </p:tav>
                                      </p:tavLst>
                                    </p:anim>
                                    <p:anim calcmode="lin" valueType="num">
                                      <p:cBhvr>
                                        <p:cTn id="224" dur="3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5" dur="1" fill="hold">
                                          <p:stCondLst>
                                            <p:cond delay="2999"/>
                                          </p:stCondLst>
                                        </p:cTn>
                                        <p:tgtEl>
                                          <p:spTgt spid="16"/>
                                        </p:tgtEl>
                                        <p:attrNameLst>
                                          <p:attrName>style.visibility</p:attrName>
                                        </p:attrNameLst>
                                      </p:cBhvr>
                                      <p:to>
                                        <p:strVal val="hidden"/>
                                      </p:to>
                                    </p:set>
                                  </p:childTnLst>
                                </p:cTn>
                              </p:par>
                              <p:par>
                                <p:cTn id="226" presetID="19" presetClass="exit" presetSubtype="5" fill="hold" grpId="4" nodeType="withEffect">
                                  <p:stCondLst>
                                    <p:cond delay="0"/>
                                  </p:stCondLst>
                                  <p:childTnLst>
                                    <p:anim calcmode="lin" valueType="num">
                                      <p:cBhvr>
                                        <p:cTn id="227" dur="3000"/>
                                        <p:tgtEl>
                                          <p:spTgt spid="17"/>
                                        </p:tgtEl>
                                        <p:attrNameLst>
                                          <p:attrName>ppt_w</p:attrName>
                                        </p:attrNameLst>
                                      </p:cBhvr>
                                      <p:tavLst>
                                        <p:tav tm="0">
                                          <p:val>
                                            <p:strVal val="ppt_w"/>
                                          </p:val>
                                        </p:tav>
                                        <p:tav tm="100000">
                                          <p:val>
                                            <p:strVal val="ppt_w"/>
                                          </p:val>
                                        </p:tav>
                                      </p:tavLst>
                                    </p:anim>
                                    <p:anim calcmode="lin" valueType="num">
                                      <p:cBhvr>
                                        <p:cTn id="228" dur="3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9" dur="1" fill="hold">
                                          <p:stCondLst>
                                            <p:cond delay="2999"/>
                                          </p:stCondLst>
                                        </p:cTn>
                                        <p:tgtEl>
                                          <p:spTgt spid="17"/>
                                        </p:tgtEl>
                                        <p:attrNameLst>
                                          <p:attrName>style.visibility</p:attrName>
                                        </p:attrNameLst>
                                      </p:cBhvr>
                                      <p:to>
                                        <p:strVal val="hidden"/>
                                      </p:to>
                                    </p:set>
                                  </p:childTnLst>
                                </p:cTn>
                              </p:par>
                              <p:par>
                                <p:cTn id="230" presetID="2" presetClass="entr" presetSubtype="4" fill="hold" nodeType="withEffect">
                                  <p:stCondLst>
                                    <p:cond delay="0"/>
                                  </p:stCondLst>
                                  <p:childTnLst>
                                    <p:set>
                                      <p:cBhvr>
                                        <p:cTn id="231" dur="1" fill="hold">
                                          <p:stCondLst>
                                            <p:cond delay="0"/>
                                          </p:stCondLst>
                                        </p:cTn>
                                        <p:tgtEl>
                                          <p:spTgt spid="4"/>
                                        </p:tgtEl>
                                        <p:attrNameLst>
                                          <p:attrName>style.visibility</p:attrName>
                                        </p:attrNameLst>
                                      </p:cBhvr>
                                      <p:to>
                                        <p:strVal val="visible"/>
                                      </p:to>
                                    </p:set>
                                    <p:anim calcmode="lin" valueType="num">
                                      <p:cBhvr additive="base">
                                        <p:cTn id="232" dur="3000" fill="hold"/>
                                        <p:tgtEl>
                                          <p:spTgt spid="4"/>
                                        </p:tgtEl>
                                        <p:attrNameLst>
                                          <p:attrName>ppt_x</p:attrName>
                                        </p:attrNameLst>
                                      </p:cBhvr>
                                      <p:tavLst>
                                        <p:tav tm="0">
                                          <p:val>
                                            <p:strVal val="#ppt_x"/>
                                          </p:val>
                                        </p:tav>
                                        <p:tav tm="100000">
                                          <p:val>
                                            <p:strVal val="#ppt_x"/>
                                          </p:val>
                                        </p:tav>
                                      </p:tavLst>
                                    </p:anim>
                                    <p:anim calcmode="lin" valueType="num">
                                      <p:cBhvr additive="base">
                                        <p:cTn id="233" dur="3000" fill="hold"/>
                                        <p:tgtEl>
                                          <p:spTgt spid="4"/>
                                        </p:tgtEl>
                                        <p:attrNameLst>
                                          <p:attrName>ppt_y</p:attrName>
                                        </p:attrNameLst>
                                      </p:cBhvr>
                                      <p:tavLst>
                                        <p:tav tm="0">
                                          <p:val>
                                            <p:strVal val="1+#ppt_h/2"/>
                                          </p:val>
                                        </p:tav>
                                        <p:tav tm="100000">
                                          <p:val>
                                            <p:strVal val="#ppt_y"/>
                                          </p:val>
                                        </p:tav>
                                      </p:tavLst>
                                    </p:anim>
                                  </p:childTnLst>
                                </p:cTn>
                              </p:par>
                              <p:par>
                                <p:cTn id="234" presetID="16" presetClass="entr" presetSubtype="37" fill="hold" nodeType="withEffect">
                                  <p:stCondLst>
                                    <p:cond delay="0"/>
                                  </p:stCondLst>
                                  <p:childTnLst>
                                    <p:set>
                                      <p:cBhvr>
                                        <p:cTn id="235" dur="1" fill="hold">
                                          <p:stCondLst>
                                            <p:cond delay="0"/>
                                          </p:stCondLst>
                                        </p:cTn>
                                        <p:tgtEl>
                                          <p:spTgt spid="4"/>
                                        </p:tgtEl>
                                        <p:attrNameLst>
                                          <p:attrName>style.visibility</p:attrName>
                                        </p:attrNameLst>
                                      </p:cBhvr>
                                      <p:to>
                                        <p:strVal val="visible"/>
                                      </p:to>
                                    </p:set>
                                    <p:animEffect transition="in" filter="barn(outVertical)">
                                      <p:cBhvr>
                                        <p:cTn id="236"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t6.jpg"/>
          <p:cNvPicPr>
            <a:picLocks noChangeAspect="1"/>
          </p:cNvPicPr>
          <p:nvPr/>
        </p:nvPicPr>
        <p:blipFill>
          <a:blip r:embed="rId2"/>
          <a:stretch>
            <a:fillRect/>
          </a:stretch>
        </p:blipFill>
        <p:spPr>
          <a:xfrm>
            <a:off x="5945" y="0"/>
            <a:ext cx="9132109" cy="6858000"/>
          </a:xfrm>
          <a:prstGeom prst="rect">
            <a:avLst/>
          </a:prstGeom>
        </p:spPr>
      </p:pic>
      <p:sp>
        <p:nvSpPr>
          <p:cNvPr id="6" name="5 Triángulo rectángulo"/>
          <p:cNvSpPr/>
          <p:nvPr/>
        </p:nvSpPr>
        <p:spPr>
          <a:xfrm>
            <a:off x="0" y="0"/>
            <a:ext cx="9144000" cy="6858000"/>
          </a:xfrm>
          <a:prstGeom prst="rtTriangle">
            <a:avLst/>
          </a:prstGeom>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flipH="1" flipV="1">
            <a:off x="0" y="0"/>
            <a:ext cx="9144000" cy="6858000"/>
          </a:xfrm>
          <a:prstGeom prst="rtTriangle">
            <a:avLst/>
          </a:prstGeom>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0" y="0"/>
            <a:ext cx="9144000" cy="6858000"/>
          </a:xfrm>
          <a:prstGeom prst="rect">
            <a:avLst/>
          </a:prstGeom>
          <a:gradFill>
            <a:gsLst>
              <a:gs pos="0">
                <a:srgbClr val="D6B19C"/>
              </a:gs>
              <a:gs pos="30000">
                <a:srgbClr val="D49E6C"/>
              </a:gs>
              <a:gs pos="70000">
                <a:srgbClr val="A65528"/>
              </a:gs>
              <a:gs pos="100000">
                <a:srgbClr val="663012"/>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2" presetClass="entr" presetSubtype="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0-#ppt_h/2"/>
                                          </p:val>
                                        </p:tav>
                                        <p:tav tm="100000">
                                          <p:val>
                                            <p:strVal val="#ppt_y"/>
                                          </p:val>
                                        </p:tav>
                                      </p:tavLst>
                                    </p:anim>
                                  </p:childTnLst>
                                </p:cTn>
                              </p:par>
                              <p:par>
                                <p:cTn id="16" presetID="3" presetClass="entr" presetSubtype="10" fill="hold" grpId="1"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blinds(horizontal)">
                                      <p:cBhvr>
                                        <p:cTn id="18" dur="3000"/>
                                        <p:tgtEl>
                                          <p:spTgt spid="6"/>
                                        </p:tgtEl>
                                      </p:cBhvr>
                                    </p:animEffect>
                                  </p:childTnLst>
                                </p:cTn>
                              </p:par>
                              <p:par>
                                <p:cTn id="19" presetID="3" presetClass="entr" presetSubtype="5" fill="hold" grpId="1"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blinds(vertical)">
                                      <p:cBhvr>
                                        <p:cTn id="21" dur="3000"/>
                                        <p:tgtEl>
                                          <p:spTgt spid="7"/>
                                        </p:tgtEl>
                                      </p:cBhvr>
                                    </p:animEffect>
                                  </p:childTnLst>
                                </p:cTn>
                              </p:par>
                            </p:childTnLst>
                          </p:cTn>
                        </p:par>
                        <p:par>
                          <p:cTn id="22" fill="hold">
                            <p:stCondLst>
                              <p:cond delay="3000"/>
                            </p:stCondLst>
                            <p:childTnLst>
                              <p:par>
                                <p:cTn id="23" presetID="4" presetClass="exit" presetSubtype="32" fill="hold" grpId="2" nodeType="afterEffect">
                                  <p:stCondLst>
                                    <p:cond delay="0"/>
                                  </p:stCondLst>
                                  <p:childTnLst>
                                    <p:animEffect transition="out" filter="box(out)">
                                      <p:cBhvr>
                                        <p:cTn id="24" dur="3000"/>
                                        <p:tgtEl>
                                          <p:spTgt spid="6"/>
                                        </p:tgtEl>
                                      </p:cBhvr>
                                    </p:animEffect>
                                    <p:set>
                                      <p:cBhvr>
                                        <p:cTn id="25" dur="1" fill="hold">
                                          <p:stCondLst>
                                            <p:cond delay="2999"/>
                                          </p:stCondLst>
                                        </p:cTn>
                                        <p:tgtEl>
                                          <p:spTgt spid="6"/>
                                        </p:tgtEl>
                                        <p:attrNameLst>
                                          <p:attrName>style.visibility</p:attrName>
                                        </p:attrNameLst>
                                      </p:cBhvr>
                                      <p:to>
                                        <p:strVal val="hidden"/>
                                      </p:to>
                                    </p:set>
                                  </p:childTnLst>
                                </p:cTn>
                              </p:par>
                              <p:par>
                                <p:cTn id="26" presetID="4" presetClass="exit" presetSubtype="32" fill="hold" grpId="2" nodeType="withEffect">
                                  <p:stCondLst>
                                    <p:cond delay="0"/>
                                  </p:stCondLst>
                                  <p:childTnLst>
                                    <p:animEffect transition="out" filter="box(out)">
                                      <p:cBhvr>
                                        <p:cTn id="27" dur="3000"/>
                                        <p:tgtEl>
                                          <p:spTgt spid="7"/>
                                        </p:tgtEl>
                                      </p:cBhvr>
                                    </p:animEffect>
                                    <p:set>
                                      <p:cBhvr>
                                        <p:cTn id="28" dur="1" fill="hold">
                                          <p:stCondLst>
                                            <p:cond delay="2999"/>
                                          </p:stCondLst>
                                        </p:cTn>
                                        <p:tgtEl>
                                          <p:spTgt spid="7"/>
                                        </p:tgtEl>
                                        <p:attrNameLst>
                                          <p:attrName>style.visibility</p:attrName>
                                        </p:attrNameLst>
                                      </p:cBhvr>
                                      <p:to>
                                        <p:strVal val="hidden"/>
                                      </p:to>
                                    </p:set>
                                  </p:childTnLst>
                                </p:cTn>
                              </p:par>
                              <p:par>
                                <p:cTn id="29" presetID="23" presetClass="entr" presetSubtype="272"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p:cTn id="31" dur="3000" fill="hold"/>
                                        <p:tgtEl>
                                          <p:spTgt spid="4"/>
                                        </p:tgtEl>
                                        <p:attrNameLst>
                                          <p:attrName>ppt_w</p:attrName>
                                        </p:attrNameLst>
                                      </p:cBhvr>
                                      <p:tavLst>
                                        <p:tav tm="0">
                                          <p:val>
                                            <p:strVal val="2/3*#ppt_w"/>
                                          </p:val>
                                        </p:tav>
                                        <p:tav tm="100000">
                                          <p:val>
                                            <p:strVal val="#ppt_w"/>
                                          </p:val>
                                        </p:tav>
                                      </p:tavLst>
                                    </p:anim>
                                    <p:anim calcmode="lin" valueType="num">
                                      <p:cBhvr>
                                        <p:cTn id="32" dur="3000" fill="hold"/>
                                        <p:tgtEl>
                                          <p:spTgt spid="4"/>
                                        </p:tgtEl>
                                        <p:attrNameLst>
                                          <p:attrName>ppt_h</p:attrName>
                                        </p:attrNameLst>
                                      </p:cBhvr>
                                      <p:tavLst>
                                        <p:tav tm="0">
                                          <p:val>
                                            <p:strVal val="2/3*#ppt_h"/>
                                          </p:val>
                                        </p:tav>
                                        <p:tav tm="100000">
                                          <p:val>
                                            <p:strVal val="#ppt_h"/>
                                          </p:val>
                                        </p:tav>
                                      </p:tavLst>
                                    </p:anim>
                                  </p:childTnLst>
                                </p:cTn>
                              </p:par>
                              <p:par>
                                <p:cTn id="33" presetID="4" presetClass="entr" presetSubtype="32" fill="hold" nodeType="with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box(out)">
                                      <p:cBhvr>
                                        <p:cTn id="3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tge.jpg"/>
          <p:cNvPicPr>
            <a:picLocks noChangeAspect="1"/>
          </p:cNvPicPr>
          <p:nvPr/>
        </p:nvPicPr>
        <p:blipFill>
          <a:blip r:embed="rId2"/>
          <a:stretch>
            <a:fillRect/>
          </a:stretch>
        </p:blipFill>
        <p:spPr>
          <a:xfrm>
            <a:off x="0" y="6684"/>
            <a:ext cx="9144000" cy="6844632"/>
          </a:xfrm>
          <a:prstGeom prst="rect">
            <a:avLst/>
          </a:prstGeom>
        </p:spPr>
      </p:pic>
      <p:sp>
        <p:nvSpPr>
          <p:cNvPr id="5" name="4 Onda"/>
          <p:cNvSpPr/>
          <p:nvPr/>
        </p:nvSpPr>
        <p:spPr>
          <a:xfrm rot="5400000">
            <a:off x="-1464479" y="2393149"/>
            <a:ext cx="4929222" cy="2000264"/>
          </a:xfrm>
          <a:prstGeom prst="wave">
            <a:avLst>
              <a:gd name="adj1" fmla="val 20000"/>
              <a:gd name="adj2" fmla="val -10000"/>
            </a:avLst>
          </a:prstGeom>
          <a:gradFill flip="none" rotWithShape="1">
            <a:gsLst>
              <a:gs pos="0">
                <a:srgbClr val="5C3D00"/>
              </a:gs>
              <a:gs pos="30000">
                <a:srgbClr val="D49E6C"/>
              </a:gs>
              <a:gs pos="70000">
                <a:srgbClr val="A65528"/>
              </a:gs>
              <a:gs pos="100000">
                <a:srgbClr val="663012"/>
              </a:gs>
            </a:gsLst>
            <a:lin ang="16200000" scaled="1"/>
            <a:tileRect/>
          </a:grad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rot="5400000">
            <a:off x="-464379" y="2393149"/>
            <a:ext cx="4929222" cy="2000264"/>
          </a:xfrm>
          <a:prstGeom prst="wave">
            <a:avLst>
              <a:gd name="adj1" fmla="val 20000"/>
              <a:gd name="adj2" fmla="val -10000"/>
            </a:avLst>
          </a:prstGeom>
          <a:gradFill flip="none" rotWithShape="1">
            <a:gsLst>
              <a:gs pos="0">
                <a:srgbClr val="5C3D00"/>
              </a:gs>
              <a:gs pos="30000">
                <a:srgbClr val="D49E6C"/>
              </a:gs>
              <a:gs pos="70000">
                <a:srgbClr val="A65528"/>
              </a:gs>
              <a:gs pos="100000">
                <a:srgbClr val="663012"/>
              </a:gs>
            </a:gsLst>
            <a:lin ang="16200000" scaled="1"/>
            <a:tileRect/>
          </a:grad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5400000">
            <a:off x="535785" y="2393149"/>
            <a:ext cx="4929222" cy="2000264"/>
          </a:xfrm>
          <a:prstGeom prst="wave">
            <a:avLst>
              <a:gd name="adj1" fmla="val 20000"/>
              <a:gd name="adj2" fmla="val -10000"/>
            </a:avLst>
          </a:prstGeom>
          <a:gradFill flip="none" rotWithShape="1">
            <a:gsLst>
              <a:gs pos="0">
                <a:srgbClr val="5C3D00"/>
              </a:gs>
              <a:gs pos="30000">
                <a:srgbClr val="D49E6C"/>
              </a:gs>
              <a:gs pos="70000">
                <a:srgbClr val="A65528"/>
              </a:gs>
              <a:gs pos="100000">
                <a:srgbClr val="663012"/>
              </a:gs>
            </a:gsLst>
            <a:lin ang="16200000" scaled="1"/>
            <a:tileRect/>
          </a:grad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5400000">
            <a:off x="1535885" y="2393149"/>
            <a:ext cx="4929222" cy="2000264"/>
          </a:xfrm>
          <a:prstGeom prst="wave">
            <a:avLst>
              <a:gd name="adj1" fmla="val 20000"/>
              <a:gd name="adj2" fmla="val -10000"/>
            </a:avLst>
          </a:prstGeom>
          <a:gradFill flip="none" rotWithShape="1">
            <a:gsLst>
              <a:gs pos="0">
                <a:srgbClr val="5C3D00"/>
              </a:gs>
              <a:gs pos="30000">
                <a:srgbClr val="D49E6C"/>
              </a:gs>
              <a:gs pos="70000">
                <a:srgbClr val="A65528"/>
              </a:gs>
              <a:gs pos="100000">
                <a:srgbClr val="663012"/>
              </a:gs>
            </a:gsLst>
            <a:lin ang="16200000" scaled="1"/>
            <a:tileRect/>
          </a:grad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5400000">
            <a:off x="2678893" y="2393149"/>
            <a:ext cx="4929222" cy="2000264"/>
          </a:xfrm>
          <a:prstGeom prst="wave">
            <a:avLst>
              <a:gd name="adj1" fmla="val 20000"/>
              <a:gd name="adj2" fmla="val -10000"/>
            </a:avLst>
          </a:prstGeom>
          <a:gradFill flip="none" rotWithShape="1">
            <a:gsLst>
              <a:gs pos="0">
                <a:srgbClr val="5C3D00"/>
              </a:gs>
              <a:gs pos="30000">
                <a:srgbClr val="D49E6C"/>
              </a:gs>
              <a:gs pos="70000">
                <a:srgbClr val="A65528"/>
              </a:gs>
              <a:gs pos="100000">
                <a:srgbClr val="663012"/>
              </a:gs>
            </a:gsLst>
            <a:lin ang="16200000" scaled="1"/>
            <a:tileRect/>
          </a:grad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5400000">
            <a:off x="3678993" y="2393149"/>
            <a:ext cx="4929222" cy="2000264"/>
          </a:xfrm>
          <a:prstGeom prst="wave">
            <a:avLst>
              <a:gd name="adj1" fmla="val 20000"/>
              <a:gd name="adj2" fmla="val -10000"/>
            </a:avLst>
          </a:prstGeom>
          <a:gradFill flip="none" rotWithShape="1">
            <a:gsLst>
              <a:gs pos="0">
                <a:srgbClr val="5C3D00"/>
              </a:gs>
              <a:gs pos="30000">
                <a:srgbClr val="D49E6C"/>
              </a:gs>
              <a:gs pos="70000">
                <a:srgbClr val="A65528"/>
              </a:gs>
              <a:gs pos="100000">
                <a:srgbClr val="663012"/>
              </a:gs>
            </a:gsLst>
            <a:lin ang="16200000" scaled="1"/>
            <a:tileRect/>
          </a:grad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rot="5400000">
            <a:off x="4679157" y="2393149"/>
            <a:ext cx="4929222" cy="2000264"/>
          </a:xfrm>
          <a:prstGeom prst="wave">
            <a:avLst>
              <a:gd name="adj1" fmla="val 20000"/>
              <a:gd name="adj2" fmla="val -10000"/>
            </a:avLst>
          </a:prstGeom>
          <a:gradFill flip="none" rotWithShape="1">
            <a:gsLst>
              <a:gs pos="0">
                <a:srgbClr val="5C3D00"/>
              </a:gs>
              <a:gs pos="30000">
                <a:srgbClr val="D49E6C"/>
              </a:gs>
              <a:gs pos="70000">
                <a:srgbClr val="A65528"/>
              </a:gs>
              <a:gs pos="100000">
                <a:srgbClr val="663012"/>
              </a:gs>
            </a:gsLst>
            <a:lin ang="16200000" scaled="1"/>
            <a:tileRect/>
          </a:grad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rot="5400000">
            <a:off x="5679257" y="2393149"/>
            <a:ext cx="4929222" cy="2000264"/>
          </a:xfrm>
          <a:prstGeom prst="wave">
            <a:avLst>
              <a:gd name="adj1" fmla="val 20000"/>
              <a:gd name="adj2" fmla="val -10000"/>
            </a:avLst>
          </a:prstGeom>
          <a:gradFill flip="none" rotWithShape="1">
            <a:gsLst>
              <a:gs pos="0">
                <a:srgbClr val="5C3D00"/>
              </a:gs>
              <a:gs pos="30000">
                <a:srgbClr val="D49E6C"/>
              </a:gs>
              <a:gs pos="70000">
                <a:srgbClr val="A65528"/>
              </a:gs>
              <a:gs pos="100000">
                <a:srgbClr val="663012"/>
              </a:gs>
            </a:gsLst>
            <a:lin ang="16200000" scaled="1"/>
            <a:tileRect/>
          </a:grad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0"/>
            <a:ext cx="9144000" cy="6858000"/>
          </a:xfrm>
          <a:prstGeom prst="rect">
            <a:avLst/>
          </a:prstGeom>
          <a:gradFill>
            <a:gsLst>
              <a:gs pos="0">
                <a:srgbClr val="D6B19C"/>
              </a:gs>
              <a:gs pos="30000">
                <a:srgbClr val="D49E6C"/>
              </a:gs>
              <a:gs pos="70000">
                <a:srgbClr val="A65528"/>
              </a:gs>
              <a:gs pos="100000">
                <a:srgbClr val="663012"/>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0-#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19" presetClass="entr" presetSubtype="10" fill="hold" grpId="1" nodeType="withEffect">
                                  <p:stCondLst>
                                    <p:cond delay="0"/>
                                  </p:stCondLst>
                                  <p:childTnLst>
                                    <p:set>
                                      <p:cBhvr>
                                        <p:cTn id="41" dur="1" fill="hold">
                                          <p:stCondLst>
                                            <p:cond delay="0"/>
                                          </p:stCondLst>
                                        </p:cTn>
                                        <p:tgtEl>
                                          <p:spTgt spid="5"/>
                                        </p:tgtEl>
                                        <p:attrNameLst>
                                          <p:attrName>style.visibility</p:attrName>
                                        </p:attrNameLst>
                                      </p:cBhvr>
                                      <p:to>
                                        <p:strVal val="visible"/>
                                      </p:to>
                                    </p:set>
                                    <p:anim calcmode="lin" valueType="num">
                                      <p:cBhvr>
                                        <p:cTn id="42" dur="3000" fill="hold"/>
                                        <p:tgtEl>
                                          <p:spTgt spid="5"/>
                                        </p:tgtEl>
                                        <p:attrNameLst>
                                          <p:attrName>ppt_w</p:attrName>
                                        </p:attrNameLst>
                                      </p:cBhvr>
                                      <p:tavLst>
                                        <p:tav tm="0" fmla="#ppt_w*sin(2.5*pi*$)">
                                          <p:val>
                                            <p:fltVal val="0"/>
                                          </p:val>
                                        </p:tav>
                                        <p:tav tm="100000">
                                          <p:val>
                                            <p:fltVal val="1"/>
                                          </p:val>
                                        </p:tav>
                                      </p:tavLst>
                                    </p:anim>
                                    <p:anim calcmode="lin" valueType="num">
                                      <p:cBhvr>
                                        <p:cTn id="43" dur="3000" fill="hold"/>
                                        <p:tgtEl>
                                          <p:spTgt spid="5"/>
                                        </p:tgtEl>
                                        <p:attrNameLst>
                                          <p:attrName>ppt_h</p:attrName>
                                        </p:attrNameLst>
                                      </p:cBhvr>
                                      <p:tavLst>
                                        <p:tav tm="0">
                                          <p:val>
                                            <p:strVal val="#ppt_h"/>
                                          </p:val>
                                        </p:tav>
                                        <p:tav tm="100000">
                                          <p:val>
                                            <p:strVal val="#ppt_h"/>
                                          </p:val>
                                        </p:tav>
                                      </p:tavLst>
                                    </p:anim>
                                  </p:childTnLst>
                                </p:cTn>
                              </p:par>
                              <p:par>
                                <p:cTn id="44" presetID="19" presetClass="entr" presetSubtype="10" fill="hold" grpId="1"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p:cTn id="46" dur="3000" fill="hold"/>
                                        <p:tgtEl>
                                          <p:spTgt spid="6"/>
                                        </p:tgtEl>
                                        <p:attrNameLst>
                                          <p:attrName>ppt_w</p:attrName>
                                        </p:attrNameLst>
                                      </p:cBhvr>
                                      <p:tavLst>
                                        <p:tav tm="0" fmla="#ppt_w*sin(2.5*pi*$)">
                                          <p:val>
                                            <p:fltVal val="0"/>
                                          </p:val>
                                        </p:tav>
                                        <p:tav tm="100000">
                                          <p:val>
                                            <p:fltVal val="1"/>
                                          </p:val>
                                        </p:tav>
                                      </p:tavLst>
                                    </p:anim>
                                    <p:anim calcmode="lin" valueType="num">
                                      <p:cBhvr>
                                        <p:cTn id="47" dur="3000" fill="hold"/>
                                        <p:tgtEl>
                                          <p:spTgt spid="6"/>
                                        </p:tgtEl>
                                        <p:attrNameLst>
                                          <p:attrName>ppt_h</p:attrName>
                                        </p:attrNameLst>
                                      </p:cBhvr>
                                      <p:tavLst>
                                        <p:tav tm="0">
                                          <p:val>
                                            <p:strVal val="#ppt_h"/>
                                          </p:val>
                                        </p:tav>
                                        <p:tav tm="100000">
                                          <p:val>
                                            <p:strVal val="#ppt_h"/>
                                          </p:val>
                                        </p:tav>
                                      </p:tavLst>
                                    </p:anim>
                                  </p:childTnLst>
                                </p:cTn>
                              </p:par>
                              <p:par>
                                <p:cTn id="48" presetID="19" presetClass="entr" presetSubtype="10" fill="hold" grpId="1" nodeType="withEffect">
                                  <p:stCondLst>
                                    <p:cond delay="0"/>
                                  </p:stCondLst>
                                  <p:childTnLst>
                                    <p:set>
                                      <p:cBhvr>
                                        <p:cTn id="49" dur="1" fill="hold">
                                          <p:stCondLst>
                                            <p:cond delay="0"/>
                                          </p:stCondLst>
                                        </p:cTn>
                                        <p:tgtEl>
                                          <p:spTgt spid="7"/>
                                        </p:tgtEl>
                                        <p:attrNameLst>
                                          <p:attrName>style.visibility</p:attrName>
                                        </p:attrNameLst>
                                      </p:cBhvr>
                                      <p:to>
                                        <p:strVal val="visible"/>
                                      </p:to>
                                    </p:set>
                                    <p:anim calcmode="lin" valueType="num">
                                      <p:cBhvr>
                                        <p:cTn id="50" dur="3000" fill="hold"/>
                                        <p:tgtEl>
                                          <p:spTgt spid="7"/>
                                        </p:tgtEl>
                                        <p:attrNameLst>
                                          <p:attrName>ppt_w</p:attrName>
                                        </p:attrNameLst>
                                      </p:cBhvr>
                                      <p:tavLst>
                                        <p:tav tm="0" fmla="#ppt_w*sin(2.5*pi*$)">
                                          <p:val>
                                            <p:fltVal val="0"/>
                                          </p:val>
                                        </p:tav>
                                        <p:tav tm="100000">
                                          <p:val>
                                            <p:fltVal val="1"/>
                                          </p:val>
                                        </p:tav>
                                      </p:tavLst>
                                    </p:anim>
                                    <p:anim calcmode="lin" valueType="num">
                                      <p:cBhvr>
                                        <p:cTn id="51" dur="3000" fill="hold"/>
                                        <p:tgtEl>
                                          <p:spTgt spid="7"/>
                                        </p:tgtEl>
                                        <p:attrNameLst>
                                          <p:attrName>ppt_h</p:attrName>
                                        </p:attrNameLst>
                                      </p:cBhvr>
                                      <p:tavLst>
                                        <p:tav tm="0">
                                          <p:val>
                                            <p:strVal val="#ppt_h"/>
                                          </p:val>
                                        </p:tav>
                                        <p:tav tm="100000">
                                          <p:val>
                                            <p:strVal val="#ppt_h"/>
                                          </p:val>
                                        </p:tav>
                                      </p:tavLst>
                                    </p:anim>
                                  </p:childTnLst>
                                </p:cTn>
                              </p:par>
                              <p:par>
                                <p:cTn id="52" presetID="19" presetClass="entr" presetSubtype="10" fill="hold" grpId="1" nodeType="withEffect">
                                  <p:stCondLst>
                                    <p:cond delay="0"/>
                                  </p:stCondLst>
                                  <p:childTnLst>
                                    <p:set>
                                      <p:cBhvr>
                                        <p:cTn id="53" dur="1" fill="hold">
                                          <p:stCondLst>
                                            <p:cond delay="0"/>
                                          </p:stCondLst>
                                        </p:cTn>
                                        <p:tgtEl>
                                          <p:spTgt spid="8"/>
                                        </p:tgtEl>
                                        <p:attrNameLst>
                                          <p:attrName>style.visibility</p:attrName>
                                        </p:attrNameLst>
                                      </p:cBhvr>
                                      <p:to>
                                        <p:strVal val="visible"/>
                                      </p:to>
                                    </p:set>
                                    <p:anim calcmode="lin" valueType="num">
                                      <p:cBhvr>
                                        <p:cTn id="54" dur="3000" fill="hold"/>
                                        <p:tgtEl>
                                          <p:spTgt spid="8"/>
                                        </p:tgtEl>
                                        <p:attrNameLst>
                                          <p:attrName>ppt_w</p:attrName>
                                        </p:attrNameLst>
                                      </p:cBhvr>
                                      <p:tavLst>
                                        <p:tav tm="0" fmla="#ppt_w*sin(2.5*pi*$)">
                                          <p:val>
                                            <p:fltVal val="0"/>
                                          </p:val>
                                        </p:tav>
                                        <p:tav tm="100000">
                                          <p:val>
                                            <p:fltVal val="1"/>
                                          </p:val>
                                        </p:tav>
                                      </p:tavLst>
                                    </p:anim>
                                    <p:anim calcmode="lin" valueType="num">
                                      <p:cBhvr>
                                        <p:cTn id="55" dur="3000" fill="hold"/>
                                        <p:tgtEl>
                                          <p:spTgt spid="8"/>
                                        </p:tgtEl>
                                        <p:attrNameLst>
                                          <p:attrName>ppt_h</p:attrName>
                                        </p:attrNameLst>
                                      </p:cBhvr>
                                      <p:tavLst>
                                        <p:tav tm="0">
                                          <p:val>
                                            <p:strVal val="#ppt_h"/>
                                          </p:val>
                                        </p:tav>
                                        <p:tav tm="100000">
                                          <p:val>
                                            <p:strVal val="#ppt_h"/>
                                          </p:val>
                                        </p:tav>
                                      </p:tavLst>
                                    </p:anim>
                                  </p:childTnLst>
                                </p:cTn>
                              </p:par>
                              <p:par>
                                <p:cTn id="56" presetID="19" presetClass="entr" presetSubtype="10" fill="hold" grpId="1" nodeType="withEffect">
                                  <p:stCondLst>
                                    <p:cond delay="0"/>
                                  </p:stCondLst>
                                  <p:childTnLst>
                                    <p:set>
                                      <p:cBhvr>
                                        <p:cTn id="57" dur="1" fill="hold">
                                          <p:stCondLst>
                                            <p:cond delay="0"/>
                                          </p:stCondLst>
                                        </p:cTn>
                                        <p:tgtEl>
                                          <p:spTgt spid="9"/>
                                        </p:tgtEl>
                                        <p:attrNameLst>
                                          <p:attrName>style.visibility</p:attrName>
                                        </p:attrNameLst>
                                      </p:cBhvr>
                                      <p:to>
                                        <p:strVal val="visible"/>
                                      </p:to>
                                    </p:set>
                                    <p:anim calcmode="lin" valueType="num">
                                      <p:cBhvr>
                                        <p:cTn id="58" dur="3000" fill="hold"/>
                                        <p:tgtEl>
                                          <p:spTgt spid="9"/>
                                        </p:tgtEl>
                                        <p:attrNameLst>
                                          <p:attrName>ppt_w</p:attrName>
                                        </p:attrNameLst>
                                      </p:cBhvr>
                                      <p:tavLst>
                                        <p:tav tm="0" fmla="#ppt_w*sin(2.5*pi*$)">
                                          <p:val>
                                            <p:fltVal val="0"/>
                                          </p:val>
                                        </p:tav>
                                        <p:tav tm="100000">
                                          <p:val>
                                            <p:fltVal val="1"/>
                                          </p:val>
                                        </p:tav>
                                      </p:tavLst>
                                    </p:anim>
                                    <p:anim calcmode="lin" valueType="num">
                                      <p:cBhvr>
                                        <p:cTn id="59" dur="3000" fill="hold"/>
                                        <p:tgtEl>
                                          <p:spTgt spid="9"/>
                                        </p:tgtEl>
                                        <p:attrNameLst>
                                          <p:attrName>ppt_h</p:attrName>
                                        </p:attrNameLst>
                                      </p:cBhvr>
                                      <p:tavLst>
                                        <p:tav tm="0">
                                          <p:val>
                                            <p:strVal val="#ppt_h"/>
                                          </p:val>
                                        </p:tav>
                                        <p:tav tm="100000">
                                          <p:val>
                                            <p:strVal val="#ppt_h"/>
                                          </p:val>
                                        </p:tav>
                                      </p:tavLst>
                                    </p:anim>
                                  </p:childTnLst>
                                </p:cTn>
                              </p:par>
                              <p:par>
                                <p:cTn id="60" presetID="19" presetClass="entr" presetSubtype="10" fill="hold" grpId="1" nodeType="withEffect">
                                  <p:stCondLst>
                                    <p:cond delay="0"/>
                                  </p:stCondLst>
                                  <p:childTnLst>
                                    <p:set>
                                      <p:cBhvr>
                                        <p:cTn id="61" dur="1" fill="hold">
                                          <p:stCondLst>
                                            <p:cond delay="0"/>
                                          </p:stCondLst>
                                        </p:cTn>
                                        <p:tgtEl>
                                          <p:spTgt spid="10"/>
                                        </p:tgtEl>
                                        <p:attrNameLst>
                                          <p:attrName>style.visibility</p:attrName>
                                        </p:attrNameLst>
                                      </p:cBhvr>
                                      <p:to>
                                        <p:strVal val="visible"/>
                                      </p:to>
                                    </p:set>
                                    <p:anim calcmode="lin" valueType="num">
                                      <p:cBhvr>
                                        <p:cTn id="62" dur="3000" fill="hold"/>
                                        <p:tgtEl>
                                          <p:spTgt spid="10"/>
                                        </p:tgtEl>
                                        <p:attrNameLst>
                                          <p:attrName>ppt_w</p:attrName>
                                        </p:attrNameLst>
                                      </p:cBhvr>
                                      <p:tavLst>
                                        <p:tav tm="0" fmla="#ppt_w*sin(2.5*pi*$)">
                                          <p:val>
                                            <p:fltVal val="0"/>
                                          </p:val>
                                        </p:tav>
                                        <p:tav tm="100000">
                                          <p:val>
                                            <p:fltVal val="1"/>
                                          </p:val>
                                        </p:tav>
                                      </p:tavLst>
                                    </p:anim>
                                    <p:anim calcmode="lin" valueType="num">
                                      <p:cBhvr>
                                        <p:cTn id="63" dur="3000" fill="hold"/>
                                        <p:tgtEl>
                                          <p:spTgt spid="10"/>
                                        </p:tgtEl>
                                        <p:attrNameLst>
                                          <p:attrName>ppt_h</p:attrName>
                                        </p:attrNameLst>
                                      </p:cBhvr>
                                      <p:tavLst>
                                        <p:tav tm="0">
                                          <p:val>
                                            <p:strVal val="#ppt_h"/>
                                          </p:val>
                                        </p:tav>
                                        <p:tav tm="100000">
                                          <p:val>
                                            <p:strVal val="#ppt_h"/>
                                          </p:val>
                                        </p:tav>
                                      </p:tavLst>
                                    </p:anim>
                                  </p:childTnLst>
                                </p:cTn>
                              </p:par>
                              <p:par>
                                <p:cTn id="64" presetID="19" presetClass="entr" presetSubtype="10" fill="hold" grpId="1" nodeType="withEffect">
                                  <p:stCondLst>
                                    <p:cond delay="0"/>
                                  </p:stCondLst>
                                  <p:childTnLst>
                                    <p:set>
                                      <p:cBhvr>
                                        <p:cTn id="65" dur="1" fill="hold">
                                          <p:stCondLst>
                                            <p:cond delay="0"/>
                                          </p:stCondLst>
                                        </p:cTn>
                                        <p:tgtEl>
                                          <p:spTgt spid="11"/>
                                        </p:tgtEl>
                                        <p:attrNameLst>
                                          <p:attrName>style.visibility</p:attrName>
                                        </p:attrNameLst>
                                      </p:cBhvr>
                                      <p:to>
                                        <p:strVal val="visible"/>
                                      </p:to>
                                    </p:set>
                                    <p:anim calcmode="lin" valueType="num">
                                      <p:cBhvr>
                                        <p:cTn id="66" dur="3000" fill="hold"/>
                                        <p:tgtEl>
                                          <p:spTgt spid="11"/>
                                        </p:tgtEl>
                                        <p:attrNameLst>
                                          <p:attrName>ppt_w</p:attrName>
                                        </p:attrNameLst>
                                      </p:cBhvr>
                                      <p:tavLst>
                                        <p:tav tm="0" fmla="#ppt_w*sin(2.5*pi*$)">
                                          <p:val>
                                            <p:fltVal val="0"/>
                                          </p:val>
                                        </p:tav>
                                        <p:tav tm="100000">
                                          <p:val>
                                            <p:fltVal val="1"/>
                                          </p:val>
                                        </p:tav>
                                      </p:tavLst>
                                    </p:anim>
                                    <p:anim calcmode="lin" valueType="num">
                                      <p:cBhvr>
                                        <p:cTn id="67" dur="3000" fill="hold"/>
                                        <p:tgtEl>
                                          <p:spTgt spid="11"/>
                                        </p:tgtEl>
                                        <p:attrNameLst>
                                          <p:attrName>ppt_h</p:attrName>
                                        </p:attrNameLst>
                                      </p:cBhvr>
                                      <p:tavLst>
                                        <p:tav tm="0">
                                          <p:val>
                                            <p:strVal val="#ppt_h"/>
                                          </p:val>
                                        </p:tav>
                                        <p:tav tm="100000">
                                          <p:val>
                                            <p:strVal val="#ppt_h"/>
                                          </p:val>
                                        </p:tav>
                                      </p:tavLst>
                                    </p:anim>
                                  </p:childTnLst>
                                </p:cTn>
                              </p:par>
                              <p:par>
                                <p:cTn id="68" presetID="19" presetClass="entr" presetSubtype="10" fill="hold" grpId="1" nodeType="withEffect">
                                  <p:stCondLst>
                                    <p:cond delay="0"/>
                                  </p:stCondLst>
                                  <p:childTnLst>
                                    <p:set>
                                      <p:cBhvr>
                                        <p:cTn id="69" dur="1" fill="hold">
                                          <p:stCondLst>
                                            <p:cond delay="0"/>
                                          </p:stCondLst>
                                        </p:cTn>
                                        <p:tgtEl>
                                          <p:spTgt spid="12"/>
                                        </p:tgtEl>
                                        <p:attrNameLst>
                                          <p:attrName>style.visibility</p:attrName>
                                        </p:attrNameLst>
                                      </p:cBhvr>
                                      <p:to>
                                        <p:strVal val="visible"/>
                                      </p:to>
                                    </p:set>
                                    <p:anim calcmode="lin" valueType="num">
                                      <p:cBhvr>
                                        <p:cTn id="70" dur="3000" fill="hold"/>
                                        <p:tgtEl>
                                          <p:spTgt spid="12"/>
                                        </p:tgtEl>
                                        <p:attrNameLst>
                                          <p:attrName>ppt_w</p:attrName>
                                        </p:attrNameLst>
                                      </p:cBhvr>
                                      <p:tavLst>
                                        <p:tav tm="0" fmla="#ppt_w*sin(2.5*pi*$)">
                                          <p:val>
                                            <p:fltVal val="0"/>
                                          </p:val>
                                        </p:tav>
                                        <p:tav tm="100000">
                                          <p:val>
                                            <p:fltVal val="1"/>
                                          </p:val>
                                        </p:tav>
                                      </p:tavLst>
                                    </p:anim>
                                    <p:anim calcmode="lin" valueType="num">
                                      <p:cBhvr>
                                        <p:cTn id="71" dur="3000" fill="hold"/>
                                        <p:tgtEl>
                                          <p:spTgt spid="12"/>
                                        </p:tgtEl>
                                        <p:attrNameLst>
                                          <p:attrName>ppt_h</p:attrName>
                                        </p:attrNameLst>
                                      </p:cBhvr>
                                      <p:tavLst>
                                        <p:tav tm="0">
                                          <p:val>
                                            <p:strVal val="#ppt_h"/>
                                          </p:val>
                                        </p:tav>
                                        <p:tav tm="100000">
                                          <p:val>
                                            <p:strVal val="#ppt_h"/>
                                          </p:val>
                                        </p:tav>
                                      </p:tavLst>
                                    </p:anim>
                                  </p:childTnLst>
                                </p:cTn>
                              </p:par>
                            </p:childTnLst>
                          </p:cTn>
                        </p:par>
                        <p:par>
                          <p:cTn id="72" fill="hold">
                            <p:stCondLst>
                              <p:cond delay="3000"/>
                            </p:stCondLst>
                            <p:childTnLst>
                              <p:par>
                                <p:cTn id="73" presetID="2" presetClass="exit" presetSubtype="2" fill="hold" grpId="2" nodeType="afterEffect">
                                  <p:stCondLst>
                                    <p:cond delay="0"/>
                                  </p:stCondLst>
                                  <p:childTnLst>
                                    <p:anim calcmode="lin" valueType="num">
                                      <p:cBhvr additive="base">
                                        <p:cTn id="74" dur="3000"/>
                                        <p:tgtEl>
                                          <p:spTgt spid="5"/>
                                        </p:tgtEl>
                                        <p:attrNameLst>
                                          <p:attrName>ppt_x</p:attrName>
                                        </p:attrNameLst>
                                      </p:cBhvr>
                                      <p:tavLst>
                                        <p:tav tm="0">
                                          <p:val>
                                            <p:strVal val="ppt_x"/>
                                          </p:val>
                                        </p:tav>
                                        <p:tav tm="100000">
                                          <p:val>
                                            <p:strVal val="1+ppt_w/2"/>
                                          </p:val>
                                        </p:tav>
                                      </p:tavLst>
                                    </p:anim>
                                    <p:anim calcmode="lin" valueType="num">
                                      <p:cBhvr additive="base">
                                        <p:cTn id="75" dur="3000"/>
                                        <p:tgtEl>
                                          <p:spTgt spid="5"/>
                                        </p:tgtEl>
                                        <p:attrNameLst>
                                          <p:attrName>ppt_y</p:attrName>
                                        </p:attrNameLst>
                                      </p:cBhvr>
                                      <p:tavLst>
                                        <p:tav tm="0">
                                          <p:val>
                                            <p:strVal val="ppt_y"/>
                                          </p:val>
                                        </p:tav>
                                        <p:tav tm="100000">
                                          <p:val>
                                            <p:strVal val="ppt_y"/>
                                          </p:val>
                                        </p:tav>
                                      </p:tavLst>
                                    </p:anim>
                                    <p:set>
                                      <p:cBhvr>
                                        <p:cTn id="76" dur="1" fill="hold">
                                          <p:stCondLst>
                                            <p:cond delay="2999"/>
                                          </p:stCondLst>
                                        </p:cTn>
                                        <p:tgtEl>
                                          <p:spTgt spid="5"/>
                                        </p:tgtEl>
                                        <p:attrNameLst>
                                          <p:attrName>style.visibility</p:attrName>
                                        </p:attrNameLst>
                                      </p:cBhvr>
                                      <p:to>
                                        <p:strVal val="hidden"/>
                                      </p:to>
                                    </p:set>
                                  </p:childTnLst>
                                </p:cTn>
                              </p:par>
                              <p:par>
                                <p:cTn id="77" presetID="2" presetClass="exit" presetSubtype="8" fill="hold" grpId="2" nodeType="withEffect">
                                  <p:stCondLst>
                                    <p:cond delay="0"/>
                                  </p:stCondLst>
                                  <p:childTnLst>
                                    <p:anim calcmode="lin" valueType="num">
                                      <p:cBhvr additive="base">
                                        <p:cTn id="78" dur="3000"/>
                                        <p:tgtEl>
                                          <p:spTgt spid="6"/>
                                        </p:tgtEl>
                                        <p:attrNameLst>
                                          <p:attrName>ppt_x</p:attrName>
                                        </p:attrNameLst>
                                      </p:cBhvr>
                                      <p:tavLst>
                                        <p:tav tm="0">
                                          <p:val>
                                            <p:strVal val="ppt_x"/>
                                          </p:val>
                                        </p:tav>
                                        <p:tav tm="100000">
                                          <p:val>
                                            <p:strVal val="0-ppt_w/2"/>
                                          </p:val>
                                        </p:tav>
                                      </p:tavLst>
                                    </p:anim>
                                    <p:anim calcmode="lin" valueType="num">
                                      <p:cBhvr additive="base">
                                        <p:cTn id="79" dur="3000"/>
                                        <p:tgtEl>
                                          <p:spTgt spid="6"/>
                                        </p:tgtEl>
                                        <p:attrNameLst>
                                          <p:attrName>ppt_y</p:attrName>
                                        </p:attrNameLst>
                                      </p:cBhvr>
                                      <p:tavLst>
                                        <p:tav tm="0">
                                          <p:val>
                                            <p:strVal val="ppt_y"/>
                                          </p:val>
                                        </p:tav>
                                        <p:tav tm="100000">
                                          <p:val>
                                            <p:strVal val="ppt_y"/>
                                          </p:val>
                                        </p:tav>
                                      </p:tavLst>
                                    </p:anim>
                                    <p:set>
                                      <p:cBhvr>
                                        <p:cTn id="80" dur="1" fill="hold">
                                          <p:stCondLst>
                                            <p:cond delay="2999"/>
                                          </p:stCondLst>
                                        </p:cTn>
                                        <p:tgtEl>
                                          <p:spTgt spid="6"/>
                                        </p:tgtEl>
                                        <p:attrNameLst>
                                          <p:attrName>style.visibility</p:attrName>
                                        </p:attrNameLst>
                                      </p:cBhvr>
                                      <p:to>
                                        <p:strVal val="hidden"/>
                                      </p:to>
                                    </p:set>
                                  </p:childTnLst>
                                </p:cTn>
                              </p:par>
                              <p:par>
                                <p:cTn id="81" presetID="2" presetClass="exit" presetSubtype="2" fill="hold" grpId="2" nodeType="withEffect">
                                  <p:stCondLst>
                                    <p:cond delay="0"/>
                                  </p:stCondLst>
                                  <p:childTnLst>
                                    <p:anim calcmode="lin" valueType="num">
                                      <p:cBhvr additive="base">
                                        <p:cTn id="82" dur="3000"/>
                                        <p:tgtEl>
                                          <p:spTgt spid="7"/>
                                        </p:tgtEl>
                                        <p:attrNameLst>
                                          <p:attrName>ppt_x</p:attrName>
                                        </p:attrNameLst>
                                      </p:cBhvr>
                                      <p:tavLst>
                                        <p:tav tm="0">
                                          <p:val>
                                            <p:strVal val="ppt_x"/>
                                          </p:val>
                                        </p:tav>
                                        <p:tav tm="100000">
                                          <p:val>
                                            <p:strVal val="1+ppt_w/2"/>
                                          </p:val>
                                        </p:tav>
                                      </p:tavLst>
                                    </p:anim>
                                    <p:anim calcmode="lin" valueType="num">
                                      <p:cBhvr additive="base">
                                        <p:cTn id="83" dur="3000"/>
                                        <p:tgtEl>
                                          <p:spTgt spid="7"/>
                                        </p:tgtEl>
                                        <p:attrNameLst>
                                          <p:attrName>ppt_y</p:attrName>
                                        </p:attrNameLst>
                                      </p:cBhvr>
                                      <p:tavLst>
                                        <p:tav tm="0">
                                          <p:val>
                                            <p:strVal val="ppt_y"/>
                                          </p:val>
                                        </p:tav>
                                        <p:tav tm="100000">
                                          <p:val>
                                            <p:strVal val="ppt_y"/>
                                          </p:val>
                                        </p:tav>
                                      </p:tavLst>
                                    </p:anim>
                                    <p:set>
                                      <p:cBhvr>
                                        <p:cTn id="84" dur="1" fill="hold">
                                          <p:stCondLst>
                                            <p:cond delay="2999"/>
                                          </p:stCondLst>
                                        </p:cTn>
                                        <p:tgtEl>
                                          <p:spTgt spid="7"/>
                                        </p:tgtEl>
                                        <p:attrNameLst>
                                          <p:attrName>style.visibility</p:attrName>
                                        </p:attrNameLst>
                                      </p:cBhvr>
                                      <p:to>
                                        <p:strVal val="hidden"/>
                                      </p:to>
                                    </p:set>
                                  </p:childTnLst>
                                </p:cTn>
                              </p:par>
                              <p:par>
                                <p:cTn id="85" presetID="2" presetClass="exit" presetSubtype="8" fill="hold" grpId="2" nodeType="withEffect">
                                  <p:stCondLst>
                                    <p:cond delay="0"/>
                                  </p:stCondLst>
                                  <p:childTnLst>
                                    <p:anim calcmode="lin" valueType="num">
                                      <p:cBhvr additive="base">
                                        <p:cTn id="86" dur="3000"/>
                                        <p:tgtEl>
                                          <p:spTgt spid="8"/>
                                        </p:tgtEl>
                                        <p:attrNameLst>
                                          <p:attrName>ppt_x</p:attrName>
                                        </p:attrNameLst>
                                      </p:cBhvr>
                                      <p:tavLst>
                                        <p:tav tm="0">
                                          <p:val>
                                            <p:strVal val="ppt_x"/>
                                          </p:val>
                                        </p:tav>
                                        <p:tav tm="100000">
                                          <p:val>
                                            <p:strVal val="0-ppt_w/2"/>
                                          </p:val>
                                        </p:tav>
                                      </p:tavLst>
                                    </p:anim>
                                    <p:anim calcmode="lin" valueType="num">
                                      <p:cBhvr additive="base">
                                        <p:cTn id="87" dur="3000"/>
                                        <p:tgtEl>
                                          <p:spTgt spid="8"/>
                                        </p:tgtEl>
                                        <p:attrNameLst>
                                          <p:attrName>ppt_y</p:attrName>
                                        </p:attrNameLst>
                                      </p:cBhvr>
                                      <p:tavLst>
                                        <p:tav tm="0">
                                          <p:val>
                                            <p:strVal val="ppt_y"/>
                                          </p:val>
                                        </p:tav>
                                        <p:tav tm="100000">
                                          <p:val>
                                            <p:strVal val="ppt_y"/>
                                          </p:val>
                                        </p:tav>
                                      </p:tavLst>
                                    </p:anim>
                                    <p:set>
                                      <p:cBhvr>
                                        <p:cTn id="88" dur="1" fill="hold">
                                          <p:stCondLst>
                                            <p:cond delay="2999"/>
                                          </p:stCondLst>
                                        </p:cTn>
                                        <p:tgtEl>
                                          <p:spTgt spid="8"/>
                                        </p:tgtEl>
                                        <p:attrNameLst>
                                          <p:attrName>style.visibility</p:attrName>
                                        </p:attrNameLst>
                                      </p:cBhvr>
                                      <p:to>
                                        <p:strVal val="hidden"/>
                                      </p:to>
                                    </p:set>
                                  </p:childTnLst>
                                </p:cTn>
                              </p:par>
                              <p:par>
                                <p:cTn id="89" presetID="2" presetClass="exit" presetSubtype="2" fill="hold" grpId="2" nodeType="withEffect">
                                  <p:stCondLst>
                                    <p:cond delay="0"/>
                                  </p:stCondLst>
                                  <p:childTnLst>
                                    <p:anim calcmode="lin" valueType="num">
                                      <p:cBhvr additive="base">
                                        <p:cTn id="90" dur="3000"/>
                                        <p:tgtEl>
                                          <p:spTgt spid="9"/>
                                        </p:tgtEl>
                                        <p:attrNameLst>
                                          <p:attrName>ppt_x</p:attrName>
                                        </p:attrNameLst>
                                      </p:cBhvr>
                                      <p:tavLst>
                                        <p:tav tm="0">
                                          <p:val>
                                            <p:strVal val="ppt_x"/>
                                          </p:val>
                                        </p:tav>
                                        <p:tav tm="100000">
                                          <p:val>
                                            <p:strVal val="1+ppt_w/2"/>
                                          </p:val>
                                        </p:tav>
                                      </p:tavLst>
                                    </p:anim>
                                    <p:anim calcmode="lin" valueType="num">
                                      <p:cBhvr additive="base">
                                        <p:cTn id="91" dur="3000"/>
                                        <p:tgtEl>
                                          <p:spTgt spid="9"/>
                                        </p:tgtEl>
                                        <p:attrNameLst>
                                          <p:attrName>ppt_y</p:attrName>
                                        </p:attrNameLst>
                                      </p:cBhvr>
                                      <p:tavLst>
                                        <p:tav tm="0">
                                          <p:val>
                                            <p:strVal val="ppt_y"/>
                                          </p:val>
                                        </p:tav>
                                        <p:tav tm="100000">
                                          <p:val>
                                            <p:strVal val="ppt_y"/>
                                          </p:val>
                                        </p:tav>
                                      </p:tavLst>
                                    </p:anim>
                                    <p:set>
                                      <p:cBhvr>
                                        <p:cTn id="92" dur="1" fill="hold">
                                          <p:stCondLst>
                                            <p:cond delay="2999"/>
                                          </p:stCondLst>
                                        </p:cTn>
                                        <p:tgtEl>
                                          <p:spTgt spid="9"/>
                                        </p:tgtEl>
                                        <p:attrNameLst>
                                          <p:attrName>style.visibility</p:attrName>
                                        </p:attrNameLst>
                                      </p:cBhvr>
                                      <p:to>
                                        <p:strVal val="hidden"/>
                                      </p:to>
                                    </p:set>
                                  </p:childTnLst>
                                </p:cTn>
                              </p:par>
                              <p:par>
                                <p:cTn id="93" presetID="2" presetClass="exit" presetSubtype="8" fill="hold" grpId="2" nodeType="withEffect">
                                  <p:stCondLst>
                                    <p:cond delay="0"/>
                                  </p:stCondLst>
                                  <p:childTnLst>
                                    <p:anim calcmode="lin" valueType="num">
                                      <p:cBhvr additive="base">
                                        <p:cTn id="94" dur="3000"/>
                                        <p:tgtEl>
                                          <p:spTgt spid="10"/>
                                        </p:tgtEl>
                                        <p:attrNameLst>
                                          <p:attrName>ppt_x</p:attrName>
                                        </p:attrNameLst>
                                      </p:cBhvr>
                                      <p:tavLst>
                                        <p:tav tm="0">
                                          <p:val>
                                            <p:strVal val="ppt_x"/>
                                          </p:val>
                                        </p:tav>
                                        <p:tav tm="100000">
                                          <p:val>
                                            <p:strVal val="0-ppt_w/2"/>
                                          </p:val>
                                        </p:tav>
                                      </p:tavLst>
                                    </p:anim>
                                    <p:anim calcmode="lin" valueType="num">
                                      <p:cBhvr additive="base">
                                        <p:cTn id="95" dur="3000"/>
                                        <p:tgtEl>
                                          <p:spTgt spid="10"/>
                                        </p:tgtEl>
                                        <p:attrNameLst>
                                          <p:attrName>ppt_y</p:attrName>
                                        </p:attrNameLst>
                                      </p:cBhvr>
                                      <p:tavLst>
                                        <p:tav tm="0">
                                          <p:val>
                                            <p:strVal val="ppt_y"/>
                                          </p:val>
                                        </p:tav>
                                        <p:tav tm="100000">
                                          <p:val>
                                            <p:strVal val="ppt_y"/>
                                          </p:val>
                                        </p:tav>
                                      </p:tavLst>
                                    </p:anim>
                                    <p:set>
                                      <p:cBhvr>
                                        <p:cTn id="96" dur="1" fill="hold">
                                          <p:stCondLst>
                                            <p:cond delay="2999"/>
                                          </p:stCondLst>
                                        </p:cTn>
                                        <p:tgtEl>
                                          <p:spTgt spid="10"/>
                                        </p:tgtEl>
                                        <p:attrNameLst>
                                          <p:attrName>style.visibility</p:attrName>
                                        </p:attrNameLst>
                                      </p:cBhvr>
                                      <p:to>
                                        <p:strVal val="hidden"/>
                                      </p:to>
                                    </p:set>
                                  </p:childTnLst>
                                </p:cTn>
                              </p:par>
                              <p:par>
                                <p:cTn id="97" presetID="2" presetClass="exit" presetSubtype="2" fill="hold" grpId="2" nodeType="withEffect">
                                  <p:stCondLst>
                                    <p:cond delay="0"/>
                                  </p:stCondLst>
                                  <p:childTnLst>
                                    <p:anim calcmode="lin" valueType="num">
                                      <p:cBhvr additive="base">
                                        <p:cTn id="98" dur="3000"/>
                                        <p:tgtEl>
                                          <p:spTgt spid="11"/>
                                        </p:tgtEl>
                                        <p:attrNameLst>
                                          <p:attrName>ppt_x</p:attrName>
                                        </p:attrNameLst>
                                      </p:cBhvr>
                                      <p:tavLst>
                                        <p:tav tm="0">
                                          <p:val>
                                            <p:strVal val="ppt_x"/>
                                          </p:val>
                                        </p:tav>
                                        <p:tav tm="100000">
                                          <p:val>
                                            <p:strVal val="1+ppt_w/2"/>
                                          </p:val>
                                        </p:tav>
                                      </p:tavLst>
                                    </p:anim>
                                    <p:anim calcmode="lin" valueType="num">
                                      <p:cBhvr additive="base">
                                        <p:cTn id="99" dur="3000"/>
                                        <p:tgtEl>
                                          <p:spTgt spid="11"/>
                                        </p:tgtEl>
                                        <p:attrNameLst>
                                          <p:attrName>ppt_y</p:attrName>
                                        </p:attrNameLst>
                                      </p:cBhvr>
                                      <p:tavLst>
                                        <p:tav tm="0">
                                          <p:val>
                                            <p:strVal val="ppt_y"/>
                                          </p:val>
                                        </p:tav>
                                        <p:tav tm="100000">
                                          <p:val>
                                            <p:strVal val="ppt_y"/>
                                          </p:val>
                                        </p:tav>
                                      </p:tavLst>
                                    </p:anim>
                                    <p:set>
                                      <p:cBhvr>
                                        <p:cTn id="100" dur="1" fill="hold">
                                          <p:stCondLst>
                                            <p:cond delay="2999"/>
                                          </p:stCondLst>
                                        </p:cTn>
                                        <p:tgtEl>
                                          <p:spTgt spid="11"/>
                                        </p:tgtEl>
                                        <p:attrNameLst>
                                          <p:attrName>style.visibility</p:attrName>
                                        </p:attrNameLst>
                                      </p:cBhvr>
                                      <p:to>
                                        <p:strVal val="hidden"/>
                                      </p:to>
                                    </p:set>
                                  </p:childTnLst>
                                </p:cTn>
                              </p:par>
                              <p:par>
                                <p:cTn id="101" presetID="2" presetClass="exit" presetSubtype="8" fill="hold" grpId="2" nodeType="withEffect">
                                  <p:stCondLst>
                                    <p:cond delay="0"/>
                                  </p:stCondLst>
                                  <p:childTnLst>
                                    <p:anim calcmode="lin" valueType="num">
                                      <p:cBhvr additive="base">
                                        <p:cTn id="102" dur="3000"/>
                                        <p:tgtEl>
                                          <p:spTgt spid="12"/>
                                        </p:tgtEl>
                                        <p:attrNameLst>
                                          <p:attrName>ppt_x</p:attrName>
                                        </p:attrNameLst>
                                      </p:cBhvr>
                                      <p:tavLst>
                                        <p:tav tm="0">
                                          <p:val>
                                            <p:strVal val="ppt_x"/>
                                          </p:val>
                                        </p:tav>
                                        <p:tav tm="100000">
                                          <p:val>
                                            <p:strVal val="0-ppt_w/2"/>
                                          </p:val>
                                        </p:tav>
                                      </p:tavLst>
                                    </p:anim>
                                    <p:anim calcmode="lin" valueType="num">
                                      <p:cBhvr additive="base">
                                        <p:cTn id="103" dur="3000"/>
                                        <p:tgtEl>
                                          <p:spTgt spid="12"/>
                                        </p:tgtEl>
                                        <p:attrNameLst>
                                          <p:attrName>ppt_y</p:attrName>
                                        </p:attrNameLst>
                                      </p:cBhvr>
                                      <p:tavLst>
                                        <p:tav tm="0">
                                          <p:val>
                                            <p:strVal val="ppt_y"/>
                                          </p:val>
                                        </p:tav>
                                        <p:tav tm="100000">
                                          <p:val>
                                            <p:strVal val="ppt_y"/>
                                          </p:val>
                                        </p:tav>
                                      </p:tavLst>
                                    </p:anim>
                                    <p:set>
                                      <p:cBhvr>
                                        <p:cTn id="104" dur="1" fill="hold">
                                          <p:stCondLst>
                                            <p:cond delay="2999"/>
                                          </p:stCondLst>
                                        </p:cTn>
                                        <p:tgtEl>
                                          <p:spTgt spid="12"/>
                                        </p:tgtEl>
                                        <p:attrNameLst>
                                          <p:attrName>style.visibility</p:attrName>
                                        </p:attrNameLst>
                                      </p:cBhvr>
                                      <p:to>
                                        <p:strVal val="hidden"/>
                                      </p:to>
                                    </p:set>
                                  </p:childTnLst>
                                </p:cTn>
                              </p:par>
                              <p:par>
                                <p:cTn id="105" presetID="19" presetClass="exit" presetSubtype="10" fill="hold" grpId="3" nodeType="withEffect">
                                  <p:stCondLst>
                                    <p:cond delay="0"/>
                                  </p:stCondLst>
                                  <p:childTnLst>
                                    <p:anim calcmode="lin" valueType="num">
                                      <p:cBhvr>
                                        <p:cTn id="106" dur="3000"/>
                                        <p:tgtEl>
                                          <p:spTgt spid="5"/>
                                        </p:tgtEl>
                                        <p:attrNameLst>
                                          <p:attrName>ppt_h</p:attrName>
                                        </p:attrNameLst>
                                      </p:cBhvr>
                                      <p:tavLst>
                                        <p:tav tm="0">
                                          <p:val>
                                            <p:strVal val="ppt_h"/>
                                          </p:val>
                                        </p:tav>
                                        <p:tav tm="100000">
                                          <p:val>
                                            <p:strVal val="ppt_h"/>
                                          </p:val>
                                        </p:tav>
                                      </p:tavLst>
                                    </p:anim>
                                    <p:anim calcmode="lin" valueType="num">
                                      <p:cBhvr>
                                        <p:cTn id="107"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8" dur="1" fill="hold">
                                          <p:stCondLst>
                                            <p:cond delay="2999"/>
                                          </p:stCondLst>
                                        </p:cTn>
                                        <p:tgtEl>
                                          <p:spTgt spid="5"/>
                                        </p:tgtEl>
                                        <p:attrNameLst>
                                          <p:attrName>style.visibility</p:attrName>
                                        </p:attrNameLst>
                                      </p:cBhvr>
                                      <p:to>
                                        <p:strVal val="hidden"/>
                                      </p:to>
                                    </p:set>
                                  </p:childTnLst>
                                </p:cTn>
                              </p:par>
                              <p:par>
                                <p:cTn id="109" presetID="19" presetClass="exit" presetSubtype="10" fill="hold" grpId="3" nodeType="withEffect">
                                  <p:stCondLst>
                                    <p:cond delay="0"/>
                                  </p:stCondLst>
                                  <p:childTnLst>
                                    <p:anim calcmode="lin" valueType="num">
                                      <p:cBhvr>
                                        <p:cTn id="110" dur="3000"/>
                                        <p:tgtEl>
                                          <p:spTgt spid="6"/>
                                        </p:tgtEl>
                                        <p:attrNameLst>
                                          <p:attrName>ppt_h</p:attrName>
                                        </p:attrNameLst>
                                      </p:cBhvr>
                                      <p:tavLst>
                                        <p:tav tm="0">
                                          <p:val>
                                            <p:strVal val="ppt_h"/>
                                          </p:val>
                                        </p:tav>
                                        <p:tav tm="100000">
                                          <p:val>
                                            <p:strVal val="ppt_h"/>
                                          </p:val>
                                        </p:tav>
                                      </p:tavLst>
                                    </p:anim>
                                    <p:anim calcmode="lin" valueType="num">
                                      <p:cBhvr>
                                        <p:cTn id="111"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2" dur="1" fill="hold">
                                          <p:stCondLst>
                                            <p:cond delay="2999"/>
                                          </p:stCondLst>
                                        </p:cTn>
                                        <p:tgtEl>
                                          <p:spTgt spid="6"/>
                                        </p:tgtEl>
                                        <p:attrNameLst>
                                          <p:attrName>style.visibility</p:attrName>
                                        </p:attrNameLst>
                                      </p:cBhvr>
                                      <p:to>
                                        <p:strVal val="hidden"/>
                                      </p:to>
                                    </p:set>
                                  </p:childTnLst>
                                </p:cTn>
                              </p:par>
                              <p:par>
                                <p:cTn id="113" presetID="19" presetClass="exit" presetSubtype="10" fill="hold" grpId="3" nodeType="withEffect">
                                  <p:stCondLst>
                                    <p:cond delay="0"/>
                                  </p:stCondLst>
                                  <p:childTnLst>
                                    <p:anim calcmode="lin" valueType="num">
                                      <p:cBhvr>
                                        <p:cTn id="114" dur="3000"/>
                                        <p:tgtEl>
                                          <p:spTgt spid="7"/>
                                        </p:tgtEl>
                                        <p:attrNameLst>
                                          <p:attrName>ppt_h</p:attrName>
                                        </p:attrNameLst>
                                      </p:cBhvr>
                                      <p:tavLst>
                                        <p:tav tm="0">
                                          <p:val>
                                            <p:strVal val="ppt_h"/>
                                          </p:val>
                                        </p:tav>
                                        <p:tav tm="100000">
                                          <p:val>
                                            <p:strVal val="ppt_h"/>
                                          </p:val>
                                        </p:tav>
                                      </p:tavLst>
                                    </p:anim>
                                    <p:anim calcmode="lin" valueType="num">
                                      <p:cBhvr>
                                        <p:cTn id="115"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6" dur="1" fill="hold">
                                          <p:stCondLst>
                                            <p:cond delay="2999"/>
                                          </p:stCondLst>
                                        </p:cTn>
                                        <p:tgtEl>
                                          <p:spTgt spid="7"/>
                                        </p:tgtEl>
                                        <p:attrNameLst>
                                          <p:attrName>style.visibility</p:attrName>
                                        </p:attrNameLst>
                                      </p:cBhvr>
                                      <p:to>
                                        <p:strVal val="hidden"/>
                                      </p:to>
                                    </p:set>
                                  </p:childTnLst>
                                </p:cTn>
                              </p:par>
                              <p:par>
                                <p:cTn id="117" presetID="19" presetClass="exit" presetSubtype="10" fill="hold" grpId="3" nodeType="withEffect">
                                  <p:stCondLst>
                                    <p:cond delay="0"/>
                                  </p:stCondLst>
                                  <p:childTnLst>
                                    <p:anim calcmode="lin" valueType="num">
                                      <p:cBhvr>
                                        <p:cTn id="118" dur="3000"/>
                                        <p:tgtEl>
                                          <p:spTgt spid="8"/>
                                        </p:tgtEl>
                                        <p:attrNameLst>
                                          <p:attrName>ppt_h</p:attrName>
                                        </p:attrNameLst>
                                      </p:cBhvr>
                                      <p:tavLst>
                                        <p:tav tm="0">
                                          <p:val>
                                            <p:strVal val="ppt_h"/>
                                          </p:val>
                                        </p:tav>
                                        <p:tav tm="100000">
                                          <p:val>
                                            <p:strVal val="ppt_h"/>
                                          </p:val>
                                        </p:tav>
                                      </p:tavLst>
                                    </p:anim>
                                    <p:anim calcmode="lin" valueType="num">
                                      <p:cBhvr>
                                        <p:cTn id="119"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0" dur="1" fill="hold">
                                          <p:stCondLst>
                                            <p:cond delay="2999"/>
                                          </p:stCondLst>
                                        </p:cTn>
                                        <p:tgtEl>
                                          <p:spTgt spid="8"/>
                                        </p:tgtEl>
                                        <p:attrNameLst>
                                          <p:attrName>style.visibility</p:attrName>
                                        </p:attrNameLst>
                                      </p:cBhvr>
                                      <p:to>
                                        <p:strVal val="hidden"/>
                                      </p:to>
                                    </p:set>
                                  </p:childTnLst>
                                </p:cTn>
                              </p:par>
                              <p:par>
                                <p:cTn id="121" presetID="19" presetClass="exit" presetSubtype="10" fill="hold" grpId="3" nodeType="withEffect">
                                  <p:stCondLst>
                                    <p:cond delay="0"/>
                                  </p:stCondLst>
                                  <p:childTnLst>
                                    <p:anim calcmode="lin" valueType="num">
                                      <p:cBhvr>
                                        <p:cTn id="122" dur="3000"/>
                                        <p:tgtEl>
                                          <p:spTgt spid="9"/>
                                        </p:tgtEl>
                                        <p:attrNameLst>
                                          <p:attrName>ppt_h</p:attrName>
                                        </p:attrNameLst>
                                      </p:cBhvr>
                                      <p:tavLst>
                                        <p:tav tm="0">
                                          <p:val>
                                            <p:strVal val="ppt_h"/>
                                          </p:val>
                                        </p:tav>
                                        <p:tav tm="100000">
                                          <p:val>
                                            <p:strVal val="ppt_h"/>
                                          </p:val>
                                        </p:tav>
                                      </p:tavLst>
                                    </p:anim>
                                    <p:anim calcmode="lin" valueType="num">
                                      <p:cBhvr>
                                        <p:cTn id="123"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4" dur="1" fill="hold">
                                          <p:stCondLst>
                                            <p:cond delay="2999"/>
                                          </p:stCondLst>
                                        </p:cTn>
                                        <p:tgtEl>
                                          <p:spTgt spid="9"/>
                                        </p:tgtEl>
                                        <p:attrNameLst>
                                          <p:attrName>style.visibility</p:attrName>
                                        </p:attrNameLst>
                                      </p:cBhvr>
                                      <p:to>
                                        <p:strVal val="hidden"/>
                                      </p:to>
                                    </p:set>
                                  </p:childTnLst>
                                </p:cTn>
                              </p:par>
                              <p:par>
                                <p:cTn id="125" presetID="19" presetClass="exit" presetSubtype="10" fill="hold" grpId="3" nodeType="withEffect">
                                  <p:stCondLst>
                                    <p:cond delay="0"/>
                                  </p:stCondLst>
                                  <p:childTnLst>
                                    <p:anim calcmode="lin" valueType="num">
                                      <p:cBhvr>
                                        <p:cTn id="126" dur="3000"/>
                                        <p:tgtEl>
                                          <p:spTgt spid="10"/>
                                        </p:tgtEl>
                                        <p:attrNameLst>
                                          <p:attrName>ppt_h</p:attrName>
                                        </p:attrNameLst>
                                      </p:cBhvr>
                                      <p:tavLst>
                                        <p:tav tm="0">
                                          <p:val>
                                            <p:strVal val="ppt_h"/>
                                          </p:val>
                                        </p:tav>
                                        <p:tav tm="100000">
                                          <p:val>
                                            <p:strVal val="ppt_h"/>
                                          </p:val>
                                        </p:tav>
                                      </p:tavLst>
                                    </p:anim>
                                    <p:anim calcmode="lin" valueType="num">
                                      <p:cBhvr>
                                        <p:cTn id="127"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8" dur="1" fill="hold">
                                          <p:stCondLst>
                                            <p:cond delay="2999"/>
                                          </p:stCondLst>
                                        </p:cTn>
                                        <p:tgtEl>
                                          <p:spTgt spid="10"/>
                                        </p:tgtEl>
                                        <p:attrNameLst>
                                          <p:attrName>style.visibility</p:attrName>
                                        </p:attrNameLst>
                                      </p:cBhvr>
                                      <p:to>
                                        <p:strVal val="hidden"/>
                                      </p:to>
                                    </p:set>
                                  </p:childTnLst>
                                </p:cTn>
                              </p:par>
                              <p:par>
                                <p:cTn id="129" presetID="19" presetClass="exit" presetSubtype="10" fill="hold" grpId="3" nodeType="withEffect">
                                  <p:stCondLst>
                                    <p:cond delay="0"/>
                                  </p:stCondLst>
                                  <p:childTnLst>
                                    <p:anim calcmode="lin" valueType="num">
                                      <p:cBhvr>
                                        <p:cTn id="130" dur="3000"/>
                                        <p:tgtEl>
                                          <p:spTgt spid="11"/>
                                        </p:tgtEl>
                                        <p:attrNameLst>
                                          <p:attrName>ppt_h</p:attrName>
                                        </p:attrNameLst>
                                      </p:cBhvr>
                                      <p:tavLst>
                                        <p:tav tm="0">
                                          <p:val>
                                            <p:strVal val="ppt_h"/>
                                          </p:val>
                                        </p:tav>
                                        <p:tav tm="100000">
                                          <p:val>
                                            <p:strVal val="ppt_h"/>
                                          </p:val>
                                        </p:tav>
                                      </p:tavLst>
                                    </p:anim>
                                    <p:anim calcmode="lin" valueType="num">
                                      <p:cBhvr>
                                        <p:cTn id="131"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2" dur="1" fill="hold">
                                          <p:stCondLst>
                                            <p:cond delay="2999"/>
                                          </p:stCondLst>
                                        </p:cTn>
                                        <p:tgtEl>
                                          <p:spTgt spid="11"/>
                                        </p:tgtEl>
                                        <p:attrNameLst>
                                          <p:attrName>style.visibility</p:attrName>
                                        </p:attrNameLst>
                                      </p:cBhvr>
                                      <p:to>
                                        <p:strVal val="hidden"/>
                                      </p:to>
                                    </p:set>
                                  </p:childTnLst>
                                </p:cTn>
                              </p:par>
                              <p:par>
                                <p:cTn id="133" presetID="19" presetClass="exit" presetSubtype="10" fill="hold" grpId="3" nodeType="withEffect">
                                  <p:stCondLst>
                                    <p:cond delay="0"/>
                                  </p:stCondLst>
                                  <p:childTnLst>
                                    <p:anim calcmode="lin" valueType="num">
                                      <p:cBhvr>
                                        <p:cTn id="134" dur="3000"/>
                                        <p:tgtEl>
                                          <p:spTgt spid="12"/>
                                        </p:tgtEl>
                                        <p:attrNameLst>
                                          <p:attrName>ppt_h</p:attrName>
                                        </p:attrNameLst>
                                      </p:cBhvr>
                                      <p:tavLst>
                                        <p:tav tm="0">
                                          <p:val>
                                            <p:strVal val="ppt_h"/>
                                          </p:val>
                                        </p:tav>
                                        <p:tav tm="100000">
                                          <p:val>
                                            <p:strVal val="ppt_h"/>
                                          </p:val>
                                        </p:tav>
                                      </p:tavLst>
                                    </p:anim>
                                    <p:anim calcmode="lin" valueType="num">
                                      <p:cBhvr>
                                        <p:cTn id="135"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6" dur="1" fill="hold">
                                          <p:stCondLst>
                                            <p:cond delay="2999"/>
                                          </p:stCondLst>
                                        </p:cTn>
                                        <p:tgtEl>
                                          <p:spTgt spid="12"/>
                                        </p:tgtEl>
                                        <p:attrNameLst>
                                          <p:attrName>style.visibility</p:attrName>
                                        </p:attrNameLst>
                                      </p:cBhvr>
                                      <p:to>
                                        <p:strVal val="hidden"/>
                                      </p:to>
                                    </p:set>
                                  </p:childTnLst>
                                </p:cTn>
                              </p:par>
                              <p:par>
                                <p:cTn id="137" presetID="23" presetClass="entr" presetSubtype="272"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p:cTn id="139" dur="3000" fill="hold"/>
                                        <p:tgtEl>
                                          <p:spTgt spid="4"/>
                                        </p:tgtEl>
                                        <p:attrNameLst>
                                          <p:attrName>ppt_w</p:attrName>
                                        </p:attrNameLst>
                                      </p:cBhvr>
                                      <p:tavLst>
                                        <p:tav tm="0">
                                          <p:val>
                                            <p:strVal val="2/3*#ppt_w"/>
                                          </p:val>
                                        </p:tav>
                                        <p:tav tm="100000">
                                          <p:val>
                                            <p:strVal val="#ppt_w"/>
                                          </p:val>
                                        </p:tav>
                                      </p:tavLst>
                                    </p:anim>
                                    <p:anim calcmode="lin" valueType="num">
                                      <p:cBhvr>
                                        <p:cTn id="140" dur="3000" fill="hold"/>
                                        <p:tgtEl>
                                          <p:spTgt spid="4"/>
                                        </p:tgtEl>
                                        <p:attrNameLst>
                                          <p:attrName>ppt_h</p:attrName>
                                        </p:attrNameLst>
                                      </p:cBhvr>
                                      <p:tavLst>
                                        <p:tav tm="0">
                                          <p:val>
                                            <p:strVal val="2/3*#ppt_h"/>
                                          </p:val>
                                        </p:tav>
                                        <p:tav tm="100000">
                                          <p:val>
                                            <p:strVal val="#ppt_h"/>
                                          </p:val>
                                        </p:tav>
                                      </p:tavLst>
                                    </p:anim>
                                  </p:childTnLst>
                                </p:cTn>
                              </p:par>
                              <p:par>
                                <p:cTn id="141" presetID="16" presetClass="entr" presetSubtype="37"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Effect transition="in" filter="barn(outVertical)">
                                      <p:cBhvr>
                                        <p:cTn id="14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th.jpg"/>
          <p:cNvPicPr>
            <a:picLocks noChangeAspect="1"/>
          </p:cNvPicPr>
          <p:nvPr/>
        </p:nvPicPr>
        <p:blipFill>
          <a:blip r:embed="rId2"/>
          <a:stretch>
            <a:fillRect/>
          </a:stretch>
        </p:blipFill>
        <p:spPr>
          <a:xfrm>
            <a:off x="0" y="6684"/>
            <a:ext cx="9144000" cy="6844632"/>
          </a:xfrm>
          <a:prstGeom prst="rect">
            <a:avLst/>
          </a:prstGeom>
        </p:spPr>
      </p:pic>
      <p:sp>
        <p:nvSpPr>
          <p:cNvPr id="6" name="5 Doble onda"/>
          <p:cNvSpPr/>
          <p:nvPr/>
        </p:nvSpPr>
        <p:spPr>
          <a:xfrm rot="5400000">
            <a:off x="-1214434" y="1643062"/>
            <a:ext cx="4786322" cy="1500198"/>
          </a:xfrm>
          <a:prstGeom prst="doubleWave">
            <a:avLst>
              <a:gd name="adj1" fmla="val 12500"/>
              <a:gd name="adj2" fmla="val -10000"/>
            </a:avLst>
          </a:prstGeom>
          <a:gradFill>
            <a:gsLst>
              <a:gs pos="0">
                <a:srgbClr val="FF6600"/>
              </a:gs>
              <a:gs pos="30000">
                <a:srgbClr val="D49E6C"/>
              </a:gs>
              <a:gs pos="70000">
                <a:srgbClr val="A65528"/>
              </a:gs>
              <a:gs pos="100000">
                <a:srgbClr val="663012"/>
              </a:gs>
            </a:gsLst>
            <a:lin ang="5400000" scaled="0"/>
          </a:grad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Doble onda"/>
          <p:cNvSpPr/>
          <p:nvPr/>
        </p:nvSpPr>
        <p:spPr>
          <a:xfrm rot="5400000">
            <a:off x="-178615" y="2678889"/>
            <a:ext cx="4786322" cy="1428760"/>
          </a:xfrm>
          <a:prstGeom prst="doubleWave">
            <a:avLst>
              <a:gd name="adj1" fmla="val 12500"/>
              <a:gd name="adj2" fmla="val -10000"/>
            </a:avLst>
          </a:prstGeom>
          <a:gradFill>
            <a:gsLst>
              <a:gs pos="0">
                <a:srgbClr val="FF6600"/>
              </a:gs>
              <a:gs pos="30000">
                <a:srgbClr val="D49E6C"/>
              </a:gs>
              <a:gs pos="70000">
                <a:srgbClr val="A65528"/>
              </a:gs>
              <a:gs pos="100000">
                <a:srgbClr val="663012"/>
              </a:gs>
            </a:gsLst>
            <a:lin ang="5400000" scaled="0"/>
          </a:grad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Doble onda"/>
          <p:cNvSpPr/>
          <p:nvPr/>
        </p:nvSpPr>
        <p:spPr>
          <a:xfrm rot="5400000">
            <a:off x="785798" y="3571864"/>
            <a:ext cx="4786322" cy="1357322"/>
          </a:xfrm>
          <a:prstGeom prst="doubleWave">
            <a:avLst>
              <a:gd name="adj1" fmla="val 12500"/>
              <a:gd name="adj2" fmla="val -10000"/>
            </a:avLst>
          </a:prstGeom>
          <a:gradFill>
            <a:gsLst>
              <a:gs pos="0">
                <a:srgbClr val="FF6600"/>
              </a:gs>
              <a:gs pos="30000">
                <a:srgbClr val="D49E6C"/>
              </a:gs>
              <a:gs pos="70000">
                <a:srgbClr val="A65528"/>
              </a:gs>
              <a:gs pos="100000">
                <a:srgbClr val="663012"/>
              </a:gs>
            </a:gsLst>
            <a:lin ang="5400000" scaled="0"/>
          </a:grad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Doble onda"/>
          <p:cNvSpPr/>
          <p:nvPr/>
        </p:nvSpPr>
        <p:spPr>
          <a:xfrm rot="5400000">
            <a:off x="1785930" y="4500558"/>
            <a:ext cx="4786322" cy="1357322"/>
          </a:xfrm>
          <a:prstGeom prst="doubleWave">
            <a:avLst>
              <a:gd name="adj1" fmla="val 12500"/>
              <a:gd name="adj2" fmla="val -10000"/>
            </a:avLst>
          </a:prstGeom>
          <a:gradFill>
            <a:gsLst>
              <a:gs pos="0">
                <a:srgbClr val="FF6600"/>
              </a:gs>
              <a:gs pos="30000">
                <a:srgbClr val="D49E6C"/>
              </a:gs>
              <a:gs pos="70000">
                <a:srgbClr val="A65528"/>
              </a:gs>
              <a:gs pos="100000">
                <a:srgbClr val="663012"/>
              </a:gs>
            </a:gsLst>
            <a:lin ang="5400000" scaled="0"/>
          </a:grad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Doble onda"/>
          <p:cNvSpPr/>
          <p:nvPr/>
        </p:nvSpPr>
        <p:spPr>
          <a:xfrm rot="5400000" flipV="1">
            <a:off x="5822161" y="1750235"/>
            <a:ext cx="4786322" cy="1285852"/>
          </a:xfrm>
          <a:prstGeom prst="doubleWave">
            <a:avLst>
              <a:gd name="adj1" fmla="val 12500"/>
              <a:gd name="adj2" fmla="val -10000"/>
            </a:avLst>
          </a:prstGeom>
          <a:gradFill>
            <a:gsLst>
              <a:gs pos="0">
                <a:srgbClr val="FF6600"/>
              </a:gs>
              <a:gs pos="30000">
                <a:srgbClr val="D49E6C"/>
              </a:gs>
              <a:gs pos="70000">
                <a:srgbClr val="A65528"/>
              </a:gs>
              <a:gs pos="100000">
                <a:srgbClr val="663012"/>
              </a:gs>
            </a:gsLst>
            <a:lin ang="5400000" scaled="0"/>
          </a:grad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Doble onda"/>
          <p:cNvSpPr/>
          <p:nvPr/>
        </p:nvSpPr>
        <p:spPr>
          <a:xfrm rot="5400000" flipV="1">
            <a:off x="4893467" y="2678905"/>
            <a:ext cx="4786322" cy="1285852"/>
          </a:xfrm>
          <a:prstGeom prst="doubleWave">
            <a:avLst>
              <a:gd name="adj1" fmla="val 12500"/>
              <a:gd name="adj2" fmla="val -10000"/>
            </a:avLst>
          </a:prstGeom>
          <a:gradFill>
            <a:gsLst>
              <a:gs pos="0">
                <a:srgbClr val="FF6600"/>
              </a:gs>
              <a:gs pos="30000">
                <a:srgbClr val="D49E6C"/>
              </a:gs>
              <a:gs pos="70000">
                <a:srgbClr val="A65528"/>
              </a:gs>
              <a:gs pos="100000">
                <a:srgbClr val="663012"/>
              </a:gs>
            </a:gsLst>
            <a:lin ang="5400000" scaled="0"/>
          </a:grad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Doble onda"/>
          <p:cNvSpPr/>
          <p:nvPr/>
        </p:nvSpPr>
        <p:spPr>
          <a:xfrm rot="5400000" flipV="1">
            <a:off x="3929070" y="3571864"/>
            <a:ext cx="4786322" cy="1357322"/>
          </a:xfrm>
          <a:prstGeom prst="doubleWave">
            <a:avLst>
              <a:gd name="adj1" fmla="val 12500"/>
              <a:gd name="adj2" fmla="val -10000"/>
            </a:avLst>
          </a:prstGeom>
          <a:gradFill>
            <a:gsLst>
              <a:gs pos="0">
                <a:srgbClr val="FF6600"/>
              </a:gs>
              <a:gs pos="30000">
                <a:srgbClr val="D49E6C"/>
              </a:gs>
              <a:gs pos="70000">
                <a:srgbClr val="A65528"/>
              </a:gs>
              <a:gs pos="100000">
                <a:srgbClr val="663012"/>
              </a:gs>
            </a:gsLst>
            <a:lin ang="5400000" scaled="0"/>
          </a:grad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Doble onda"/>
          <p:cNvSpPr/>
          <p:nvPr/>
        </p:nvSpPr>
        <p:spPr>
          <a:xfrm rot="5400000" flipV="1">
            <a:off x="2964641" y="4536293"/>
            <a:ext cx="4786322" cy="1285852"/>
          </a:xfrm>
          <a:prstGeom prst="doubleWave">
            <a:avLst>
              <a:gd name="adj1" fmla="val 12500"/>
              <a:gd name="adj2" fmla="val -10000"/>
            </a:avLst>
          </a:prstGeom>
          <a:gradFill>
            <a:gsLst>
              <a:gs pos="0">
                <a:srgbClr val="FF6600"/>
              </a:gs>
              <a:gs pos="30000">
                <a:srgbClr val="D49E6C"/>
              </a:gs>
              <a:gs pos="70000">
                <a:srgbClr val="A65528"/>
              </a:gs>
              <a:gs pos="100000">
                <a:srgbClr val="663012"/>
              </a:gs>
            </a:gsLst>
            <a:lin ang="5400000" scaled="0"/>
          </a:grad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0" y="0"/>
            <a:ext cx="9144000" cy="7500966"/>
          </a:xfrm>
          <a:prstGeom prst="rect">
            <a:avLst/>
          </a:prstGeom>
          <a:gradFill>
            <a:gsLst>
              <a:gs pos="0">
                <a:srgbClr val="D6B19C"/>
              </a:gs>
              <a:gs pos="30000">
                <a:srgbClr val="D49E6C"/>
              </a:gs>
              <a:gs pos="70000">
                <a:srgbClr val="A65528"/>
              </a:gs>
              <a:gs pos="100000">
                <a:srgbClr val="663012"/>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9"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0-#ppt_w/2"/>
                                          </p:val>
                                        </p:tav>
                                        <p:tav tm="100000">
                                          <p:val>
                                            <p:strVal val="#ppt_x"/>
                                          </p:val>
                                        </p:tav>
                                      </p:tavLst>
                                    </p:anim>
                                    <p:anim calcmode="lin" valueType="num">
                                      <p:cBhvr additive="base">
                                        <p:cTn id="11" dur="3000" fill="hold"/>
                                        <p:tgtEl>
                                          <p:spTgt spid="6"/>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0-#ppt_w/2"/>
                                          </p:val>
                                        </p:tav>
                                        <p:tav tm="100000">
                                          <p:val>
                                            <p:strVal val="#ppt_x"/>
                                          </p:val>
                                        </p:tav>
                                      </p:tavLst>
                                    </p:anim>
                                    <p:anim calcmode="lin" valueType="num">
                                      <p:cBhvr additive="base">
                                        <p:cTn id="19" dur="3000" fill="hold"/>
                                        <p:tgtEl>
                                          <p:spTgt spid="8"/>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0-#ppt_w/2"/>
                                          </p:val>
                                        </p:tav>
                                        <p:tav tm="100000">
                                          <p:val>
                                            <p:strVal val="#ppt_x"/>
                                          </p:val>
                                        </p:tav>
                                      </p:tavLst>
                                    </p:anim>
                                    <p:anim calcmode="lin" valueType="num">
                                      <p:cBhvr additive="base">
                                        <p:cTn id="23" dur="3000" fill="hold"/>
                                        <p:tgtEl>
                                          <p:spTgt spid="9"/>
                                        </p:tgtEl>
                                        <p:attrNameLst>
                                          <p:attrName>ppt_y</p:attrName>
                                        </p:attrNameLst>
                                      </p:cBhvr>
                                      <p:tavLst>
                                        <p:tav tm="0">
                                          <p:val>
                                            <p:strVal val="0-#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1+#ppt_w/2"/>
                                          </p:val>
                                        </p:tav>
                                        <p:tav tm="100000">
                                          <p:val>
                                            <p:strVal val="#ppt_x"/>
                                          </p:val>
                                        </p:tav>
                                      </p:tavLst>
                                    </p:anim>
                                    <p:anim calcmode="lin" valueType="num">
                                      <p:cBhvr additive="base">
                                        <p:cTn id="27" dur="3000" fill="hold"/>
                                        <p:tgtEl>
                                          <p:spTgt spid="10"/>
                                        </p:tgtEl>
                                        <p:attrNameLst>
                                          <p:attrName>ppt_y</p:attrName>
                                        </p:attrNameLst>
                                      </p:cBhvr>
                                      <p:tavLst>
                                        <p:tav tm="0">
                                          <p:val>
                                            <p:strVal val="0-#ppt_h/2"/>
                                          </p:val>
                                        </p:tav>
                                        <p:tav tm="100000">
                                          <p:val>
                                            <p:strVal val="#ppt_y"/>
                                          </p:val>
                                        </p:tav>
                                      </p:tavLst>
                                    </p:anim>
                                  </p:childTnLst>
                                </p:cTn>
                              </p:par>
                              <p:par>
                                <p:cTn id="28" presetID="2" presetClass="entr" presetSubtype="3"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1+#ppt_w/2"/>
                                          </p:val>
                                        </p:tav>
                                        <p:tav tm="100000">
                                          <p:val>
                                            <p:strVal val="#ppt_x"/>
                                          </p:val>
                                        </p:tav>
                                      </p:tavLst>
                                    </p:anim>
                                    <p:anim calcmode="lin" valueType="num">
                                      <p:cBhvr additive="base">
                                        <p:cTn id="31" dur="3000" fill="hold"/>
                                        <p:tgtEl>
                                          <p:spTgt spid="11"/>
                                        </p:tgtEl>
                                        <p:attrNameLst>
                                          <p:attrName>ppt_y</p:attrName>
                                        </p:attrNameLst>
                                      </p:cBhvr>
                                      <p:tavLst>
                                        <p:tav tm="0">
                                          <p:val>
                                            <p:strVal val="0-#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1+#ppt_w/2"/>
                                          </p:val>
                                        </p:tav>
                                        <p:tav tm="100000">
                                          <p:val>
                                            <p:strVal val="#ppt_x"/>
                                          </p:val>
                                        </p:tav>
                                      </p:tavLst>
                                    </p:anim>
                                    <p:anim calcmode="lin" valueType="num">
                                      <p:cBhvr additive="base">
                                        <p:cTn id="35" dur="3000" fill="hold"/>
                                        <p:tgtEl>
                                          <p:spTgt spid="12"/>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1+#ppt_w/2"/>
                                          </p:val>
                                        </p:tav>
                                        <p:tav tm="100000">
                                          <p:val>
                                            <p:strVal val="#ppt_x"/>
                                          </p:val>
                                        </p:tav>
                                      </p:tavLst>
                                    </p:anim>
                                    <p:anim calcmode="lin" valueType="num">
                                      <p:cBhvr additive="base">
                                        <p:cTn id="39" dur="3000" fill="hold"/>
                                        <p:tgtEl>
                                          <p:spTgt spid="13"/>
                                        </p:tgtEl>
                                        <p:attrNameLst>
                                          <p:attrName>ppt_y</p:attrName>
                                        </p:attrNameLst>
                                      </p:cBhvr>
                                      <p:tavLst>
                                        <p:tav tm="0">
                                          <p:val>
                                            <p:strVal val="0-#ppt_h/2"/>
                                          </p:val>
                                        </p:tav>
                                        <p:tav tm="100000">
                                          <p:val>
                                            <p:strVal val="#ppt_y"/>
                                          </p:val>
                                        </p:tav>
                                      </p:tavLst>
                                    </p:anim>
                                  </p:childTnLst>
                                </p:cTn>
                              </p:par>
                              <p:par>
                                <p:cTn id="40" presetID="8" presetClass="emph" presetSubtype="0" fill="hold" grpId="1" nodeType="withEffect">
                                  <p:stCondLst>
                                    <p:cond delay="0"/>
                                  </p:stCondLst>
                                  <p:childTnLst>
                                    <p:animRot by="-21600000">
                                      <p:cBhvr>
                                        <p:cTn id="41" dur="3000" fill="hold"/>
                                        <p:tgtEl>
                                          <p:spTgt spid="10"/>
                                        </p:tgtEl>
                                        <p:attrNameLst>
                                          <p:attrName>r</p:attrName>
                                        </p:attrNameLst>
                                      </p:cBhvr>
                                    </p:animRot>
                                  </p:childTnLst>
                                </p:cTn>
                              </p:par>
                              <p:par>
                                <p:cTn id="42" presetID="8" presetClass="emph" presetSubtype="0" fill="hold" grpId="1" nodeType="withEffect">
                                  <p:stCondLst>
                                    <p:cond delay="0"/>
                                  </p:stCondLst>
                                  <p:childTnLst>
                                    <p:animRot by="-21600000">
                                      <p:cBhvr>
                                        <p:cTn id="43" dur="3000" fill="hold"/>
                                        <p:tgtEl>
                                          <p:spTgt spid="11"/>
                                        </p:tgtEl>
                                        <p:attrNameLst>
                                          <p:attrName>r</p:attrName>
                                        </p:attrNameLst>
                                      </p:cBhvr>
                                    </p:animRot>
                                  </p:childTnLst>
                                </p:cTn>
                              </p:par>
                              <p:par>
                                <p:cTn id="44" presetID="8" presetClass="emph" presetSubtype="0" fill="hold" grpId="1" nodeType="withEffect">
                                  <p:stCondLst>
                                    <p:cond delay="0"/>
                                  </p:stCondLst>
                                  <p:childTnLst>
                                    <p:animRot by="-21600000">
                                      <p:cBhvr>
                                        <p:cTn id="45" dur="3000" fill="hold"/>
                                        <p:tgtEl>
                                          <p:spTgt spid="12"/>
                                        </p:tgtEl>
                                        <p:attrNameLst>
                                          <p:attrName>r</p:attrName>
                                        </p:attrNameLst>
                                      </p:cBhvr>
                                    </p:animRot>
                                  </p:childTnLst>
                                </p:cTn>
                              </p:par>
                              <p:par>
                                <p:cTn id="46" presetID="8" presetClass="emph" presetSubtype="0" fill="hold" grpId="1" nodeType="withEffect">
                                  <p:stCondLst>
                                    <p:cond delay="0"/>
                                  </p:stCondLst>
                                  <p:childTnLst>
                                    <p:animRot by="-21600000">
                                      <p:cBhvr>
                                        <p:cTn id="47" dur="3000" fill="hold"/>
                                        <p:tgtEl>
                                          <p:spTgt spid="13"/>
                                        </p:tgtEl>
                                        <p:attrNameLst>
                                          <p:attrName>r</p:attrName>
                                        </p:attrNameLst>
                                      </p:cBhvr>
                                    </p:animRot>
                                  </p:childTnLst>
                                </p:cTn>
                              </p:par>
                              <p:par>
                                <p:cTn id="48" presetID="8" presetClass="emph" presetSubtype="0" fill="hold" grpId="1" nodeType="withEffect">
                                  <p:stCondLst>
                                    <p:cond delay="0"/>
                                  </p:stCondLst>
                                  <p:childTnLst>
                                    <p:animRot by="21600000">
                                      <p:cBhvr>
                                        <p:cTn id="49" dur="3000" fill="hold"/>
                                        <p:tgtEl>
                                          <p:spTgt spid="6"/>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7"/>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8"/>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9"/>
                                        </p:tgtEl>
                                        <p:attrNameLst>
                                          <p:attrName>r</p:attrName>
                                        </p:attrNameLst>
                                      </p:cBhvr>
                                    </p:animRot>
                                  </p:childTnLst>
                                </p:cTn>
                              </p:par>
                            </p:childTnLst>
                          </p:cTn>
                        </p:par>
                        <p:par>
                          <p:cTn id="56" fill="hold">
                            <p:stCondLst>
                              <p:cond delay="3000"/>
                            </p:stCondLst>
                            <p:childTnLst>
                              <p:par>
                                <p:cTn id="57" presetID="2" presetClass="exit" presetSubtype="2" fill="hold" grpId="2" nodeType="afterEffect">
                                  <p:stCondLst>
                                    <p:cond delay="0"/>
                                  </p:stCondLst>
                                  <p:childTnLst>
                                    <p:anim calcmode="lin" valueType="num">
                                      <p:cBhvr additive="base">
                                        <p:cTn id="58" dur="3000"/>
                                        <p:tgtEl>
                                          <p:spTgt spid="6"/>
                                        </p:tgtEl>
                                        <p:attrNameLst>
                                          <p:attrName>ppt_x</p:attrName>
                                        </p:attrNameLst>
                                      </p:cBhvr>
                                      <p:tavLst>
                                        <p:tav tm="0">
                                          <p:val>
                                            <p:strVal val="ppt_x"/>
                                          </p:val>
                                        </p:tav>
                                        <p:tav tm="100000">
                                          <p:val>
                                            <p:strVal val="1+ppt_w/2"/>
                                          </p:val>
                                        </p:tav>
                                      </p:tavLst>
                                    </p:anim>
                                    <p:anim calcmode="lin" valueType="num">
                                      <p:cBhvr additive="base">
                                        <p:cTn id="59" dur="3000"/>
                                        <p:tgtEl>
                                          <p:spTgt spid="6"/>
                                        </p:tgtEl>
                                        <p:attrNameLst>
                                          <p:attrName>ppt_y</p:attrName>
                                        </p:attrNameLst>
                                      </p:cBhvr>
                                      <p:tavLst>
                                        <p:tav tm="0">
                                          <p:val>
                                            <p:strVal val="ppt_y"/>
                                          </p:val>
                                        </p:tav>
                                        <p:tav tm="100000">
                                          <p:val>
                                            <p:strVal val="ppt_y"/>
                                          </p:val>
                                        </p:tav>
                                      </p:tavLst>
                                    </p:anim>
                                    <p:set>
                                      <p:cBhvr>
                                        <p:cTn id="60" dur="1" fill="hold">
                                          <p:stCondLst>
                                            <p:cond delay="2999"/>
                                          </p:stCondLst>
                                        </p:cTn>
                                        <p:tgtEl>
                                          <p:spTgt spid="6"/>
                                        </p:tgtEl>
                                        <p:attrNameLst>
                                          <p:attrName>style.visibility</p:attrName>
                                        </p:attrNameLst>
                                      </p:cBhvr>
                                      <p:to>
                                        <p:strVal val="hidden"/>
                                      </p:to>
                                    </p:set>
                                  </p:childTnLst>
                                </p:cTn>
                              </p:par>
                              <p:par>
                                <p:cTn id="61" presetID="2" presetClass="exit" presetSubtype="2" fill="hold" grpId="2" nodeType="withEffect">
                                  <p:stCondLst>
                                    <p:cond delay="0"/>
                                  </p:stCondLst>
                                  <p:childTnLst>
                                    <p:anim calcmode="lin" valueType="num">
                                      <p:cBhvr additive="base">
                                        <p:cTn id="62" dur="3000"/>
                                        <p:tgtEl>
                                          <p:spTgt spid="7"/>
                                        </p:tgtEl>
                                        <p:attrNameLst>
                                          <p:attrName>ppt_x</p:attrName>
                                        </p:attrNameLst>
                                      </p:cBhvr>
                                      <p:tavLst>
                                        <p:tav tm="0">
                                          <p:val>
                                            <p:strVal val="ppt_x"/>
                                          </p:val>
                                        </p:tav>
                                        <p:tav tm="100000">
                                          <p:val>
                                            <p:strVal val="1+ppt_w/2"/>
                                          </p:val>
                                        </p:tav>
                                      </p:tavLst>
                                    </p:anim>
                                    <p:anim calcmode="lin" valueType="num">
                                      <p:cBhvr additive="base">
                                        <p:cTn id="63" dur="3000"/>
                                        <p:tgtEl>
                                          <p:spTgt spid="7"/>
                                        </p:tgtEl>
                                        <p:attrNameLst>
                                          <p:attrName>ppt_y</p:attrName>
                                        </p:attrNameLst>
                                      </p:cBhvr>
                                      <p:tavLst>
                                        <p:tav tm="0">
                                          <p:val>
                                            <p:strVal val="ppt_y"/>
                                          </p:val>
                                        </p:tav>
                                        <p:tav tm="100000">
                                          <p:val>
                                            <p:strVal val="ppt_y"/>
                                          </p:val>
                                        </p:tav>
                                      </p:tavLst>
                                    </p:anim>
                                    <p:set>
                                      <p:cBhvr>
                                        <p:cTn id="64" dur="1" fill="hold">
                                          <p:stCondLst>
                                            <p:cond delay="2999"/>
                                          </p:stCondLst>
                                        </p:cTn>
                                        <p:tgtEl>
                                          <p:spTgt spid="7"/>
                                        </p:tgtEl>
                                        <p:attrNameLst>
                                          <p:attrName>style.visibility</p:attrName>
                                        </p:attrNameLst>
                                      </p:cBhvr>
                                      <p:to>
                                        <p:strVal val="hidden"/>
                                      </p:to>
                                    </p:set>
                                  </p:childTnLst>
                                </p:cTn>
                              </p:par>
                              <p:par>
                                <p:cTn id="65" presetID="2" presetClass="exit" presetSubtype="2" fill="hold" grpId="2" nodeType="withEffect">
                                  <p:stCondLst>
                                    <p:cond delay="0"/>
                                  </p:stCondLst>
                                  <p:childTnLst>
                                    <p:anim calcmode="lin" valueType="num">
                                      <p:cBhvr additive="base">
                                        <p:cTn id="66" dur="3000"/>
                                        <p:tgtEl>
                                          <p:spTgt spid="8"/>
                                        </p:tgtEl>
                                        <p:attrNameLst>
                                          <p:attrName>ppt_x</p:attrName>
                                        </p:attrNameLst>
                                      </p:cBhvr>
                                      <p:tavLst>
                                        <p:tav tm="0">
                                          <p:val>
                                            <p:strVal val="ppt_x"/>
                                          </p:val>
                                        </p:tav>
                                        <p:tav tm="100000">
                                          <p:val>
                                            <p:strVal val="1+ppt_w/2"/>
                                          </p:val>
                                        </p:tav>
                                      </p:tavLst>
                                    </p:anim>
                                    <p:anim calcmode="lin" valueType="num">
                                      <p:cBhvr additive="base">
                                        <p:cTn id="67" dur="3000"/>
                                        <p:tgtEl>
                                          <p:spTgt spid="8"/>
                                        </p:tgtEl>
                                        <p:attrNameLst>
                                          <p:attrName>ppt_y</p:attrName>
                                        </p:attrNameLst>
                                      </p:cBhvr>
                                      <p:tavLst>
                                        <p:tav tm="0">
                                          <p:val>
                                            <p:strVal val="ppt_y"/>
                                          </p:val>
                                        </p:tav>
                                        <p:tav tm="100000">
                                          <p:val>
                                            <p:strVal val="ppt_y"/>
                                          </p:val>
                                        </p:tav>
                                      </p:tavLst>
                                    </p:anim>
                                    <p:set>
                                      <p:cBhvr>
                                        <p:cTn id="68" dur="1" fill="hold">
                                          <p:stCondLst>
                                            <p:cond delay="2999"/>
                                          </p:stCondLst>
                                        </p:cTn>
                                        <p:tgtEl>
                                          <p:spTgt spid="8"/>
                                        </p:tgtEl>
                                        <p:attrNameLst>
                                          <p:attrName>style.visibility</p:attrName>
                                        </p:attrNameLst>
                                      </p:cBhvr>
                                      <p:to>
                                        <p:strVal val="hidden"/>
                                      </p:to>
                                    </p:set>
                                  </p:childTnLst>
                                </p:cTn>
                              </p:par>
                              <p:par>
                                <p:cTn id="69" presetID="2" presetClass="exit" presetSubtype="2" fill="hold" grpId="2" nodeType="withEffect">
                                  <p:stCondLst>
                                    <p:cond delay="0"/>
                                  </p:stCondLst>
                                  <p:childTnLst>
                                    <p:anim calcmode="lin" valueType="num">
                                      <p:cBhvr additive="base">
                                        <p:cTn id="70" dur="3000"/>
                                        <p:tgtEl>
                                          <p:spTgt spid="9"/>
                                        </p:tgtEl>
                                        <p:attrNameLst>
                                          <p:attrName>ppt_x</p:attrName>
                                        </p:attrNameLst>
                                      </p:cBhvr>
                                      <p:tavLst>
                                        <p:tav tm="0">
                                          <p:val>
                                            <p:strVal val="ppt_x"/>
                                          </p:val>
                                        </p:tav>
                                        <p:tav tm="100000">
                                          <p:val>
                                            <p:strVal val="1+ppt_w/2"/>
                                          </p:val>
                                        </p:tav>
                                      </p:tavLst>
                                    </p:anim>
                                    <p:anim calcmode="lin" valueType="num">
                                      <p:cBhvr additive="base">
                                        <p:cTn id="71" dur="3000"/>
                                        <p:tgtEl>
                                          <p:spTgt spid="9"/>
                                        </p:tgtEl>
                                        <p:attrNameLst>
                                          <p:attrName>ppt_y</p:attrName>
                                        </p:attrNameLst>
                                      </p:cBhvr>
                                      <p:tavLst>
                                        <p:tav tm="0">
                                          <p:val>
                                            <p:strVal val="ppt_y"/>
                                          </p:val>
                                        </p:tav>
                                        <p:tav tm="100000">
                                          <p:val>
                                            <p:strVal val="ppt_y"/>
                                          </p:val>
                                        </p:tav>
                                      </p:tavLst>
                                    </p:anim>
                                    <p:set>
                                      <p:cBhvr>
                                        <p:cTn id="72" dur="1" fill="hold">
                                          <p:stCondLst>
                                            <p:cond delay="2999"/>
                                          </p:stCondLst>
                                        </p:cTn>
                                        <p:tgtEl>
                                          <p:spTgt spid="9"/>
                                        </p:tgtEl>
                                        <p:attrNameLst>
                                          <p:attrName>style.visibility</p:attrName>
                                        </p:attrNameLst>
                                      </p:cBhvr>
                                      <p:to>
                                        <p:strVal val="hidden"/>
                                      </p:to>
                                    </p:set>
                                  </p:childTnLst>
                                </p:cTn>
                              </p:par>
                              <p:par>
                                <p:cTn id="73" presetID="2" presetClass="exit" presetSubtype="8" fill="hold" grpId="2" nodeType="withEffect">
                                  <p:stCondLst>
                                    <p:cond delay="0"/>
                                  </p:stCondLst>
                                  <p:childTnLst>
                                    <p:anim calcmode="lin" valueType="num">
                                      <p:cBhvr additive="base">
                                        <p:cTn id="74" dur="3000"/>
                                        <p:tgtEl>
                                          <p:spTgt spid="10"/>
                                        </p:tgtEl>
                                        <p:attrNameLst>
                                          <p:attrName>ppt_x</p:attrName>
                                        </p:attrNameLst>
                                      </p:cBhvr>
                                      <p:tavLst>
                                        <p:tav tm="0">
                                          <p:val>
                                            <p:strVal val="ppt_x"/>
                                          </p:val>
                                        </p:tav>
                                        <p:tav tm="100000">
                                          <p:val>
                                            <p:strVal val="0-ppt_w/2"/>
                                          </p:val>
                                        </p:tav>
                                      </p:tavLst>
                                    </p:anim>
                                    <p:anim calcmode="lin" valueType="num">
                                      <p:cBhvr additive="base">
                                        <p:cTn id="75" dur="3000"/>
                                        <p:tgtEl>
                                          <p:spTgt spid="10"/>
                                        </p:tgtEl>
                                        <p:attrNameLst>
                                          <p:attrName>ppt_y</p:attrName>
                                        </p:attrNameLst>
                                      </p:cBhvr>
                                      <p:tavLst>
                                        <p:tav tm="0">
                                          <p:val>
                                            <p:strVal val="ppt_y"/>
                                          </p:val>
                                        </p:tav>
                                        <p:tav tm="100000">
                                          <p:val>
                                            <p:strVal val="ppt_y"/>
                                          </p:val>
                                        </p:tav>
                                      </p:tavLst>
                                    </p:anim>
                                    <p:set>
                                      <p:cBhvr>
                                        <p:cTn id="76" dur="1" fill="hold">
                                          <p:stCondLst>
                                            <p:cond delay="2999"/>
                                          </p:stCondLst>
                                        </p:cTn>
                                        <p:tgtEl>
                                          <p:spTgt spid="10"/>
                                        </p:tgtEl>
                                        <p:attrNameLst>
                                          <p:attrName>style.visibility</p:attrName>
                                        </p:attrNameLst>
                                      </p:cBhvr>
                                      <p:to>
                                        <p:strVal val="hidden"/>
                                      </p:to>
                                    </p:set>
                                  </p:childTnLst>
                                </p:cTn>
                              </p:par>
                              <p:par>
                                <p:cTn id="77" presetID="2" presetClass="exit" presetSubtype="8" fill="hold" grpId="2" nodeType="withEffect">
                                  <p:stCondLst>
                                    <p:cond delay="0"/>
                                  </p:stCondLst>
                                  <p:childTnLst>
                                    <p:anim calcmode="lin" valueType="num">
                                      <p:cBhvr additive="base">
                                        <p:cTn id="78" dur="3000"/>
                                        <p:tgtEl>
                                          <p:spTgt spid="11"/>
                                        </p:tgtEl>
                                        <p:attrNameLst>
                                          <p:attrName>ppt_x</p:attrName>
                                        </p:attrNameLst>
                                      </p:cBhvr>
                                      <p:tavLst>
                                        <p:tav tm="0">
                                          <p:val>
                                            <p:strVal val="ppt_x"/>
                                          </p:val>
                                        </p:tav>
                                        <p:tav tm="100000">
                                          <p:val>
                                            <p:strVal val="0-ppt_w/2"/>
                                          </p:val>
                                        </p:tav>
                                      </p:tavLst>
                                    </p:anim>
                                    <p:anim calcmode="lin" valueType="num">
                                      <p:cBhvr additive="base">
                                        <p:cTn id="79" dur="3000"/>
                                        <p:tgtEl>
                                          <p:spTgt spid="11"/>
                                        </p:tgtEl>
                                        <p:attrNameLst>
                                          <p:attrName>ppt_y</p:attrName>
                                        </p:attrNameLst>
                                      </p:cBhvr>
                                      <p:tavLst>
                                        <p:tav tm="0">
                                          <p:val>
                                            <p:strVal val="ppt_y"/>
                                          </p:val>
                                        </p:tav>
                                        <p:tav tm="100000">
                                          <p:val>
                                            <p:strVal val="ppt_y"/>
                                          </p:val>
                                        </p:tav>
                                      </p:tavLst>
                                    </p:anim>
                                    <p:set>
                                      <p:cBhvr>
                                        <p:cTn id="80" dur="1" fill="hold">
                                          <p:stCondLst>
                                            <p:cond delay="2999"/>
                                          </p:stCondLst>
                                        </p:cTn>
                                        <p:tgtEl>
                                          <p:spTgt spid="11"/>
                                        </p:tgtEl>
                                        <p:attrNameLst>
                                          <p:attrName>style.visibility</p:attrName>
                                        </p:attrNameLst>
                                      </p:cBhvr>
                                      <p:to>
                                        <p:strVal val="hidden"/>
                                      </p:to>
                                    </p:set>
                                  </p:childTnLst>
                                </p:cTn>
                              </p:par>
                              <p:par>
                                <p:cTn id="81" presetID="2" presetClass="exit" presetSubtype="8" fill="hold" grpId="2" nodeType="withEffect">
                                  <p:stCondLst>
                                    <p:cond delay="0"/>
                                  </p:stCondLst>
                                  <p:childTnLst>
                                    <p:anim calcmode="lin" valueType="num">
                                      <p:cBhvr additive="base">
                                        <p:cTn id="82" dur="3000"/>
                                        <p:tgtEl>
                                          <p:spTgt spid="12"/>
                                        </p:tgtEl>
                                        <p:attrNameLst>
                                          <p:attrName>ppt_x</p:attrName>
                                        </p:attrNameLst>
                                      </p:cBhvr>
                                      <p:tavLst>
                                        <p:tav tm="0">
                                          <p:val>
                                            <p:strVal val="ppt_x"/>
                                          </p:val>
                                        </p:tav>
                                        <p:tav tm="100000">
                                          <p:val>
                                            <p:strVal val="0-ppt_w/2"/>
                                          </p:val>
                                        </p:tav>
                                      </p:tavLst>
                                    </p:anim>
                                    <p:anim calcmode="lin" valueType="num">
                                      <p:cBhvr additive="base">
                                        <p:cTn id="83" dur="3000"/>
                                        <p:tgtEl>
                                          <p:spTgt spid="12"/>
                                        </p:tgtEl>
                                        <p:attrNameLst>
                                          <p:attrName>ppt_y</p:attrName>
                                        </p:attrNameLst>
                                      </p:cBhvr>
                                      <p:tavLst>
                                        <p:tav tm="0">
                                          <p:val>
                                            <p:strVal val="ppt_y"/>
                                          </p:val>
                                        </p:tav>
                                        <p:tav tm="100000">
                                          <p:val>
                                            <p:strVal val="ppt_y"/>
                                          </p:val>
                                        </p:tav>
                                      </p:tavLst>
                                    </p:anim>
                                    <p:set>
                                      <p:cBhvr>
                                        <p:cTn id="84" dur="1" fill="hold">
                                          <p:stCondLst>
                                            <p:cond delay="2999"/>
                                          </p:stCondLst>
                                        </p:cTn>
                                        <p:tgtEl>
                                          <p:spTgt spid="12"/>
                                        </p:tgtEl>
                                        <p:attrNameLst>
                                          <p:attrName>style.visibility</p:attrName>
                                        </p:attrNameLst>
                                      </p:cBhvr>
                                      <p:to>
                                        <p:strVal val="hidden"/>
                                      </p:to>
                                    </p:set>
                                  </p:childTnLst>
                                </p:cTn>
                              </p:par>
                              <p:par>
                                <p:cTn id="85" presetID="2" presetClass="exit" presetSubtype="8" fill="hold" grpId="2" nodeType="withEffect">
                                  <p:stCondLst>
                                    <p:cond delay="0"/>
                                  </p:stCondLst>
                                  <p:childTnLst>
                                    <p:anim calcmode="lin" valueType="num">
                                      <p:cBhvr additive="base">
                                        <p:cTn id="86" dur="3000"/>
                                        <p:tgtEl>
                                          <p:spTgt spid="13"/>
                                        </p:tgtEl>
                                        <p:attrNameLst>
                                          <p:attrName>ppt_x</p:attrName>
                                        </p:attrNameLst>
                                      </p:cBhvr>
                                      <p:tavLst>
                                        <p:tav tm="0">
                                          <p:val>
                                            <p:strVal val="ppt_x"/>
                                          </p:val>
                                        </p:tav>
                                        <p:tav tm="100000">
                                          <p:val>
                                            <p:strVal val="0-ppt_w/2"/>
                                          </p:val>
                                        </p:tav>
                                      </p:tavLst>
                                    </p:anim>
                                    <p:anim calcmode="lin" valueType="num">
                                      <p:cBhvr additive="base">
                                        <p:cTn id="87" dur="3000"/>
                                        <p:tgtEl>
                                          <p:spTgt spid="13"/>
                                        </p:tgtEl>
                                        <p:attrNameLst>
                                          <p:attrName>ppt_y</p:attrName>
                                        </p:attrNameLst>
                                      </p:cBhvr>
                                      <p:tavLst>
                                        <p:tav tm="0">
                                          <p:val>
                                            <p:strVal val="ppt_y"/>
                                          </p:val>
                                        </p:tav>
                                        <p:tav tm="100000">
                                          <p:val>
                                            <p:strVal val="ppt_y"/>
                                          </p:val>
                                        </p:tav>
                                      </p:tavLst>
                                    </p:anim>
                                    <p:set>
                                      <p:cBhvr>
                                        <p:cTn id="88" dur="1" fill="hold">
                                          <p:stCondLst>
                                            <p:cond delay="2999"/>
                                          </p:stCondLst>
                                        </p:cTn>
                                        <p:tgtEl>
                                          <p:spTgt spid="13"/>
                                        </p:tgtEl>
                                        <p:attrNameLst>
                                          <p:attrName>style.visibility</p:attrName>
                                        </p:attrNameLst>
                                      </p:cBhvr>
                                      <p:to>
                                        <p:strVal val="hidden"/>
                                      </p:to>
                                    </p:set>
                                  </p:childTnLst>
                                </p:cTn>
                              </p:par>
                              <p:par>
                                <p:cTn id="89" presetID="16" presetClass="entr" presetSubtype="37" fill="hold" nodeType="withEffect">
                                  <p:stCondLst>
                                    <p:cond delay="0"/>
                                  </p:stCondLst>
                                  <p:childTnLst>
                                    <p:set>
                                      <p:cBhvr>
                                        <p:cTn id="90" dur="1" fill="hold">
                                          <p:stCondLst>
                                            <p:cond delay="0"/>
                                          </p:stCondLst>
                                        </p:cTn>
                                        <p:tgtEl>
                                          <p:spTgt spid="4"/>
                                        </p:tgtEl>
                                        <p:attrNameLst>
                                          <p:attrName>style.visibility</p:attrName>
                                        </p:attrNameLst>
                                      </p:cBhvr>
                                      <p:to>
                                        <p:strVal val="visible"/>
                                      </p:to>
                                    </p:set>
                                    <p:animEffect transition="in" filter="barn(outVertical)">
                                      <p:cBhvr>
                                        <p:cTn id="91" dur="3000"/>
                                        <p:tgtEl>
                                          <p:spTgt spid="4"/>
                                        </p:tgtEl>
                                      </p:cBhvr>
                                    </p:animEffect>
                                  </p:childTnLst>
                                </p:cTn>
                              </p:par>
                              <p:par>
                                <p:cTn id="92" presetID="17" presetClass="entr" presetSubtype="10" fill="hold" nodeType="withEffect">
                                  <p:stCondLst>
                                    <p:cond delay="0"/>
                                  </p:stCondLst>
                                  <p:childTnLst>
                                    <p:set>
                                      <p:cBhvr>
                                        <p:cTn id="93" dur="1" fill="hold">
                                          <p:stCondLst>
                                            <p:cond delay="0"/>
                                          </p:stCondLst>
                                        </p:cTn>
                                        <p:tgtEl>
                                          <p:spTgt spid="4"/>
                                        </p:tgtEl>
                                        <p:attrNameLst>
                                          <p:attrName>style.visibility</p:attrName>
                                        </p:attrNameLst>
                                      </p:cBhvr>
                                      <p:to>
                                        <p:strVal val="visible"/>
                                      </p:to>
                                    </p:set>
                                    <p:anim calcmode="lin" valueType="num">
                                      <p:cBhvr>
                                        <p:cTn id="94" dur="3000" fill="hold"/>
                                        <p:tgtEl>
                                          <p:spTgt spid="4"/>
                                        </p:tgtEl>
                                        <p:attrNameLst>
                                          <p:attrName>ppt_w</p:attrName>
                                        </p:attrNameLst>
                                      </p:cBhvr>
                                      <p:tavLst>
                                        <p:tav tm="0">
                                          <p:val>
                                            <p:fltVal val="0"/>
                                          </p:val>
                                        </p:tav>
                                        <p:tav tm="100000">
                                          <p:val>
                                            <p:strVal val="#ppt_w"/>
                                          </p:val>
                                        </p:tav>
                                      </p:tavLst>
                                    </p:anim>
                                    <p:anim calcmode="lin" valueType="num">
                                      <p:cBhvr>
                                        <p:cTn id="95" dur="3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tttt.jpg"/>
          <p:cNvPicPr>
            <a:picLocks noChangeAspect="1"/>
          </p:cNvPicPr>
          <p:nvPr/>
        </p:nvPicPr>
        <p:blipFill>
          <a:blip r:embed="rId2"/>
          <a:stretch>
            <a:fillRect/>
          </a:stretch>
        </p:blipFill>
        <p:spPr>
          <a:xfrm>
            <a:off x="11875" y="0"/>
            <a:ext cx="9120249" cy="6858000"/>
          </a:xfrm>
          <a:prstGeom prst="rect">
            <a:avLst/>
          </a:prstGeom>
        </p:spPr>
      </p:pic>
      <p:sp>
        <p:nvSpPr>
          <p:cNvPr id="6" name="5 Extracto"/>
          <p:cNvSpPr/>
          <p:nvPr/>
        </p:nvSpPr>
        <p:spPr>
          <a:xfrm>
            <a:off x="0" y="0"/>
            <a:ext cx="9144000" cy="1357298"/>
          </a:xfrm>
          <a:prstGeom prst="flowChartExtract">
            <a:avLst/>
          </a:prstGeom>
          <a:gradFill flip="none" rotWithShape="1">
            <a:gsLst>
              <a:gs pos="38000">
                <a:schemeClr val="bg1"/>
              </a:gs>
              <a:gs pos="7001">
                <a:srgbClr val="E6E6E6"/>
              </a:gs>
              <a:gs pos="32001">
                <a:srgbClr val="7D8496"/>
              </a:gs>
              <a:gs pos="47000">
                <a:srgbClr val="E6E6E6"/>
              </a:gs>
              <a:gs pos="85001">
                <a:srgbClr val="7D8496"/>
              </a:gs>
              <a:gs pos="100000">
                <a:srgbClr val="E6E6E6"/>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xtracto"/>
          <p:cNvSpPr/>
          <p:nvPr/>
        </p:nvSpPr>
        <p:spPr>
          <a:xfrm flipV="1">
            <a:off x="0" y="5429264"/>
            <a:ext cx="9144000" cy="1428736"/>
          </a:xfrm>
          <a:prstGeom prst="flowChartExtract">
            <a:avLst/>
          </a:prstGeom>
          <a:gradFill flip="none" rotWithShape="1">
            <a:gsLst>
              <a:gs pos="38000">
                <a:schemeClr val="bg1"/>
              </a:gs>
              <a:gs pos="7001">
                <a:srgbClr val="E6E6E6"/>
              </a:gs>
              <a:gs pos="32001">
                <a:srgbClr val="7D8496"/>
              </a:gs>
              <a:gs pos="47000">
                <a:srgbClr val="E6E6E6"/>
              </a:gs>
              <a:gs pos="85001">
                <a:srgbClr val="7D8496"/>
              </a:gs>
              <a:gs pos="100000">
                <a:srgbClr val="E6E6E6"/>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xtracto"/>
          <p:cNvSpPr/>
          <p:nvPr/>
        </p:nvSpPr>
        <p:spPr>
          <a:xfrm>
            <a:off x="0" y="285728"/>
            <a:ext cx="9144000" cy="1357298"/>
          </a:xfrm>
          <a:prstGeom prst="flowChartExtract">
            <a:avLst/>
          </a:prstGeom>
          <a:gradFill flip="none" rotWithShape="1">
            <a:gsLst>
              <a:gs pos="38000">
                <a:schemeClr val="bg1"/>
              </a:gs>
              <a:gs pos="7001">
                <a:srgbClr val="E6E6E6"/>
              </a:gs>
              <a:gs pos="32001">
                <a:srgbClr val="7D8496"/>
              </a:gs>
              <a:gs pos="47000">
                <a:srgbClr val="E6E6E6"/>
              </a:gs>
              <a:gs pos="85001">
                <a:srgbClr val="7D8496"/>
              </a:gs>
              <a:gs pos="100000">
                <a:srgbClr val="E6E6E6"/>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xtracto"/>
          <p:cNvSpPr/>
          <p:nvPr/>
        </p:nvSpPr>
        <p:spPr>
          <a:xfrm flipV="1">
            <a:off x="0" y="5143512"/>
            <a:ext cx="9144000" cy="1428736"/>
          </a:xfrm>
          <a:prstGeom prst="flowChartExtract">
            <a:avLst/>
          </a:prstGeom>
          <a:gradFill flip="none" rotWithShape="1">
            <a:gsLst>
              <a:gs pos="38000">
                <a:schemeClr val="bg1"/>
              </a:gs>
              <a:gs pos="7001">
                <a:srgbClr val="E6E6E6"/>
              </a:gs>
              <a:gs pos="32001">
                <a:srgbClr val="7D8496"/>
              </a:gs>
              <a:gs pos="47000">
                <a:srgbClr val="E6E6E6"/>
              </a:gs>
              <a:gs pos="85001">
                <a:srgbClr val="7D8496"/>
              </a:gs>
              <a:gs pos="100000">
                <a:srgbClr val="E6E6E6"/>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xtracto"/>
          <p:cNvSpPr/>
          <p:nvPr/>
        </p:nvSpPr>
        <p:spPr>
          <a:xfrm>
            <a:off x="0" y="642918"/>
            <a:ext cx="9144000" cy="1357298"/>
          </a:xfrm>
          <a:prstGeom prst="flowChartExtract">
            <a:avLst/>
          </a:prstGeom>
          <a:gradFill flip="none" rotWithShape="1">
            <a:gsLst>
              <a:gs pos="38000">
                <a:schemeClr val="bg1"/>
              </a:gs>
              <a:gs pos="7001">
                <a:srgbClr val="E6E6E6"/>
              </a:gs>
              <a:gs pos="32001">
                <a:srgbClr val="7D8496"/>
              </a:gs>
              <a:gs pos="47000">
                <a:srgbClr val="E6E6E6"/>
              </a:gs>
              <a:gs pos="85001">
                <a:srgbClr val="7D8496"/>
              </a:gs>
              <a:gs pos="100000">
                <a:srgbClr val="E6E6E6"/>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xtracto"/>
          <p:cNvSpPr/>
          <p:nvPr/>
        </p:nvSpPr>
        <p:spPr>
          <a:xfrm flipV="1">
            <a:off x="0" y="4786322"/>
            <a:ext cx="9144000" cy="1428736"/>
          </a:xfrm>
          <a:prstGeom prst="flowChartExtract">
            <a:avLst/>
          </a:prstGeom>
          <a:gradFill flip="none" rotWithShape="1">
            <a:gsLst>
              <a:gs pos="38000">
                <a:schemeClr val="bg1"/>
              </a:gs>
              <a:gs pos="7001">
                <a:srgbClr val="E6E6E6"/>
              </a:gs>
              <a:gs pos="32001">
                <a:srgbClr val="7D8496"/>
              </a:gs>
              <a:gs pos="47000">
                <a:srgbClr val="E6E6E6"/>
              </a:gs>
              <a:gs pos="85001">
                <a:srgbClr val="7D8496"/>
              </a:gs>
              <a:gs pos="100000">
                <a:srgbClr val="E6E6E6"/>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xtracto"/>
          <p:cNvSpPr/>
          <p:nvPr/>
        </p:nvSpPr>
        <p:spPr>
          <a:xfrm>
            <a:off x="0" y="1000108"/>
            <a:ext cx="9144000" cy="1357298"/>
          </a:xfrm>
          <a:prstGeom prst="flowChartExtract">
            <a:avLst/>
          </a:prstGeom>
          <a:gradFill flip="none" rotWithShape="1">
            <a:gsLst>
              <a:gs pos="38000">
                <a:schemeClr val="bg1"/>
              </a:gs>
              <a:gs pos="7001">
                <a:srgbClr val="E6E6E6"/>
              </a:gs>
              <a:gs pos="32001">
                <a:srgbClr val="7D8496"/>
              </a:gs>
              <a:gs pos="47000">
                <a:srgbClr val="E6E6E6"/>
              </a:gs>
              <a:gs pos="85001">
                <a:srgbClr val="7D8496"/>
              </a:gs>
              <a:gs pos="100000">
                <a:srgbClr val="E6E6E6"/>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Extracto"/>
          <p:cNvSpPr/>
          <p:nvPr/>
        </p:nvSpPr>
        <p:spPr>
          <a:xfrm flipV="1">
            <a:off x="0" y="4429132"/>
            <a:ext cx="9144000" cy="1428736"/>
          </a:xfrm>
          <a:prstGeom prst="flowChartExtract">
            <a:avLst/>
          </a:prstGeom>
          <a:gradFill flip="none" rotWithShape="1">
            <a:gsLst>
              <a:gs pos="38000">
                <a:schemeClr val="bg1"/>
              </a:gs>
              <a:gs pos="7001">
                <a:srgbClr val="E6E6E6"/>
              </a:gs>
              <a:gs pos="32001">
                <a:srgbClr val="7D8496"/>
              </a:gs>
              <a:gs pos="47000">
                <a:srgbClr val="E6E6E6"/>
              </a:gs>
              <a:gs pos="85001">
                <a:srgbClr val="7D8496"/>
              </a:gs>
              <a:gs pos="100000">
                <a:srgbClr val="E6E6E6"/>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xtracto"/>
          <p:cNvSpPr/>
          <p:nvPr/>
        </p:nvSpPr>
        <p:spPr>
          <a:xfrm>
            <a:off x="0" y="1428736"/>
            <a:ext cx="9144000" cy="1357298"/>
          </a:xfrm>
          <a:prstGeom prst="flowChartExtract">
            <a:avLst/>
          </a:prstGeom>
          <a:gradFill flip="none" rotWithShape="1">
            <a:gsLst>
              <a:gs pos="38000">
                <a:schemeClr val="bg1"/>
              </a:gs>
              <a:gs pos="7001">
                <a:srgbClr val="E6E6E6"/>
              </a:gs>
              <a:gs pos="32001">
                <a:srgbClr val="7D8496"/>
              </a:gs>
              <a:gs pos="47000">
                <a:srgbClr val="E6E6E6"/>
              </a:gs>
              <a:gs pos="85001">
                <a:srgbClr val="7D8496"/>
              </a:gs>
              <a:gs pos="100000">
                <a:srgbClr val="E6E6E6"/>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xtracto"/>
          <p:cNvSpPr/>
          <p:nvPr/>
        </p:nvSpPr>
        <p:spPr>
          <a:xfrm flipV="1">
            <a:off x="0" y="4071942"/>
            <a:ext cx="9144000" cy="1428736"/>
          </a:xfrm>
          <a:prstGeom prst="flowChartExtract">
            <a:avLst/>
          </a:prstGeom>
          <a:gradFill flip="none" rotWithShape="1">
            <a:gsLst>
              <a:gs pos="38000">
                <a:schemeClr val="bg1"/>
              </a:gs>
              <a:gs pos="7001">
                <a:srgbClr val="E6E6E6"/>
              </a:gs>
              <a:gs pos="32001">
                <a:srgbClr val="7D8496"/>
              </a:gs>
              <a:gs pos="47000">
                <a:srgbClr val="E6E6E6"/>
              </a:gs>
              <a:gs pos="85001">
                <a:srgbClr val="7D8496"/>
              </a:gs>
              <a:gs pos="100000">
                <a:srgbClr val="E6E6E6"/>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Extracto"/>
          <p:cNvSpPr/>
          <p:nvPr/>
        </p:nvSpPr>
        <p:spPr>
          <a:xfrm flipV="1">
            <a:off x="0" y="3643314"/>
            <a:ext cx="9144000" cy="1428736"/>
          </a:xfrm>
          <a:prstGeom prst="flowChartExtract">
            <a:avLst/>
          </a:prstGeom>
          <a:gradFill flip="none" rotWithShape="1">
            <a:gsLst>
              <a:gs pos="38000">
                <a:schemeClr val="bg1"/>
              </a:gs>
              <a:gs pos="7001">
                <a:srgbClr val="E6E6E6"/>
              </a:gs>
              <a:gs pos="32001">
                <a:srgbClr val="7D8496"/>
              </a:gs>
              <a:gs pos="47000">
                <a:srgbClr val="E6E6E6"/>
              </a:gs>
              <a:gs pos="85001">
                <a:srgbClr val="7D8496"/>
              </a:gs>
              <a:gs pos="100000">
                <a:srgbClr val="E6E6E6"/>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Extracto"/>
          <p:cNvSpPr/>
          <p:nvPr/>
        </p:nvSpPr>
        <p:spPr>
          <a:xfrm>
            <a:off x="0" y="1785926"/>
            <a:ext cx="9144000" cy="1357298"/>
          </a:xfrm>
          <a:prstGeom prst="flowChartExtract">
            <a:avLst/>
          </a:prstGeom>
          <a:gradFill flip="none" rotWithShape="1">
            <a:gsLst>
              <a:gs pos="38000">
                <a:schemeClr val="bg1"/>
              </a:gs>
              <a:gs pos="7001">
                <a:srgbClr val="E6E6E6"/>
              </a:gs>
              <a:gs pos="32001">
                <a:srgbClr val="7D8496"/>
              </a:gs>
              <a:gs pos="47000">
                <a:srgbClr val="E6E6E6"/>
              </a:gs>
              <a:gs pos="85001">
                <a:srgbClr val="7D8496"/>
              </a:gs>
              <a:gs pos="100000">
                <a:srgbClr val="E6E6E6"/>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Extracto"/>
          <p:cNvSpPr/>
          <p:nvPr/>
        </p:nvSpPr>
        <p:spPr>
          <a:xfrm>
            <a:off x="0" y="2143116"/>
            <a:ext cx="9144000" cy="1357298"/>
          </a:xfrm>
          <a:prstGeom prst="flowChartExtract">
            <a:avLst/>
          </a:prstGeom>
          <a:gradFill flip="none" rotWithShape="1">
            <a:gsLst>
              <a:gs pos="38000">
                <a:schemeClr val="bg1"/>
              </a:gs>
              <a:gs pos="7001">
                <a:srgbClr val="E6E6E6"/>
              </a:gs>
              <a:gs pos="32001">
                <a:srgbClr val="7D8496"/>
              </a:gs>
              <a:gs pos="47000">
                <a:srgbClr val="E6E6E6"/>
              </a:gs>
              <a:gs pos="85001">
                <a:srgbClr val="7D8496"/>
              </a:gs>
              <a:gs pos="100000">
                <a:srgbClr val="E6E6E6"/>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Extracto"/>
          <p:cNvSpPr/>
          <p:nvPr/>
        </p:nvSpPr>
        <p:spPr>
          <a:xfrm flipV="1">
            <a:off x="0" y="3500438"/>
            <a:ext cx="9144000" cy="1428736"/>
          </a:xfrm>
          <a:prstGeom prst="flowChartExtract">
            <a:avLst/>
          </a:prstGeom>
          <a:gradFill flip="none" rotWithShape="1">
            <a:gsLst>
              <a:gs pos="38000">
                <a:schemeClr val="bg1"/>
              </a:gs>
              <a:gs pos="7001">
                <a:srgbClr val="E6E6E6"/>
              </a:gs>
              <a:gs pos="32001">
                <a:srgbClr val="7D8496"/>
              </a:gs>
              <a:gs pos="47000">
                <a:srgbClr val="E6E6E6"/>
              </a:gs>
              <a:gs pos="85001">
                <a:srgbClr val="7D8496"/>
              </a:gs>
              <a:gs pos="100000">
                <a:srgbClr val="E6E6E6"/>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0" y="0"/>
            <a:ext cx="9144000" cy="6858000"/>
          </a:xfrm>
          <a:prstGeom prst="rect">
            <a:avLst/>
          </a:prstGeom>
          <a:gradFill>
            <a:gsLst>
              <a:gs pos="0">
                <a:srgbClr val="D6B19C"/>
              </a:gs>
              <a:gs pos="30000">
                <a:srgbClr val="D49E6C"/>
              </a:gs>
              <a:gs pos="70000">
                <a:srgbClr val="A65528"/>
              </a:gs>
              <a:gs pos="100000">
                <a:srgbClr val="663012"/>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ircle(in)">
                                      <p:cBhvr>
                                        <p:cTn id="10" dur="3000"/>
                                        <p:tgtEl>
                                          <p:spTgt spid="6"/>
                                        </p:tgtEl>
                                      </p:cBhvr>
                                    </p:animEffect>
                                  </p:childTnLst>
                                </p:cTn>
                              </p:par>
                              <p:par>
                                <p:cTn id="11" presetID="6" presetClass="entr" presetSubtype="16"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circle(in)">
                                      <p:cBhvr>
                                        <p:cTn id="13" dur="3000"/>
                                        <p:tgtEl>
                                          <p:spTgt spid="8"/>
                                        </p:tgtEl>
                                      </p:cBhvr>
                                    </p:animEffect>
                                  </p:childTnLst>
                                </p:cTn>
                              </p:par>
                              <p:par>
                                <p:cTn id="14" presetID="6" presetClass="entr" presetSubtype="16" fill="hold" grpId="0"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circle(in)">
                                      <p:cBhvr>
                                        <p:cTn id="16" dur="3000"/>
                                        <p:tgtEl>
                                          <p:spTgt spid="10"/>
                                        </p:tgtEl>
                                      </p:cBhvr>
                                    </p:animEffect>
                                  </p:childTnLst>
                                </p:cTn>
                              </p:par>
                              <p:par>
                                <p:cTn id="17" presetID="6" presetClass="entr" presetSubtype="16"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circle(in)">
                                      <p:cBhvr>
                                        <p:cTn id="19" dur="3000"/>
                                        <p:tgtEl>
                                          <p:spTgt spid="12"/>
                                        </p:tgtEl>
                                      </p:cBhvr>
                                    </p:animEffect>
                                  </p:childTnLst>
                                </p:cTn>
                              </p:par>
                              <p:par>
                                <p:cTn id="20" presetID="6" presetClass="entr" presetSubtype="16" fill="hold" grpId="0" nodeType="with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circle(in)">
                                      <p:cBhvr>
                                        <p:cTn id="22" dur="3000"/>
                                        <p:tgtEl>
                                          <p:spTgt spid="14"/>
                                        </p:tgtEl>
                                      </p:cBhvr>
                                    </p:animEffect>
                                  </p:childTnLst>
                                </p:cTn>
                              </p:par>
                              <p:par>
                                <p:cTn id="23" presetID="6" presetClass="entr" presetSubtype="16" fill="hold" grpId="0" nodeType="with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circle(in)">
                                      <p:cBhvr>
                                        <p:cTn id="25" dur="3000"/>
                                        <p:tgtEl>
                                          <p:spTgt spid="17"/>
                                        </p:tgtEl>
                                      </p:cBhvr>
                                    </p:animEffect>
                                  </p:childTnLst>
                                </p:cTn>
                              </p:par>
                              <p:par>
                                <p:cTn id="26" presetID="6" presetClass="entr" presetSubtype="16" fill="hold" grpId="0" nodeType="with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circle(in)">
                                      <p:cBhvr>
                                        <p:cTn id="28" dur="3000"/>
                                        <p:tgtEl>
                                          <p:spTgt spid="18"/>
                                        </p:tgtEl>
                                      </p:cBhvr>
                                    </p:animEffect>
                                  </p:childTnLst>
                                </p:cTn>
                              </p:par>
                              <p:par>
                                <p:cTn id="29" presetID="6" presetClass="entr" presetSubtype="16" fill="hold" grpId="0" nodeType="with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circle(in)">
                                      <p:cBhvr>
                                        <p:cTn id="31" dur="3000"/>
                                        <p:tgtEl>
                                          <p:spTgt spid="7"/>
                                        </p:tgtEl>
                                      </p:cBhvr>
                                    </p:animEffect>
                                  </p:childTnLst>
                                </p:cTn>
                              </p:par>
                              <p:par>
                                <p:cTn id="32" presetID="6" presetClass="entr" presetSubtype="16"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Effect transition="in" filter="circle(in)">
                                      <p:cBhvr>
                                        <p:cTn id="34" dur="3000"/>
                                        <p:tgtEl>
                                          <p:spTgt spid="9"/>
                                        </p:tgtEl>
                                      </p:cBhvr>
                                    </p:animEffect>
                                  </p:childTnLst>
                                </p:cTn>
                              </p:par>
                              <p:par>
                                <p:cTn id="35" presetID="6" presetClass="entr" presetSubtype="16"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circle(in)">
                                      <p:cBhvr>
                                        <p:cTn id="37" dur="3000"/>
                                        <p:tgtEl>
                                          <p:spTgt spid="11"/>
                                        </p:tgtEl>
                                      </p:cBhvr>
                                    </p:animEffect>
                                  </p:childTnLst>
                                </p:cTn>
                              </p:par>
                              <p:par>
                                <p:cTn id="38" presetID="6" presetClass="entr" presetSubtype="16" fill="hold" grpId="0" nodeType="with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circle(in)">
                                      <p:cBhvr>
                                        <p:cTn id="40" dur="3000"/>
                                        <p:tgtEl>
                                          <p:spTgt spid="13"/>
                                        </p:tgtEl>
                                      </p:cBhvr>
                                    </p:animEffect>
                                  </p:childTnLst>
                                </p:cTn>
                              </p:par>
                              <p:par>
                                <p:cTn id="41" presetID="6" presetClass="entr" presetSubtype="16" fill="hold" grpId="0" nodeType="with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circle(in)">
                                      <p:cBhvr>
                                        <p:cTn id="43" dur="3000"/>
                                        <p:tgtEl>
                                          <p:spTgt spid="15"/>
                                        </p:tgtEl>
                                      </p:cBhvr>
                                    </p:animEffect>
                                  </p:childTnLst>
                                </p:cTn>
                              </p:par>
                              <p:par>
                                <p:cTn id="44" presetID="6" presetClass="entr" presetSubtype="16" fill="hold" grpId="0" nodeType="withEffect">
                                  <p:stCondLst>
                                    <p:cond delay="0"/>
                                  </p:stCondLst>
                                  <p:childTnLst>
                                    <p:set>
                                      <p:cBhvr>
                                        <p:cTn id="45" dur="1" fill="hold">
                                          <p:stCondLst>
                                            <p:cond delay="0"/>
                                          </p:stCondLst>
                                        </p:cTn>
                                        <p:tgtEl>
                                          <p:spTgt spid="16"/>
                                        </p:tgtEl>
                                        <p:attrNameLst>
                                          <p:attrName>style.visibility</p:attrName>
                                        </p:attrNameLst>
                                      </p:cBhvr>
                                      <p:to>
                                        <p:strVal val="visible"/>
                                      </p:to>
                                    </p:set>
                                    <p:animEffect transition="in" filter="circle(in)">
                                      <p:cBhvr>
                                        <p:cTn id="46" dur="3000"/>
                                        <p:tgtEl>
                                          <p:spTgt spid="16"/>
                                        </p:tgtEl>
                                      </p:cBhvr>
                                    </p:animEffect>
                                  </p:childTnLst>
                                </p:cTn>
                              </p:par>
                              <p:par>
                                <p:cTn id="47" presetID="6" presetClass="entr" presetSubtype="16" fill="hold" grpId="0" nodeType="withEffect">
                                  <p:stCondLst>
                                    <p:cond delay="0"/>
                                  </p:stCondLst>
                                  <p:childTnLst>
                                    <p:set>
                                      <p:cBhvr>
                                        <p:cTn id="48" dur="1" fill="hold">
                                          <p:stCondLst>
                                            <p:cond delay="0"/>
                                          </p:stCondLst>
                                        </p:cTn>
                                        <p:tgtEl>
                                          <p:spTgt spid="19"/>
                                        </p:tgtEl>
                                        <p:attrNameLst>
                                          <p:attrName>style.visibility</p:attrName>
                                        </p:attrNameLst>
                                      </p:cBhvr>
                                      <p:to>
                                        <p:strVal val="visible"/>
                                      </p:to>
                                    </p:set>
                                    <p:animEffect transition="in" filter="circle(in)">
                                      <p:cBhvr>
                                        <p:cTn id="49" dur="3000"/>
                                        <p:tgtEl>
                                          <p:spTgt spid="19"/>
                                        </p:tgtEl>
                                      </p:cBhvr>
                                    </p:animEffect>
                                  </p:childTnLst>
                                </p:cTn>
                              </p:par>
                              <p:par>
                                <p:cTn id="50" presetID="2" presetClass="entr" presetSubtype="4" fill="hold" grpId="1" nodeType="withEffect">
                                  <p:stCondLst>
                                    <p:cond delay="0"/>
                                  </p:stCondLst>
                                  <p:childTnLst>
                                    <p:set>
                                      <p:cBhvr>
                                        <p:cTn id="51" dur="1" fill="hold">
                                          <p:stCondLst>
                                            <p:cond delay="0"/>
                                          </p:stCondLst>
                                        </p:cTn>
                                        <p:tgtEl>
                                          <p:spTgt spid="6"/>
                                        </p:tgtEl>
                                        <p:attrNameLst>
                                          <p:attrName>style.visibility</p:attrName>
                                        </p:attrNameLst>
                                      </p:cBhvr>
                                      <p:to>
                                        <p:strVal val="visible"/>
                                      </p:to>
                                    </p:set>
                                    <p:anim calcmode="lin" valueType="num">
                                      <p:cBhvr additive="base">
                                        <p:cTn id="52" dur="3000" fill="hold"/>
                                        <p:tgtEl>
                                          <p:spTgt spid="6"/>
                                        </p:tgtEl>
                                        <p:attrNameLst>
                                          <p:attrName>ppt_x</p:attrName>
                                        </p:attrNameLst>
                                      </p:cBhvr>
                                      <p:tavLst>
                                        <p:tav tm="0">
                                          <p:val>
                                            <p:strVal val="#ppt_x"/>
                                          </p:val>
                                        </p:tav>
                                        <p:tav tm="100000">
                                          <p:val>
                                            <p:strVal val="#ppt_x"/>
                                          </p:val>
                                        </p:tav>
                                      </p:tavLst>
                                    </p:anim>
                                    <p:anim calcmode="lin" valueType="num">
                                      <p:cBhvr additive="base">
                                        <p:cTn id="53" dur="3000" fill="hold"/>
                                        <p:tgtEl>
                                          <p:spTgt spid="6"/>
                                        </p:tgtEl>
                                        <p:attrNameLst>
                                          <p:attrName>ppt_y</p:attrName>
                                        </p:attrNameLst>
                                      </p:cBhvr>
                                      <p:tavLst>
                                        <p:tav tm="0">
                                          <p:val>
                                            <p:strVal val="1+#ppt_h/2"/>
                                          </p:val>
                                        </p:tav>
                                        <p:tav tm="100000">
                                          <p:val>
                                            <p:strVal val="#ppt_y"/>
                                          </p:val>
                                        </p:tav>
                                      </p:tavLst>
                                    </p:anim>
                                  </p:childTnLst>
                                </p:cTn>
                              </p:par>
                              <p:par>
                                <p:cTn id="54" presetID="2" presetClass="entr" presetSubtype="4" fill="hold" grpId="1" nodeType="withEffect">
                                  <p:stCondLst>
                                    <p:cond delay="0"/>
                                  </p:stCondLst>
                                  <p:childTnLst>
                                    <p:set>
                                      <p:cBhvr>
                                        <p:cTn id="55" dur="1" fill="hold">
                                          <p:stCondLst>
                                            <p:cond delay="0"/>
                                          </p:stCondLst>
                                        </p:cTn>
                                        <p:tgtEl>
                                          <p:spTgt spid="8"/>
                                        </p:tgtEl>
                                        <p:attrNameLst>
                                          <p:attrName>style.visibility</p:attrName>
                                        </p:attrNameLst>
                                      </p:cBhvr>
                                      <p:to>
                                        <p:strVal val="visible"/>
                                      </p:to>
                                    </p:set>
                                    <p:anim calcmode="lin" valueType="num">
                                      <p:cBhvr additive="base">
                                        <p:cTn id="56" dur="3000" fill="hold"/>
                                        <p:tgtEl>
                                          <p:spTgt spid="8"/>
                                        </p:tgtEl>
                                        <p:attrNameLst>
                                          <p:attrName>ppt_x</p:attrName>
                                        </p:attrNameLst>
                                      </p:cBhvr>
                                      <p:tavLst>
                                        <p:tav tm="0">
                                          <p:val>
                                            <p:strVal val="#ppt_x"/>
                                          </p:val>
                                        </p:tav>
                                        <p:tav tm="100000">
                                          <p:val>
                                            <p:strVal val="#ppt_x"/>
                                          </p:val>
                                        </p:tav>
                                      </p:tavLst>
                                    </p:anim>
                                    <p:anim calcmode="lin" valueType="num">
                                      <p:cBhvr additive="base">
                                        <p:cTn id="57" dur="3000" fill="hold"/>
                                        <p:tgtEl>
                                          <p:spTgt spid="8"/>
                                        </p:tgtEl>
                                        <p:attrNameLst>
                                          <p:attrName>ppt_y</p:attrName>
                                        </p:attrNameLst>
                                      </p:cBhvr>
                                      <p:tavLst>
                                        <p:tav tm="0">
                                          <p:val>
                                            <p:strVal val="1+#ppt_h/2"/>
                                          </p:val>
                                        </p:tav>
                                        <p:tav tm="100000">
                                          <p:val>
                                            <p:strVal val="#ppt_y"/>
                                          </p:val>
                                        </p:tav>
                                      </p:tavLst>
                                    </p:anim>
                                  </p:childTnLst>
                                </p:cTn>
                              </p:par>
                              <p:par>
                                <p:cTn id="58" presetID="2" presetClass="entr" presetSubtype="4" fill="hold" grpId="1" nodeType="withEffect">
                                  <p:stCondLst>
                                    <p:cond delay="0"/>
                                  </p:stCondLst>
                                  <p:childTnLst>
                                    <p:set>
                                      <p:cBhvr>
                                        <p:cTn id="59" dur="1" fill="hold">
                                          <p:stCondLst>
                                            <p:cond delay="0"/>
                                          </p:stCondLst>
                                        </p:cTn>
                                        <p:tgtEl>
                                          <p:spTgt spid="10"/>
                                        </p:tgtEl>
                                        <p:attrNameLst>
                                          <p:attrName>style.visibility</p:attrName>
                                        </p:attrNameLst>
                                      </p:cBhvr>
                                      <p:to>
                                        <p:strVal val="visible"/>
                                      </p:to>
                                    </p:set>
                                    <p:anim calcmode="lin" valueType="num">
                                      <p:cBhvr additive="base">
                                        <p:cTn id="60" dur="3000" fill="hold"/>
                                        <p:tgtEl>
                                          <p:spTgt spid="10"/>
                                        </p:tgtEl>
                                        <p:attrNameLst>
                                          <p:attrName>ppt_x</p:attrName>
                                        </p:attrNameLst>
                                      </p:cBhvr>
                                      <p:tavLst>
                                        <p:tav tm="0">
                                          <p:val>
                                            <p:strVal val="#ppt_x"/>
                                          </p:val>
                                        </p:tav>
                                        <p:tav tm="100000">
                                          <p:val>
                                            <p:strVal val="#ppt_x"/>
                                          </p:val>
                                        </p:tav>
                                      </p:tavLst>
                                    </p:anim>
                                    <p:anim calcmode="lin" valueType="num">
                                      <p:cBhvr additive="base">
                                        <p:cTn id="61" dur="3000" fill="hold"/>
                                        <p:tgtEl>
                                          <p:spTgt spid="10"/>
                                        </p:tgtEl>
                                        <p:attrNameLst>
                                          <p:attrName>ppt_y</p:attrName>
                                        </p:attrNameLst>
                                      </p:cBhvr>
                                      <p:tavLst>
                                        <p:tav tm="0">
                                          <p:val>
                                            <p:strVal val="1+#ppt_h/2"/>
                                          </p:val>
                                        </p:tav>
                                        <p:tav tm="100000">
                                          <p:val>
                                            <p:strVal val="#ppt_y"/>
                                          </p:val>
                                        </p:tav>
                                      </p:tavLst>
                                    </p:anim>
                                  </p:childTnLst>
                                </p:cTn>
                              </p:par>
                              <p:par>
                                <p:cTn id="62" presetID="2" presetClass="entr" presetSubtype="4" fill="hold" grpId="1" nodeType="withEffect">
                                  <p:stCondLst>
                                    <p:cond delay="0"/>
                                  </p:stCondLst>
                                  <p:childTnLst>
                                    <p:set>
                                      <p:cBhvr>
                                        <p:cTn id="63" dur="1" fill="hold">
                                          <p:stCondLst>
                                            <p:cond delay="0"/>
                                          </p:stCondLst>
                                        </p:cTn>
                                        <p:tgtEl>
                                          <p:spTgt spid="12"/>
                                        </p:tgtEl>
                                        <p:attrNameLst>
                                          <p:attrName>style.visibility</p:attrName>
                                        </p:attrNameLst>
                                      </p:cBhvr>
                                      <p:to>
                                        <p:strVal val="visible"/>
                                      </p:to>
                                    </p:set>
                                    <p:anim calcmode="lin" valueType="num">
                                      <p:cBhvr additive="base">
                                        <p:cTn id="64" dur="3000" fill="hold"/>
                                        <p:tgtEl>
                                          <p:spTgt spid="12"/>
                                        </p:tgtEl>
                                        <p:attrNameLst>
                                          <p:attrName>ppt_x</p:attrName>
                                        </p:attrNameLst>
                                      </p:cBhvr>
                                      <p:tavLst>
                                        <p:tav tm="0">
                                          <p:val>
                                            <p:strVal val="#ppt_x"/>
                                          </p:val>
                                        </p:tav>
                                        <p:tav tm="100000">
                                          <p:val>
                                            <p:strVal val="#ppt_x"/>
                                          </p:val>
                                        </p:tav>
                                      </p:tavLst>
                                    </p:anim>
                                    <p:anim calcmode="lin" valueType="num">
                                      <p:cBhvr additive="base">
                                        <p:cTn id="65" dur="3000" fill="hold"/>
                                        <p:tgtEl>
                                          <p:spTgt spid="12"/>
                                        </p:tgtEl>
                                        <p:attrNameLst>
                                          <p:attrName>ppt_y</p:attrName>
                                        </p:attrNameLst>
                                      </p:cBhvr>
                                      <p:tavLst>
                                        <p:tav tm="0">
                                          <p:val>
                                            <p:strVal val="1+#ppt_h/2"/>
                                          </p:val>
                                        </p:tav>
                                        <p:tav tm="100000">
                                          <p:val>
                                            <p:strVal val="#ppt_y"/>
                                          </p:val>
                                        </p:tav>
                                      </p:tavLst>
                                    </p:anim>
                                  </p:childTnLst>
                                </p:cTn>
                              </p:par>
                              <p:par>
                                <p:cTn id="66" presetID="2" presetClass="entr" presetSubtype="4" fill="hold" grpId="1" nodeType="withEffect">
                                  <p:stCondLst>
                                    <p:cond delay="0"/>
                                  </p:stCondLst>
                                  <p:childTnLst>
                                    <p:set>
                                      <p:cBhvr>
                                        <p:cTn id="67" dur="1" fill="hold">
                                          <p:stCondLst>
                                            <p:cond delay="0"/>
                                          </p:stCondLst>
                                        </p:cTn>
                                        <p:tgtEl>
                                          <p:spTgt spid="14"/>
                                        </p:tgtEl>
                                        <p:attrNameLst>
                                          <p:attrName>style.visibility</p:attrName>
                                        </p:attrNameLst>
                                      </p:cBhvr>
                                      <p:to>
                                        <p:strVal val="visible"/>
                                      </p:to>
                                    </p:set>
                                    <p:anim calcmode="lin" valueType="num">
                                      <p:cBhvr additive="base">
                                        <p:cTn id="68" dur="3000" fill="hold"/>
                                        <p:tgtEl>
                                          <p:spTgt spid="14"/>
                                        </p:tgtEl>
                                        <p:attrNameLst>
                                          <p:attrName>ppt_x</p:attrName>
                                        </p:attrNameLst>
                                      </p:cBhvr>
                                      <p:tavLst>
                                        <p:tav tm="0">
                                          <p:val>
                                            <p:strVal val="#ppt_x"/>
                                          </p:val>
                                        </p:tav>
                                        <p:tav tm="100000">
                                          <p:val>
                                            <p:strVal val="#ppt_x"/>
                                          </p:val>
                                        </p:tav>
                                      </p:tavLst>
                                    </p:anim>
                                    <p:anim calcmode="lin" valueType="num">
                                      <p:cBhvr additive="base">
                                        <p:cTn id="69" dur="3000" fill="hold"/>
                                        <p:tgtEl>
                                          <p:spTgt spid="14"/>
                                        </p:tgtEl>
                                        <p:attrNameLst>
                                          <p:attrName>ppt_y</p:attrName>
                                        </p:attrNameLst>
                                      </p:cBhvr>
                                      <p:tavLst>
                                        <p:tav tm="0">
                                          <p:val>
                                            <p:strVal val="1+#ppt_h/2"/>
                                          </p:val>
                                        </p:tav>
                                        <p:tav tm="100000">
                                          <p:val>
                                            <p:strVal val="#ppt_y"/>
                                          </p:val>
                                        </p:tav>
                                      </p:tavLst>
                                    </p:anim>
                                  </p:childTnLst>
                                </p:cTn>
                              </p:par>
                              <p:par>
                                <p:cTn id="70" presetID="2" presetClass="entr" presetSubtype="4" fill="hold" grpId="1" nodeType="withEffect">
                                  <p:stCondLst>
                                    <p:cond delay="0"/>
                                  </p:stCondLst>
                                  <p:childTnLst>
                                    <p:set>
                                      <p:cBhvr>
                                        <p:cTn id="71" dur="1" fill="hold">
                                          <p:stCondLst>
                                            <p:cond delay="0"/>
                                          </p:stCondLst>
                                        </p:cTn>
                                        <p:tgtEl>
                                          <p:spTgt spid="17"/>
                                        </p:tgtEl>
                                        <p:attrNameLst>
                                          <p:attrName>style.visibility</p:attrName>
                                        </p:attrNameLst>
                                      </p:cBhvr>
                                      <p:to>
                                        <p:strVal val="visible"/>
                                      </p:to>
                                    </p:set>
                                    <p:anim calcmode="lin" valueType="num">
                                      <p:cBhvr additive="base">
                                        <p:cTn id="72" dur="3000" fill="hold"/>
                                        <p:tgtEl>
                                          <p:spTgt spid="17"/>
                                        </p:tgtEl>
                                        <p:attrNameLst>
                                          <p:attrName>ppt_x</p:attrName>
                                        </p:attrNameLst>
                                      </p:cBhvr>
                                      <p:tavLst>
                                        <p:tav tm="0">
                                          <p:val>
                                            <p:strVal val="#ppt_x"/>
                                          </p:val>
                                        </p:tav>
                                        <p:tav tm="100000">
                                          <p:val>
                                            <p:strVal val="#ppt_x"/>
                                          </p:val>
                                        </p:tav>
                                      </p:tavLst>
                                    </p:anim>
                                    <p:anim calcmode="lin" valueType="num">
                                      <p:cBhvr additive="base">
                                        <p:cTn id="73" dur="3000" fill="hold"/>
                                        <p:tgtEl>
                                          <p:spTgt spid="17"/>
                                        </p:tgtEl>
                                        <p:attrNameLst>
                                          <p:attrName>ppt_y</p:attrName>
                                        </p:attrNameLst>
                                      </p:cBhvr>
                                      <p:tavLst>
                                        <p:tav tm="0">
                                          <p:val>
                                            <p:strVal val="1+#ppt_h/2"/>
                                          </p:val>
                                        </p:tav>
                                        <p:tav tm="100000">
                                          <p:val>
                                            <p:strVal val="#ppt_y"/>
                                          </p:val>
                                        </p:tav>
                                      </p:tavLst>
                                    </p:anim>
                                  </p:childTnLst>
                                </p:cTn>
                              </p:par>
                              <p:par>
                                <p:cTn id="74" presetID="2" presetClass="entr" presetSubtype="4" fill="hold" grpId="1" nodeType="withEffect">
                                  <p:stCondLst>
                                    <p:cond delay="0"/>
                                  </p:stCondLst>
                                  <p:childTnLst>
                                    <p:set>
                                      <p:cBhvr>
                                        <p:cTn id="75" dur="1" fill="hold">
                                          <p:stCondLst>
                                            <p:cond delay="0"/>
                                          </p:stCondLst>
                                        </p:cTn>
                                        <p:tgtEl>
                                          <p:spTgt spid="18"/>
                                        </p:tgtEl>
                                        <p:attrNameLst>
                                          <p:attrName>style.visibility</p:attrName>
                                        </p:attrNameLst>
                                      </p:cBhvr>
                                      <p:to>
                                        <p:strVal val="visible"/>
                                      </p:to>
                                    </p:set>
                                    <p:anim calcmode="lin" valueType="num">
                                      <p:cBhvr additive="base">
                                        <p:cTn id="76" dur="3000" fill="hold"/>
                                        <p:tgtEl>
                                          <p:spTgt spid="18"/>
                                        </p:tgtEl>
                                        <p:attrNameLst>
                                          <p:attrName>ppt_x</p:attrName>
                                        </p:attrNameLst>
                                      </p:cBhvr>
                                      <p:tavLst>
                                        <p:tav tm="0">
                                          <p:val>
                                            <p:strVal val="#ppt_x"/>
                                          </p:val>
                                        </p:tav>
                                        <p:tav tm="100000">
                                          <p:val>
                                            <p:strVal val="#ppt_x"/>
                                          </p:val>
                                        </p:tav>
                                      </p:tavLst>
                                    </p:anim>
                                    <p:anim calcmode="lin" valueType="num">
                                      <p:cBhvr additive="base">
                                        <p:cTn id="77" dur="3000" fill="hold"/>
                                        <p:tgtEl>
                                          <p:spTgt spid="18"/>
                                        </p:tgtEl>
                                        <p:attrNameLst>
                                          <p:attrName>ppt_y</p:attrName>
                                        </p:attrNameLst>
                                      </p:cBhvr>
                                      <p:tavLst>
                                        <p:tav tm="0">
                                          <p:val>
                                            <p:strVal val="1+#ppt_h/2"/>
                                          </p:val>
                                        </p:tav>
                                        <p:tav tm="100000">
                                          <p:val>
                                            <p:strVal val="#ppt_y"/>
                                          </p:val>
                                        </p:tav>
                                      </p:tavLst>
                                    </p:anim>
                                  </p:childTnLst>
                                </p:cTn>
                              </p:par>
                              <p:par>
                                <p:cTn id="78" presetID="2" presetClass="entr" presetSubtype="1" fill="hold" grpId="1" nodeType="withEffect">
                                  <p:stCondLst>
                                    <p:cond delay="0"/>
                                  </p:stCondLst>
                                  <p:childTnLst>
                                    <p:set>
                                      <p:cBhvr>
                                        <p:cTn id="79" dur="1" fill="hold">
                                          <p:stCondLst>
                                            <p:cond delay="0"/>
                                          </p:stCondLst>
                                        </p:cTn>
                                        <p:tgtEl>
                                          <p:spTgt spid="7"/>
                                        </p:tgtEl>
                                        <p:attrNameLst>
                                          <p:attrName>style.visibility</p:attrName>
                                        </p:attrNameLst>
                                      </p:cBhvr>
                                      <p:to>
                                        <p:strVal val="visible"/>
                                      </p:to>
                                    </p:set>
                                    <p:anim calcmode="lin" valueType="num">
                                      <p:cBhvr additive="base">
                                        <p:cTn id="80" dur="3000" fill="hold"/>
                                        <p:tgtEl>
                                          <p:spTgt spid="7"/>
                                        </p:tgtEl>
                                        <p:attrNameLst>
                                          <p:attrName>ppt_x</p:attrName>
                                        </p:attrNameLst>
                                      </p:cBhvr>
                                      <p:tavLst>
                                        <p:tav tm="0">
                                          <p:val>
                                            <p:strVal val="#ppt_x"/>
                                          </p:val>
                                        </p:tav>
                                        <p:tav tm="100000">
                                          <p:val>
                                            <p:strVal val="#ppt_x"/>
                                          </p:val>
                                        </p:tav>
                                      </p:tavLst>
                                    </p:anim>
                                    <p:anim calcmode="lin" valueType="num">
                                      <p:cBhvr additive="base">
                                        <p:cTn id="81" dur="3000" fill="hold"/>
                                        <p:tgtEl>
                                          <p:spTgt spid="7"/>
                                        </p:tgtEl>
                                        <p:attrNameLst>
                                          <p:attrName>ppt_y</p:attrName>
                                        </p:attrNameLst>
                                      </p:cBhvr>
                                      <p:tavLst>
                                        <p:tav tm="0">
                                          <p:val>
                                            <p:strVal val="0-#ppt_h/2"/>
                                          </p:val>
                                        </p:tav>
                                        <p:tav tm="100000">
                                          <p:val>
                                            <p:strVal val="#ppt_y"/>
                                          </p:val>
                                        </p:tav>
                                      </p:tavLst>
                                    </p:anim>
                                  </p:childTnLst>
                                </p:cTn>
                              </p:par>
                              <p:par>
                                <p:cTn id="82" presetID="2" presetClass="entr" presetSubtype="1" fill="hold" grpId="1" nodeType="withEffect">
                                  <p:stCondLst>
                                    <p:cond delay="0"/>
                                  </p:stCondLst>
                                  <p:childTnLst>
                                    <p:set>
                                      <p:cBhvr>
                                        <p:cTn id="83" dur="1" fill="hold">
                                          <p:stCondLst>
                                            <p:cond delay="0"/>
                                          </p:stCondLst>
                                        </p:cTn>
                                        <p:tgtEl>
                                          <p:spTgt spid="9"/>
                                        </p:tgtEl>
                                        <p:attrNameLst>
                                          <p:attrName>style.visibility</p:attrName>
                                        </p:attrNameLst>
                                      </p:cBhvr>
                                      <p:to>
                                        <p:strVal val="visible"/>
                                      </p:to>
                                    </p:set>
                                    <p:anim calcmode="lin" valueType="num">
                                      <p:cBhvr additive="base">
                                        <p:cTn id="84" dur="3000" fill="hold"/>
                                        <p:tgtEl>
                                          <p:spTgt spid="9"/>
                                        </p:tgtEl>
                                        <p:attrNameLst>
                                          <p:attrName>ppt_x</p:attrName>
                                        </p:attrNameLst>
                                      </p:cBhvr>
                                      <p:tavLst>
                                        <p:tav tm="0">
                                          <p:val>
                                            <p:strVal val="#ppt_x"/>
                                          </p:val>
                                        </p:tav>
                                        <p:tav tm="100000">
                                          <p:val>
                                            <p:strVal val="#ppt_x"/>
                                          </p:val>
                                        </p:tav>
                                      </p:tavLst>
                                    </p:anim>
                                    <p:anim calcmode="lin" valueType="num">
                                      <p:cBhvr additive="base">
                                        <p:cTn id="85" dur="3000" fill="hold"/>
                                        <p:tgtEl>
                                          <p:spTgt spid="9"/>
                                        </p:tgtEl>
                                        <p:attrNameLst>
                                          <p:attrName>ppt_y</p:attrName>
                                        </p:attrNameLst>
                                      </p:cBhvr>
                                      <p:tavLst>
                                        <p:tav tm="0">
                                          <p:val>
                                            <p:strVal val="0-#ppt_h/2"/>
                                          </p:val>
                                        </p:tav>
                                        <p:tav tm="100000">
                                          <p:val>
                                            <p:strVal val="#ppt_y"/>
                                          </p:val>
                                        </p:tav>
                                      </p:tavLst>
                                    </p:anim>
                                  </p:childTnLst>
                                </p:cTn>
                              </p:par>
                              <p:par>
                                <p:cTn id="86" presetID="2" presetClass="entr" presetSubtype="1" fill="hold" grpId="1" nodeType="withEffect">
                                  <p:stCondLst>
                                    <p:cond delay="0"/>
                                  </p:stCondLst>
                                  <p:childTnLst>
                                    <p:set>
                                      <p:cBhvr>
                                        <p:cTn id="87" dur="1" fill="hold">
                                          <p:stCondLst>
                                            <p:cond delay="0"/>
                                          </p:stCondLst>
                                        </p:cTn>
                                        <p:tgtEl>
                                          <p:spTgt spid="11"/>
                                        </p:tgtEl>
                                        <p:attrNameLst>
                                          <p:attrName>style.visibility</p:attrName>
                                        </p:attrNameLst>
                                      </p:cBhvr>
                                      <p:to>
                                        <p:strVal val="visible"/>
                                      </p:to>
                                    </p:set>
                                    <p:anim calcmode="lin" valueType="num">
                                      <p:cBhvr additive="base">
                                        <p:cTn id="88" dur="3000" fill="hold"/>
                                        <p:tgtEl>
                                          <p:spTgt spid="11"/>
                                        </p:tgtEl>
                                        <p:attrNameLst>
                                          <p:attrName>ppt_x</p:attrName>
                                        </p:attrNameLst>
                                      </p:cBhvr>
                                      <p:tavLst>
                                        <p:tav tm="0">
                                          <p:val>
                                            <p:strVal val="#ppt_x"/>
                                          </p:val>
                                        </p:tav>
                                        <p:tav tm="100000">
                                          <p:val>
                                            <p:strVal val="#ppt_x"/>
                                          </p:val>
                                        </p:tav>
                                      </p:tavLst>
                                    </p:anim>
                                    <p:anim calcmode="lin" valueType="num">
                                      <p:cBhvr additive="base">
                                        <p:cTn id="89" dur="3000" fill="hold"/>
                                        <p:tgtEl>
                                          <p:spTgt spid="11"/>
                                        </p:tgtEl>
                                        <p:attrNameLst>
                                          <p:attrName>ppt_y</p:attrName>
                                        </p:attrNameLst>
                                      </p:cBhvr>
                                      <p:tavLst>
                                        <p:tav tm="0">
                                          <p:val>
                                            <p:strVal val="0-#ppt_h/2"/>
                                          </p:val>
                                        </p:tav>
                                        <p:tav tm="100000">
                                          <p:val>
                                            <p:strVal val="#ppt_y"/>
                                          </p:val>
                                        </p:tav>
                                      </p:tavLst>
                                    </p:anim>
                                  </p:childTnLst>
                                </p:cTn>
                              </p:par>
                              <p:par>
                                <p:cTn id="90" presetID="2" presetClass="entr" presetSubtype="1" fill="hold" grpId="1" nodeType="withEffect">
                                  <p:stCondLst>
                                    <p:cond delay="0"/>
                                  </p:stCondLst>
                                  <p:childTnLst>
                                    <p:set>
                                      <p:cBhvr>
                                        <p:cTn id="91" dur="1" fill="hold">
                                          <p:stCondLst>
                                            <p:cond delay="0"/>
                                          </p:stCondLst>
                                        </p:cTn>
                                        <p:tgtEl>
                                          <p:spTgt spid="13"/>
                                        </p:tgtEl>
                                        <p:attrNameLst>
                                          <p:attrName>style.visibility</p:attrName>
                                        </p:attrNameLst>
                                      </p:cBhvr>
                                      <p:to>
                                        <p:strVal val="visible"/>
                                      </p:to>
                                    </p:set>
                                    <p:anim calcmode="lin" valueType="num">
                                      <p:cBhvr additive="base">
                                        <p:cTn id="92" dur="3000" fill="hold"/>
                                        <p:tgtEl>
                                          <p:spTgt spid="13"/>
                                        </p:tgtEl>
                                        <p:attrNameLst>
                                          <p:attrName>ppt_x</p:attrName>
                                        </p:attrNameLst>
                                      </p:cBhvr>
                                      <p:tavLst>
                                        <p:tav tm="0">
                                          <p:val>
                                            <p:strVal val="#ppt_x"/>
                                          </p:val>
                                        </p:tav>
                                        <p:tav tm="100000">
                                          <p:val>
                                            <p:strVal val="#ppt_x"/>
                                          </p:val>
                                        </p:tav>
                                      </p:tavLst>
                                    </p:anim>
                                    <p:anim calcmode="lin" valueType="num">
                                      <p:cBhvr additive="base">
                                        <p:cTn id="93" dur="3000" fill="hold"/>
                                        <p:tgtEl>
                                          <p:spTgt spid="13"/>
                                        </p:tgtEl>
                                        <p:attrNameLst>
                                          <p:attrName>ppt_y</p:attrName>
                                        </p:attrNameLst>
                                      </p:cBhvr>
                                      <p:tavLst>
                                        <p:tav tm="0">
                                          <p:val>
                                            <p:strVal val="0-#ppt_h/2"/>
                                          </p:val>
                                        </p:tav>
                                        <p:tav tm="100000">
                                          <p:val>
                                            <p:strVal val="#ppt_y"/>
                                          </p:val>
                                        </p:tav>
                                      </p:tavLst>
                                    </p:anim>
                                  </p:childTnLst>
                                </p:cTn>
                              </p:par>
                              <p:par>
                                <p:cTn id="94" presetID="2" presetClass="entr" presetSubtype="1" fill="hold" grpId="1" nodeType="withEffect">
                                  <p:stCondLst>
                                    <p:cond delay="0"/>
                                  </p:stCondLst>
                                  <p:childTnLst>
                                    <p:set>
                                      <p:cBhvr>
                                        <p:cTn id="95" dur="1" fill="hold">
                                          <p:stCondLst>
                                            <p:cond delay="0"/>
                                          </p:stCondLst>
                                        </p:cTn>
                                        <p:tgtEl>
                                          <p:spTgt spid="15"/>
                                        </p:tgtEl>
                                        <p:attrNameLst>
                                          <p:attrName>style.visibility</p:attrName>
                                        </p:attrNameLst>
                                      </p:cBhvr>
                                      <p:to>
                                        <p:strVal val="visible"/>
                                      </p:to>
                                    </p:set>
                                    <p:anim calcmode="lin" valueType="num">
                                      <p:cBhvr additive="base">
                                        <p:cTn id="96" dur="3000" fill="hold"/>
                                        <p:tgtEl>
                                          <p:spTgt spid="15"/>
                                        </p:tgtEl>
                                        <p:attrNameLst>
                                          <p:attrName>ppt_x</p:attrName>
                                        </p:attrNameLst>
                                      </p:cBhvr>
                                      <p:tavLst>
                                        <p:tav tm="0">
                                          <p:val>
                                            <p:strVal val="#ppt_x"/>
                                          </p:val>
                                        </p:tav>
                                        <p:tav tm="100000">
                                          <p:val>
                                            <p:strVal val="#ppt_x"/>
                                          </p:val>
                                        </p:tav>
                                      </p:tavLst>
                                    </p:anim>
                                    <p:anim calcmode="lin" valueType="num">
                                      <p:cBhvr additive="base">
                                        <p:cTn id="97" dur="3000" fill="hold"/>
                                        <p:tgtEl>
                                          <p:spTgt spid="15"/>
                                        </p:tgtEl>
                                        <p:attrNameLst>
                                          <p:attrName>ppt_y</p:attrName>
                                        </p:attrNameLst>
                                      </p:cBhvr>
                                      <p:tavLst>
                                        <p:tav tm="0">
                                          <p:val>
                                            <p:strVal val="0-#ppt_h/2"/>
                                          </p:val>
                                        </p:tav>
                                        <p:tav tm="100000">
                                          <p:val>
                                            <p:strVal val="#ppt_y"/>
                                          </p:val>
                                        </p:tav>
                                      </p:tavLst>
                                    </p:anim>
                                  </p:childTnLst>
                                </p:cTn>
                              </p:par>
                              <p:par>
                                <p:cTn id="98" presetID="2" presetClass="entr" presetSubtype="1" fill="hold" grpId="1" nodeType="withEffect">
                                  <p:stCondLst>
                                    <p:cond delay="0"/>
                                  </p:stCondLst>
                                  <p:childTnLst>
                                    <p:set>
                                      <p:cBhvr>
                                        <p:cTn id="99" dur="1" fill="hold">
                                          <p:stCondLst>
                                            <p:cond delay="0"/>
                                          </p:stCondLst>
                                        </p:cTn>
                                        <p:tgtEl>
                                          <p:spTgt spid="16"/>
                                        </p:tgtEl>
                                        <p:attrNameLst>
                                          <p:attrName>style.visibility</p:attrName>
                                        </p:attrNameLst>
                                      </p:cBhvr>
                                      <p:to>
                                        <p:strVal val="visible"/>
                                      </p:to>
                                    </p:set>
                                    <p:anim calcmode="lin" valueType="num">
                                      <p:cBhvr additive="base">
                                        <p:cTn id="100" dur="3000" fill="hold"/>
                                        <p:tgtEl>
                                          <p:spTgt spid="16"/>
                                        </p:tgtEl>
                                        <p:attrNameLst>
                                          <p:attrName>ppt_x</p:attrName>
                                        </p:attrNameLst>
                                      </p:cBhvr>
                                      <p:tavLst>
                                        <p:tav tm="0">
                                          <p:val>
                                            <p:strVal val="#ppt_x"/>
                                          </p:val>
                                        </p:tav>
                                        <p:tav tm="100000">
                                          <p:val>
                                            <p:strVal val="#ppt_x"/>
                                          </p:val>
                                        </p:tav>
                                      </p:tavLst>
                                    </p:anim>
                                    <p:anim calcmode="lin" valueType="num">
                                      <p:cBhvr additive="base">
                                        <p:cTn id="101" dur="3000" fill="hold"/>
                                        <p:tgtEl>
                                          <p:spTgt spid="16"/>
                                        </p:tgtEl>
                                        <p:attrNameLst>
                                          <p:attrName>ppt_y</p:attrName>
                                        </p:attrNameLst>
                                      </p:cBhvr>
                                      <p:tavLst>
                                        <p:tav tm="0">
                                          <p:val>
                                            <p:strVal val="0-#ppt_h/2"/>
                                          </p:val>
                                        </p:tav>
                                        <p:tav tm="100000">
                                          <p:val>
                                            <p:strVal val="#ppt_y"/>
                                          </p:val>
                                        </p:tav>
                                      </p:tavLst>
                                    </p:anim>
                                  </p:childTnLst>
                                </p:cTn>
                              </p:par>
                              <p:par>
                                <p:cTn id="102" presetID="2" presetClass="entr" presetSubtype="1" fill="hold" grpId="1" nodeType="withEffect">
                                  <p:stCondLst>
                                    <p:cond delay="0"/>
                                  </p:stCondLst>
                                  <p:childTnLst>
                                    <p:set>
                                      <p:cBhvr>
                                        <p:cTn id="103" dur="1" fill="hold">
                                          <p:stCondLst>
                                            <p:cond delay="0"/>
                                          </p:stCondLst>
                                        </p:cTn>
                                        <p:tgtEl>
                                          <p:spTgt spid="19"/>
                                        </p:tgtEl>
                                        <p:attrNameLst>
                                          <p:attrName>style.visibility</p:attrName>
                                        </p:attrNameLst>
                                      </p:cBhvr>
                                      <p:to>
                                        <p:strVal val="visible"/>
                                      </p:to>
                                    </p:set>
                                    <p:anim calcmode="lin" valueType="num">
                                      <p:cBhvr additive="base">
                                        <p:cTn id="104" dur="3000" fill="hold"/>
                                        <p:tgtEl>
                                          <p:spTgt spid="19"/>
                                        </p:tgtEl>
                                        <p:attrNameLst>
                                          <p:attrName>ppt_x</p:attrName>
                                        </p:attrNameLst>
                                      </p:cBhvr>
                                      <p:tavLst>
                                        <p:tav tm="0">
                                          <p:val>
                                            <p:strVal val="#ppt_x"/>
                                          </p:val>
                                        </p:tav>
                                        <p:tav tm="100000">
                                          <p:val>
                                            <p:strVal val="#ppt_x"/>
                                          </p:val>
                                        </p:tav>
                                      </p:tavLst>
                                    </p:anim>
                                    <p:anim calcmode="lin" valueType="num">
                                      <p:cBhvr additive="base">
                                        <p:cTn id="105" dur="3000" fill="hold"/>
                                        <p:tgtEl>
                                          <p:spTgt spid="19"/>
                                        </p:tgtEl>
                                        <p:attrNameLst>
                                          <p:attrName>ppt_y</p:attrName>
                                        </p:attrNameLst>
                                      </p:cBhvr>
                                      <p:tavLst>
                                        <p:tav tm="0">
                                          <p:val>
                                            <p:strVal val="0-#ppt_h/2"/>
                                          </p:val>
                                        </p:tav>
                                        <p:tav tm="100000">
                                          <p:val>
                                            <p:strVal val="#ppt_y"/>
                                          </p:val>
                                        </p:tav>
                                      </p:tavLst>
                                    </p:anim>
                                  </p:childTnLst>
                                </p:cTn>
                              </p:par>
                            </p:childTnLst>
                          </p:cTn>
                        </p:par>
                        <p:par>
                          <p:cTn id="106" fill="hold">
                            <p:stCondLst>
                              <p:cond delay="3000"/>
                            </p:stCondLst>
                            <p:childTnLst>
                              <p:par>
                                <p:cTn id="107" presetID="2" presetClass="exit" presetSubtype="4" fill="hold" grpId="2" nodeType="afterEffect">
                                  <p:stCondLst>
                                    <p:cond delay="0"/>
                                  </p:stCondLst>
                                  <p:childTnLst>
                                    <p:anim calcmode="lin" valueType="num">
                                      <p:cBhvr additive="base">
                                        <p:cTn id="108" dur="3000"/>
                                        <p:tgtEl>
                                          <p:spTgt spid="6"/>
                                        </p:tgtEl>
                                        <p:attrNameLst>
                                          <p:attrName>ppt_x</p:attrName>
                                        </p:attrNameLst>
                                      </p:cBhvr>
                                      <p:tavLst>
                                        <p:tav tm="0">
                                          <p:val>
                                            <p:strVal val="ppt_x"/>
                                          </p:val>
                                        </p:tav>
                                        <p:tav tm="100000">
                                          <p:val>
                                            <p:strVal val="ppt_x"/>
                                          </p:val>
                                        </p:tav>
                                      </p:tavLst>
                                    </p:anim>
                                    <p:anim calcmode="lin" valueType="num">
                                      <p:cBhvr additive="base">
                                        <p:cTn id="109" dur="3000"/>
                                        <p:tgtEl>
                                          <p:spTgt spid="6"/>
                                        </p:tgtEl>
                                        <p:attrNameLst>
                                          <p:attrName>ppt_y</p:attrName>
                                        </p:attrNameLst>
                                      </p:cBhvr>
                                      <p:tavLst>
                                        <p:tav tm="0">
                                          <p:val>
                                            <p:strVal val="ppt_y"/>
                                          </p:val>
                                        </p:tav>
                                        <p:tav tm="100000">
                                          <p:val>
                                            <p:strVal val="1+ppt_h/2"/>
                                          </p:val>
                                        </p:tav>
                                      </p:tavLst>
                                    </p:anim>
                                    <p:set>
                                      <p:cBhvr>
                                        <p:cTn id="110" dur="1" fill="hold">
                                          <p:stCondLst>
                                            <p:cond delay="2999"/>
                                          </p:stCondLst>
                                        </p:cTn>
                                        <p:tgtEl>
                                          <p:spTgt spid="6"/>
                                        </p:tgtEl>
                                        <p:attrNameLst>
                                          <p:attrName>style.visibility</p:attrName>
                                        </p:attrNameLst>
                                      </p:cBhvr>
                                      <p:to>
                                        <p:strVal val="hidden"/>
                                      </p:to>
                                    </p:set>
                                  </p:childTnLst>
                                </p:cTn>
                              </p:par>
                              <p:par>
                                <p:cTn id="111" presetID="2" presetClass="exit" presetSubtype="4" fill="hold" grpId="2" nodeType="withEffect">
                                  <p:stCondLst>
                                    <p:cond delay="0"/>
                                  </p:stCondLst>
                                  <p:childTnLst>
                                    <p:anim calcmode="lin" valueType="num">
                                      <p:cBhvr additive="base">
                                        <p:cTn id="112" dur="3000"/>
                                        <p:tgtEl>
                                          <p:spTgt spid="8"/>
                                        </p:tgtEl>
                                        <p:attrNameLst>
                                          <p:attrName>ppt_x</p:attrName>
                                        </p:attrNameLst>
                                      </p:cBhvr>
                                      <p:tavLst>
                                        <p:tav tm="0">
                                          <p:val>
                                            <p:strVal val="ppt_x"/>
                                          </p:val>
                                        </p:tav>
                                        <p:tav tm="100000">
                                          <p:val>
                                            <p:strVal val="ppt_x"/>
                                          </p:val>
                                        </p:tav>
                                      </p:tavLst>
                                    </p:anim>
                                    <p:anim calcmode="lin" valueType="num">
                                      <p:cBhvr additive="base">
                                        <p:cTn id="113" dur="3000"/>
                                        <p:tgtEl>
                                          <p:spTgt spid="8"/>
                                        </p:tgtEl>
                                        <p:attrNameLst>
                                          <p:attrName>ppt_y</p:attrName>
                                        </p:attrNameLst>
                                      </p:cBhvr>
                                      <p:tavLst>
                                        <p:tav tm="0">
                                          <p:val>
                                            <p:strVal val="ppt_y"/>
                                          </p:val>
                                        </p:tav>
                                        <p:tav tm="100000">
                                          <p:val>
                                            <p:strVal val="1+ppt_h/2"/>
                                          </p:val>
                                        </p:tav>
                                      </p:tavLst>
                                    </p:anim>
                                    <p:set>
                                      <p:cBhvr>
                                        <p:cTn id="114" dur="1" fill="hold">
                                          <p:stCondLst>
                                            <p:cond delay="2999"/>
                                          </p:stCondLst>
                                        </p:cTn>
                                        <p:tgtEl>
                                          <p:spTgt spid="8"/>
                                        </p:tgtEl>
                                        <p:attrNameLst>
                                          <p:attrName>style.visibility</p:attrName>
                                        </p:attrNameLst>
                                      </p:cBhvr>
                                      <p:to>
                                        <p:strVal val="hidden"/>
                                      </p:to>
                                    </p:set>
                                  </p:childTnLst>
                                </p:cTn>
                              </p:par>
                              <p:par>
                                <p:cTn id="115" presetID="2" presetClass="exit" presetSubtype="4" fill="hold" grpId="2" nodeType="withEffect">
                                  <p:stCondLst>
                                    <p:cond delay="0"/>
                                  </p:stCondLst>
                                  <p:childTnLst>
                                    <p:anim calcmode="lin" valueType="num">
                                      <p:cBhvr additive="base">
                                        <p:cTn id="116" dur="3000"/>
                                        <p:tgtEl>
                                          <p:spTgt spid="10"/>
                                        </p:tgtEl>
                                        <p:attrNameLst>
                                          <p:attrName>ppt_x</p:attrName>
                                        </p:attrNameLst>
                                      </p:cBhvr>
                                      <p:tavLst>
                                        <p:tav tm="0">
                                          <p:val>
                                            <p:strVal val="ppt_x"/>
                                          </p:val>
                                        </p:tav>
                                        <p:tav tm="100000">
                                          <p:val>
                                            <p:strVal val="ppt_x"/>
                                          </p:val>
                                        </p:tav>
                                      </p:tavLst>
                                    </p:anim>
                                    <p:anim calcmode="lin" valueType="num">
                                      <p:cBhvr additive="base">
                                        <p:cTn id="117" dur="3000"/>
                                        <p:tgtEl>
                                          <p:spTgt spid="10"/>
                                        </p:tgtEl>
                                        <p:attrNameLst>
                                          <p:attrName>ppt_y</p:attrName>
                                        </p:attrNameLst>
                                      </p:cBhvr>
                                      <p:tavLst>
                                        <p:tav tm="0">
                                          <p:val>
                                            <p:strVal val="ppt_y"/>
                                          </p:val>
                                        </p:tav>
                                        <p:tav tm="100000">
                                          <p:val>
                                            <p:strVal val="1+ppt_h/2"/>
                                          </p:val>
                                        </p:tav>
                                      </p:tavLst>
                                    </p:anim>
                                    <p:set>
                                      <p:cBhvr>
                                        <p:cTn id="118" dur="1" fill="hold">
                                          <p:stCondLst>
                                            <p:cond delay="2999"/>
                                          </p:stCondLst>
                                        </p:cTn>
                                        <p:tgtEl>
                                          <p:spTgt spid="10"/>
                                        </p:tgtEl>
                                        <p:attrNameLst>
                                          <p:attrName>style.visibility</p:attrName>
                                        </p:attrNameLst>
                                      </p:cBhvr>
                                      <p:to>
                                        <p:strVal val="hidden"/>
                                      </p:to>
                                    </p:set>
                                  </p:childTnLst>
                                </p:cTn>
                              </p:par>
                              <p:par>
                                <p:cTn id="119" presetID="2" presetClass="exit" presetSubtype="4" fill="hold" grpId="2" nodeType="withEffect">
                                  <p:stCondLst>
                                    <p:cond delay="0"/>
                                  </p:stCondLst>
                                  <p:childTnLst>
                                    <p:anim calcmode="lin" valueType="num">
                                      <p:cBhvr additive="base">
                                        <p:cTn id="120" dur="3000"/>
                                        <p:tgtEl>
                                          <p:spTgt spid="12"/>
                                        </p:tgtEl>
                                        <p:attrNameLst>
                                          <p:attrName>ppt_x</p:attrName>
                                        </p:attrNameLst>
                                      </p:cBhvr>
                                      <p:tavLst>
                                        <p:tav tm="0">
                                          <p:val>
                                            <p:strVal val="ppt_x"/>
                                          </p:val>
                                        </p:tav>
                                        <p:tav tm="100000">
                                          <p:val>
                                            <p:strVal val="ppt_x"/>
                                          </p:val>
                                        </p:tav>
                                      </p:tavLst>
                                    </p:anim>
                                    <p:anim calcmode="lin" valueType="num">
                                      <p:cBhvr additive="base">
                                        <p:cTn id="121" dur="3000"/>
                                        <p:tgtEl>
                                          <p:spTgt spid="12"/>
                                        </p:tgtEl>
                                        <p:attrNameLst>
                                          <p:attrName>ppt_y</p:attrName>
                                        </p:attrNameLst>
                                      </p:cBhvr>
                                      <p:tavLst>
                                        <p:tav tm="0">
                                          <p:val>
                                            <p:strVal val="ppt_y"/>
                                          </p:val>
                                        </p:tav>
                                        <p:tav tm="100000">
                                          <p:val>
                                            <p:strVal val="1+ppt_h/2"/>
                                          </p:val>
                                        </p:tav>
                                      </p:tavLst>
                                    </p:anim>
                                    <p:set>
                                      <p:cBhvr>
                                        <p:cTn id="122" dur="1" fill="hold">
                                          <p:stCondLst>
                                            <p:cond delay="2999"/>
                                          </p:stCondLst>
                                        </p:cTn>
                                        <p:tgtEl>
                                          <p:spTgt spid="12"/>
                                        </p:tgtEl>
                                        <p:attrNameLst>
                                          <p:attrName>style.visibility</p:attrName>
                                        </p:attrNameLst>
                                      </p:cBhvr>
                                      <p:to>
                                        <p:strVal val="hidden"/>
                                      </p:to>
                                    </p:set>
                                  </p:childTnLst>
                                </p:cTn>
                              </p:par>
                              <p:par>
                                <p:cTn id="123" presetID="2" presetClass="exit" presetSubtype="4" fill="hold" grpId="2" nodeType="withEffect">
                                  <p:stCondLst>
                                    <p:cond delay="0"/>
                                  </p:stCondLst>
                                  <p:childTnLst>
                                    <p:anim calcmode="lin" valueType="num">
                                      <p:cBhvr additive="base">
                                        <p:cTn id="124" dur="3000"/>
                                        <p:tgtEl>
                                          <p:spTgt spid="14"/>
                                        </p:tgtEl>
                                        <p:attrNameLst>
                                          <p:attrName>ppt_x</p:attrName>
                                        </p:attrNameLst>
                                      </p:cBhvr>
                                      <p:tavLst>
                                        <p:tav tm="0">
                                          <p:val>
                                            <p:strVal val="ppt_x"/>
                                          </p:val>
                                        </p:tav>
                                        <p:tav tm="100000">
                                          <p:val>
                                            <p:strVal val="ppt_x"/>
                                          </p:val>
                                        </p:tav>
                                      </p:tavLst>
                                    </p:anim>
                                    <p:anim calcmode="lin" valueType="num">
                                      <p:cBhvr additive="base">
                                        <p:cTn id="125" dur="3000"/>
                                        <p:tgtEl>
                                          <p:spTgt spid="14"/>
                                        </p:tgtEl>
                                        <p:attrNameLst>
                                          <p:attrName>ppt_y</p:attrName>
                                        </p:attrNameLst>
                                      </p:cBhvr>
                                      <p:tavLst>
                                        <p:tav tm="0">
                                          <p:val>
                                            <p:strVal val="ppt_y"/>
                                          </p:val>
                                        </p:tav>
                                        <p:tav tm="100000">
                                          <p:val>
                                            <p:strVal val="1+ppt_h/2"/>
                                          </p:val>
                                        </p:tav>
                                      </p:tavLst>
                                    </p:anim>
                                    <p:set>
                                      <p:cBhvr>
                                        <p:cTn id="126" dur="1" fill="hold">
                                          <p:stCondLst>
                                            <p:cond delay="2999"/>
                                          </p:stCondLst>
                                        </p:cTn>
                                        <p:tgtEl>
                                          <p:spTgt spid="14"/>
                                        </p:tgtEl>
                                        <p:attrNameLst>
                                          <p:attrName>style.visibility</p:attrName>
                                        </p:attrNameLst>
                                      </p:cBhvr>
                                      <p:to>
                                        <p:strVal val="hidden"/>
                                      </p:to>
                                    </p:set>
                                  </p:childTnLst>
                                </p:cTn>
                              </p:par>
                              <p:par>
                                <p:cTn id="127" presetID="2" presetClass="exit" presetSubtype="4" fill="hold" grpId="2" nodeType="withEffect">
                                  <p:stCondLst>
                                    <p:cond delay="0"/>
                                  </p:stCondLst>
                                  <p:childTnLst>
                                    <p:anim calcmode="lin" valueType="num">
                                      <p:cBhvr additive="base">
                                        <p:cTn id="128" dur="3000"/>
                                        <p:tgtEl>
                                          <p:spTgt spid="17"/>
                                        </p:tgtEl>
                                        <p:attrNameLst>
                                          <p:attrName>ppt_x</p:attrName>
                                        </p:attrNameLst>
                                      </p:cBhvr>
                                      <p:tavLst>
                                        <p:tav tm="0">
                                          <p:val>
                                            <p:strVal val="ppt_x"/>
                                          </p:val>
                                        </p:tav>
                                        <p:tav tm="100000">
                                          <p:val>
                                            <p:strVal val="ppt_x"/>
                                          </p:val>
                                        </p:tav>
                                      </p:tavLst>
                                    </p:anim>
                                    <p:anim calcmode="lin" valueType="num">
                                      <p:cBhvr additive="base">
                                        <p:cTn id="129" dur="3000"/>
                                        <p:tgtEl>
                                          <p:spTgt spid="17"/>
                                        </p:tgtEl>
                                        <p:attrNameLst>
                                          <p:attrName>ppt_y</p:attrName>
                                        </p:attrNameLst>
                                      </p:cBhvr>
                                      <p:tavLst>
                                        <p:tav tm="0">
                                          <p:val>
                                            <p:strVal val="ppt_y"/>
                                          </p:val>
                                        </p:tav>
                                        <p:tav tm="100000">
                                          <p:val>
                                            <p:strVal val="1+ppt_h/2"/>
                                          </p:val>
                                        </p:tav>
                                      </p:tavLst>
                                    </p:anim>
                                    <p:set>
                                      <p:cBhvr>
                                        <p:cTn id="130" dur="1" fill="hold">
                                          <p:stCondLst>
                                            <p:cond delay="2999"/>
                                          </p:stCondLst>
                                        </p:cTn>
                                        <p:tgtEl>
                                          <p:spTgt spid="17"/>
                                        </p:tgtEl>
                                        <p:attrNameLst>
                                          <p:attrName>style.visibility</p:attrName>
                                        </p:attrNameLst>
                                      </p:cBhvr>
                                      <p:to>
                                        <p:strVal val="hidden"/>
                                      </p:to>
                                    </p:set>
                                  </p:childTnLst>
                                </p:cTn>
                              </p:par>
                              <p:par>
                                <p:cTn id="131" presetID="2" presetClass="exit" presetSubtype="4" fill="hold" grpId="2" nodeType="withEffect">
                                  <p:stCondLst>
                                    <p:cond delay="0"/>
                                  </p:stCondLst>
                                  <p:childTnLst>
                                    <p:anim calcmode="lin" valueType="num">
                                      <p:cBhvr additive="base">
                                        <p:cTn id="132" dur="3000"/>
                                        <p:tgtEl>
                                          <p:spTgt spid="18"/>
                                        </p:tgtEl>
                                        <p:attrNameLst>
                                          <p:attrName>ppt_x</p:attrName>
                                        </p:attrNameLst>
                                      </p:cBhvr>
                                      <p:tavLst>
                                        <p:tav tm="0">
                                          <p:val>
                                            <p:strVal val="ppt_x"/>
                                          </p:val>
                                        </p:tav>
                                        <p:tav tm="100000">
                                          <p:val>
                                            <p:strVal val="ppt_x"/>
                                          </p:val>
                                        </p:tav>
                                      </p:tavLst>
                                    </p:anim>
                                    <p:anim calcmode="lin" valueType="num">
                                      <p:cBhvr additive="base">
                                        <p:cTn id="133" dur="3000"/>
                                        <p:tgtEl>
                                          <p:spTgt spid="18"/>
                                        </p:tgtEl>
                                        <p:attrNameLst>
                                          <p:attrName>ppt_y</p:attrName>
                                        </p:attrNameLst>
                                      </p:cBhvr>
                                      <p:tavLst>
                                        <p:tav tm="0">
                                          <p:val>
                                            <p:strVal val="ppt_y"/>
                                          </p:val>
                                        </p:tav>
                                        <p:tav tm="100000">
                                          <p:val>
                                            <p:strVal val="1+ppt_h/2"/>
                                          </p:val>
                                        </p:tav>
                                      </p:tavLst>
                                    </p:anim>
                                    <p:set>
                                      <p:cBhvr>
                                        <p:cTn id="134" dur="1" fill="hold">
                                          <p:stCondLst>
                                            <p:cond delay="2999"/>
                                          </p:stCondLst>
                                        </p:cTn>
                                        <p:tgtEl>
                                          <p:spTgt spid="18"/>
                                        </p:tgtEl>
                                        <p:attrNameLst>
                                          <p:attrName>style.visibility</p:attrName>
                                        </p:attrNameLst>
                                      </p:cBhvr>
                                      <p:to>
                                        <p:strVal val="hidden"/>
                                      </p:to>
                                    </p:set>
                                  </p:childTnLst>
                                </p:cTn>
                              </p:par>
                              <p:par>
                                <p:cTn id="135" presetID="2" presetClass="exit" presetSubtype="1" fill="hold" grpId="2" nodeType="withEffect">
                                  <p:stCondLst>
                                    <p:cond delay="0"/>
                                  </p:stCondLst>
                                  <p:childTnLst>
                                    <p:anim calcmode="lin" valueType="num">
                                      <p:cBhvr additive="base">
                                        <p:cTn id="136" dur="3000"/>
                                        <p:tgtEl>
                                          <p:spTgt spid="7"/>
                                        </p:tgtEl>
                                        <p:attrNameLst>
                                          <p:attrName>ppt_x</p:attrName>
                                        </p:attrNameLst>
                                      </p:cBhvr>
                                      <p:tavLst>
                                        <p:tav tm="0">
                                          <p:val>
                                            <p:strVal val="ppt_x"/>
                                          </p:val>
                                        </p:tav>
                                        <p:tav tm="100000">
                                          <p:val>
                                            <p:strVal val="ppt_x"/>
                                          </p:val>
                                        </p:tav>
                                      </p:tavLst>
                                    </p:anim>
                                    <p:anim calcmode="lin" valueType="num">
                                      <p:cBhvr additive="base">
                                        <p:cTn id="137" dur="3000"/>
                                        <p:tgtEl>
                                          <p:spTgt spid="7"/>
                                        </p:tgtEl>
                                        <p:attrNameLst>
                                          <p:attrName>ppt_y</p:attrName>
                                        </p:attrNameLst>
                                      </p:cBhvr>
                                      <p:tavLst>
                                        <p:tav tm="0">
                                          <p:val>
                                            <p:strVal val="ppt_y"/>
                                          </p:val>
                                        </p:tav>
                                        <p:tav tm="100000">
                                          <p:val>
                                            <p:strVal val="0-ppt_h/2"/>
                                          </p:val>
                                        </p:tav>
                                      </p:tavLst>
                                    </p:anim>
                                    <p:set>
                                      <p:cBhvr>
                                        <p:cTn id="138" dur="1" fill="hold">
                                          <p:stCondLst>
                                            <p:cond delay="2999"/>
                                          </p:stCondLst>
                                        </p:cTn>
                                        <p:tgtEl>
                                          <p:spTgt spid="7"/>
                                        </p:tgtEl>
                                        <p:attrNameLst>
                                          <p:attrName>style.visibility</p:attrName>
                                        </p:attrNameLst>
                                      </p:cBhvr>
                                      <p:to>
                                        <p:strVal val="hidden"/>
                                      </p:to>
                                    </p:set>
                                  </p:childTnLst>
                                </p:cTn>
                              </p:par>
                              <p:par>
                                <p:cTn id="139" presetID="2" presetClass="exit" presetSubtype="1" fill="hold" grpId="2" nodeType="withEffect">
                                  <p:stCondLst>
                                    <p:cond delay="0"/>
                                  </p:stCondLst>
                                  <p:childTnLst>
                                    <p:anim calcmode="lin" valueType="num">
                                      <p:cBhvr additive="base">
                                        <p:cTn id="140" dur="3000"/>
                                        <p:tgtEl>
                                          <p:spTgt spid="9"/>
                                        </p:tgtEl>
                                        <p:attrNameLst>
                                          <p:attrName>ppt_x</p:attrName>
                                        </p:attrNameLst>
                                      </p:cBhvr>
                                      <p:tavLst>
                                        <p:tav tm="0">
                                          <p:val>
                                            <p:strVal val="ppt_x"/>
                                          </p:val>
                                        </p:tav>
                                        <p:tav tm="100000">
                                          <p:val>
                                            <p:strVal val="ppt_x"/>
                                          </p:val>
                                        </p:tav>
                                      </p:tavLst>
                                    </p:anim>
                                    <p:anim calcmode="lin" valueType="num">
                                      <p:cBhvr additive="base">
                                        <p:cTn id="141" dur="3000"/>
                                        <p:tgtEl>
                                          <p:spTgt spid="9"/>
                                        </p:tgtEl>
                                        <p:attrNameLst>
                                          <p:attrName>ppt_y</p:attrName>
                                        </p:attrNameLst>
                                      </p:cBhvr>
                                      <p:tavLst>
                                        <p:tav tm="0">
                                          <p:val>
                                            <p:strVal val="ppt_y"/>
                                          </p:val>
                                        </p:tav>
                                        <p:tav tm="100000">
                                          <p:val>
                                            <p:strVal val="0-ppt_h/2"/>
                                          </p:val>
                                        </p:tav>
                                      </p:tavLst>
                                    </p:anim>
                                    <p:set>
                                      <p:cBhvr>
                                        <p:cTn id="142" dur="1" fill="hold">
                                          <p:stCondLst>
                                            <p:cond delay="2999"/>
                                          </p:stCondLst>
                                        </p:cTn>
                                        <p:tgtEl>
                                          <p:spTgt spid="9"/>
                                        </p:tgtEl>
                                        <p:attrNameLst>
                                          <p:attrName>style.visibility</p:attrName>
                                        </p:attrNameLst>
                                      </p:cBhvr>
                                      <p:to>
                                        <p:strVal val="hidden"/>
                                      </p:to>
                                    </p:set>
                                  </p:childTnLst>
                                </p:cTn>
                              </p:par>
                              <p:par>
                                <p:cTn id="143" presetID="2" presetClass="exit" presetSubtype="1" fill="hold" grpId="2" nodeType="withEffect">
                                  <p:stCondLst>
                                    <p:cond delay="0"/>
                                  </p:stCondLst>
                                  <p:childTnLst>
                                    <p:anim calcmode="lin" valueType="num">
                                      <p:cBhvr additive="base">
                                        <p:cTn id="144" dur="3000"/>
                                        <p:tgtEl>
                                          <p:spTgt spid="11"/>
                                        </p:tgtEl>
                                        <p:attrNameLst>
                                          <p:attrName>ppt_x</p:attrName>
                                        </p:attrNameLst>
                                      </p:cBhvr>
                                      <p:tavLst>
                                        <p:tav tm="0">
                                          <p:val>
                                            <p:strVal val="ppt_x"/>
                                          </p:val>
                                        </p:tav>
                                        <p:tav tm="100000">
                                          <p:val>
                                            <p:strVal val="ppt_x"/>
                                          </p:val>
                                        </p:tav>
                                      </p:tavLst>
                                    </p:anim>
                                    <p:anim calcmode="lin" valueType="num">
                                      <p:cBhvr additive="base">
                                        <p:cTn id="145" dur="3000"/>
                                        <p:tgtEl>
                                          <p:spTgt spid="11"/>
                                        </p:tgtEl>
                                        <p:attrNameLst>
                                          <p:attrName>ppt_y</p:attrName>
                                        </p:attrNameLst>
                                      </p:cBhvr>
                                      <p:tavLst>
                                        <p:tav tm="0">
                                          <p:val>
                                            <p:strVal val="ppt_y"/>
                                          </p:val>
                                        </p:tav>
                                        <p:tav tm="100000">
                                          <p:val>
                                            <p:strVal val="0-ppt_h/2"/>
                                          </p:val>
                                        </p:tav>
                                      </p:tavLst>
                                    </p:anim>
                                    <p:set>
                                      <p:cBhvr>
                                        <p:cTn id="146" dur="1" fill="hold">
                                          <p:stCondLst>
                                            <p:cond delay="2999"/>
                                          </p:stCondLst>
                                        </p:cTn>
                                        <p:tgtEl>
                                          <p:spTgt spid="11"/>
                                        </p:tgtEl>
                                        <p:attrNameLst>
                                          <p:attrName>style.visibility</p:attrName>
                                        </p:attrNameLst>
                                      </p:cBhvr>
                                      <p:to>
                                        <p:strVal val="hidden"/>
                                      </p:to>
                                    </p:set>
                                  </p:childTnLst>
                                </p:cTn>
                              </p:par>
                              <p:par>
                                <p:cTn id="147" presetID="2" presetClass="exit" presetSubtype="1" fill="hold" grpId="2" nodeType="withEffect">
                                  <p:stCondLst>
                                    <p:cond delay="0"/>
                                  </p:stCondLst>
                                  <p:childTnLst>
                                    <p:anim calcmode="lin" valueType="num">
                                      <p:cBhvr additive="base">
                                        <p:cTn id="148" dur="3000"/>
                                        <p:tgtEl>
                                          <p:spTgt spid="13"/>
                                        </p:tgtEl>
                                        <p:attrNameLst>
                                          <p:attrName>ppt_x</p:attrName>
                                        </p:attrNameLst>
                                      </p:cBhvr>
                                      <p:tavLst>
                                        <p:tav tm="0">
                                          <p:val>
                                            <p:strVal val="ppt_x"/>
                                          </p:val>
                                        </p:tav>
                                        <p:tav tm="100000">
                                          <p:val>
                                            <p:strVal val="ppt_x"/>
                                          </p:val>
                                        </p:tav>
                                      </p:tavLst>
                                    </p:anim>
                                    <p:anim calcmode="lin" valueType="num">
                                      <p:cBhvr additive="base">
                                        <p:cTn id="149" dur="3000"/>
                                        <p:tgtEl>
                                          <p:spTgt spid="13"/>
                                        </p:tgtEl>
                                        <p:attrNameLst>
                                          <p:attrName>ppt_y</p:attrName>
                                        </p:attrNameLst>
                                      </p:cBhvr>
                                      <p:tavLst>
                                        <p:tav tm="0">
                                          <p:val>
                                            <p:strVal val="ppt_y"/>
                                          </p:val>
                                        </p:tav>
                                        <p:tav tm="100000">
                                          <p:val>
                                            <p:strVal val="0-ppt_h/2"/>
                                          </p:val>
                                        </p:tav>
                                      </p:tavLst>
                                    </p:anim>
                                    <p:set>
                                      <p:cBhvr>
                                        <p:cTn id="150" dur="1" fill="hold">
                                          <p:stCondLst>
                                            <p:cond delay="2999"/>
                                          </p:stCondLst>
                                        </p:cTn>
                                        <p:tgtEl>
                                          <p:spTgt spid="13"/>
                                        </p:tgtEl>
                                        <p:attrNameLst>
                                          <p:attrName>style.visibility</p:attrName>
                                        </p:attrNameLst>
                                      </p:cBhvr>
                                      <p:to>
                                        <p:strVal val="hidden"/>
                                      </p:to>
                                    </p:set>
                                  </p:childTnLst>
                                </p:cTn>
                              </p:par>
                              <p:par>
                                <p:cTn id="151" presetID="2" presetClass="exit" presetSubtype="1" fill="hold" grpId="2" nodeType="withEffect">
                                  <p:stCondLst>
                                    <p:cond delay="0"/>
                                  </p:stCondLst>
                                  <p:childTnLst>
                                    <p:anim calcmode="lin" valueType="num">
                                      <p:cBhvr additive="base">
                                        <p:cTn id="152" dur="3000"/>
                                        <p:tgtEl>
                                          <p:spTgt spid="15"/>
                                        </p:tgtEl>
                                        <p:attrNameLst>
                                          <p:attrName>ppt_x</p:attrName>
                                        </p:attrNameLst>
                                      </p:cBhvr>
                                      <p:tavLst>
                                        <p:tav tm="0">
                                          <p:val>
                                            <p:strVal val="ppt_x"/>
                                          </p:val>
                                        </p:tav>
                                        <p:tav tm="100000">
                                          <p:val>
                                            <p:strVal val="ppt_x"/>
                                          </p:val>
                                        </p:tav>
                                      </p:tavLst>
                                    </p:anim>
                                    <p:anim calcmode="lin" valueType="num">
                                      <p:cBhvr additive="base">
                                        <p:cTn id="153" dur="3000"/>
                                        <p:tgtEl>
                                          <p:spTgt spid="15"/>
                                        </p:tgtEl>
                                        <p:attrNameLst>
                                          <p:attrName>ppt_y</p:attrName>
                                        </p:attrNameLst>
                                      </p:cBhvr>
                                      <p:tavLst>
                                        <p:tav tm="0">
                                          <p:val>
                                            <p:strVal val="ppt_y"/>
                                          </p:val>
                                        </p:tav>
                                        <p:tav tm="100000">
                                          <p:val>
                                            <p:strVal val="0-ppt_h/2"/>
                                          </p:val>
                                        </p:tav>
                                      </p:tavLst>
                                    </p:anim>
                                    <p:set>
                                      <p:cBhvr>
                                        <p:cTn id="154" dur="1" fill="hold">
                                          <p:stCondLst>
                                            <p:cond delay="2999"/>
                                          </p:stCondLst>
                                        </p:cTn>
                                        <p:tgtEl>
                                          <p:spTgt spid="15"/>
                                        </p:tgtEl>
                                        <p:attrNameLst>
                                          <p:attrName>style.visibility</p:attrName>
                                        </p:attrNameLst>
                                      </p:cBhvr>
                                      <p:to>
                                        <p:strVal val="hidden"/>
                                      </p:to>
                                    </p:set>
                                  </p:childTnLst>
                                </p:cTn>
                              </p:par>
                              <p:par>
                                <p:cTn id="155" presetID="2" presetClass="exit" presetSubtype="1" fill="hold" grpId="2" nodeType="withEffect">
                                  <p:stCondLst>
                                    <p:cond delay="0"/>
                                  </p:stCondLst>
                                  <p:childTnLst>
                                    <p:anim calcmode="lin" valueType="num">
                                      <p:cBhvr additive="base">
                                        <p:cTn id="156" dur="3000"/>
                                        <p:tgtEl>
                                          <p:spTgt spid="16"/>
                                        </p:tgtEl>
                                        <p:attrNameLst>
                                          <p:attrName>ppt_x</p:attrName>
                                        </p:attrNameLst>
                                      </p:cBhvr>
                                      <p:tavLst>
                                        <p:tav tm="0">
                                          <p:val>
                                            <p:strVal val="ppt_x"/>
                                          </p:val>
                                        </p:tav>
                                        <p:tav tm="100000">
                                          <p:val>
                                            <p:strVal val="ppt_x"/>
                                          </p:val>
                                        </p:tav>
                                      </p:tavLst>
                                    </p:anim>
                                    <p:anim calcmode="lin" valueType="num">
                                      <p:cBhvr additive="base">
                                        <p:cTn id="157" dur="3000"/>
                                        <p:tgtEl>
                                          <p:spTgt spid="16"/>
                                        </p:tgtEl>
                                        <p:attrNameLst>
                                          <p:attrName>ppt_y</p:attrName>
                                        </p:attrNameLst>
                                      </p:cBhvr>
                                      <p:tavLst>
                                        <p:tav tm="0">
                                          <p:val>
                                            <p:strVal val="ppt_y"/>
                                          </p:val>
                                        </p:tav>
                                        <p:tav tm="100000">
                                          <p:val>
                                            <p:strVal val="0-ppt_h/2"/>
                                          </p:val>
                                        </p:tav>
                                      </p:tavLst>
                                    </p:anim>
                                    <p:set>
                                      <p:cBhvr>
                                        <p:cTn id="158" dur="1" fill="hold">
                                          <p:stCondLst>
                                            <p:cond delay="2999"/>
                                          </p:stCondLst>
                                        </p:cTn>
                                        <p:tgtEl>
                                          <p:spTgt spid="16"/>
                                        </p:tgtEl>
                                        <p:attrNameLst>
                                          <p:attrName>style.visibility</p:attrName>
                                        </p:attrNameLst>
                                      </p:cBhvr>
                                      <p:to>
                                        <p:strVal val="hidden"/>
                                      </p:to>
                                    </p:set>
                                  </p:childTnLst>
                                </p:cTn>
                              </p:par>
                              <p:par>
                                <p:cTn id="159" presetID="2" presetClass="exit" presetSubtype="1" fill="hold" grpId="2" nodeType="withEffect">
                                  <p:stCondLst>
                                    <p:cond delay="0"/>
                                  </p:stCondLst>
                                  <p:childTnLst>
                                    <p:anim calcmode="lin" valueType="num">
                                      <p:cBhvr additive="base">
                                        <p:cTn id="160" dur="3000"/>
                                        <p:tgtEl>
                                          <p:spTgt spid="19"/>
                                        </p:tgtEl>
                                        <p:attrNameLst>
                                          <p:attrName>ppt_x</p:attrName>
                                        </p:attrNameLst>
                                      </p:cBhvr>
                                      <p:tavLst>
                                        <p:tav tm="0">
                                          <p:val>
                                            <p:strVal val="ppt_x"/>
                                          </p:val>
                                        </p:tav>
                                        <p:tav tm="100000">
                                          <p:val>
                                            <p:strVal val="ppt_x"/>
                                          </p:val>
                                        </p:tav>
                                      </p:tavLst>
                                    </p:anim>
                                    <p:anim calcmode="lin" valueType="num">
                                      <p:cBhvr additive="base">
                                        <p:cTn id="161" dur="3000"/>
                                        <p:tgtEl>
                                          <p:spTgt spid="19"/>
                                        </p:tgtEl>
                                        <p:attrNameLst>
                                          <p:attrName>ppt_y</p:attrName>
                                        </p:attrNameLst>
                                      </p:cBhvr>
                                      <p:tavLst>
                                        <p:tav tm="0">
                                          <p:val>
                                            <p:strVal val="ppt_y"/>
                                          </p:val>
                                        </p:tav>
                                        <p:tav tm="100000">
                                          <p:val>
                                            <p:strVal val="0-ppt_h/2"/>
                                          </p:val>
                                        </p:tav>
                                      </p:tavLst>
                                    </p:anim>
                                    <p:set>
                                      <p:cBhvr>
                                        <p:cTn id="162" dur="1" fill="hold">
                                          <p:stCondLst>
                                            <p:cond delay="2999"/>
                                          </p:stCondLst>
                                        </p:cTn>
                                        <p:tgtEl>
                                          <p:spTgt spid="19"/>
                                        </p:tgtEl>
                                        <p:attrNameLst>
                                          <p:attrName>style.visibility</p:attrName>
                                        </p:attrNameLst>
                                      </p:cBhvr>
                                      <p:to>
                                        <p:strVal val="hidden"/>
                                      </p:to>
                                    </p:set>
                                  </p:childTnLst>
                                </p:cTn>
                              </p:par>
                              <p:par>
                                <p:cTn id="163" presetID="2" presetClass="exit" presetSubtype="1" fill="hold" grpId="3" nodeType="withEffect">
                                  <p:stCondLst>
                                    <p:cond delay="0"/>
                                  </p:stCondLst>
                                  <p:childTnLst>
                                    <p:anim calcmode="lin" valueType="num">
                                      <p:cBhvr additive="base">
                                        <p:cTn id="164" dur="3000"/>
                                        <p:tgtEl>
                                          <p:spTgt spid="7"/>
                                        </p:tgtEl>
                                        <p:attrNameLst>
                                          <p:attrName>ppt_x</p:attrName>
                                        </p:attrNameLst>
                                      </p:cBhvr>
                                      <p:tavLst>
                                        <p:tav tm="0">
                                          <p:val>
                                            <p:strVal val="ppt_x"/>
                                          </p:val>
                                        </p:tav>
                                        <p:tav tm="100000">
                                          <p:val>
                                            <p:strVal val="ppt_x"/>
                                          </p:val>
                                        </p:tav>
                                      </p:tavLst>
                                    </p:anim>
                                    <p:anim calcmode="lin" valueType="num">
                                      <p:cBhvr additive="base">
                                        <p:cTn id="165" dur="3000"/>
                                        <p:tgtEl>
                                          <p:spTgt spid="7"/>
                                        </p:tgtEl>
                                        <p:attrNameLst>
                                          <p:attrName>ppt_y</p:attrName>
                                        </p:attrNameLst>
                                      </p:cBhvr>
                                      <p:tavLst>
                                        <p:tav tm="0">
                                          <p:val>
                                            <p:strVal val="ppt_y"/>
                                          </p:val>
                                        </p:tav>
                                        <p:tav tm="100000">
                                          <p:val>
                                            <p:strVal val="0-ppt_h/2"/>
                                          </p:val>
                                        </p:tav>
                                      </p:tavLst>
                                    </p:anim>
                                    <p:set>
                                      <p:cBhvr>
                                        <p:cTn id="166" dur="1" fill="hold">
                                          <p:stCondLst>
                                            <p:cond delay="2999"/>
                                          </p:stCondLst>
                                        </p:cTn>
                                        <p:tgtEl>
                                          <p:spTgt spid="7"/>
                                        </p:tgtEl>
                                        <p:attrNameLst>
                                          <p:attrName>style.visibility</p:attrName>
                                        </p:attrNameLst>
                                      </p:cBhvr>
                                      <p:to>
                                        <p:strVal val="hidden"/>
                                      </p:to>
                                    </p:set>
                                  </p:childTnLst>
                                </p:cTn>
                              </p:par>
                              <p:par>
                                <p:cTn id="167" presetID="2" presetClass="exit" presetSubtype="1" fill="hold" grpId="3" nodeType="withEffect">
                                  <p:stCondLst>
                                    <p:cond delay="0"/>
                                  </p:stCondLst>
                                  <p:childTnLst>
                                    <p:anim calcmode="lin" valueType="num">
                                      <p:cBhvr additive="base">
                                        <p:cTn id="168" dur="3000"/>
                                        <p:tgtEl>
                                          <p:spTgt spid="9"/>
                                        </p:tgtEl>
                                        <p:attrNameLst>
                                          <p:attrName>ppt_x</p:attrName>
                                        </p:attrNameLst>
                                      </p:cBhvr>
                                      <p:tavLst>
                                        <p:tav tm="0">
                                          <p:val>
                                            <p:strVal val="ppt_x"/>
                                          </p:val>
                                        </p:tav>
                                        <p:tav tm="100000">
                                          <p:val>
                                            <p:strVal val="ppt_x"/>
                                          </p:val>
                                        </p:tav>
                                      </p:tavLst>
                                    </p:anim>
                                    <p:anim calcmode="lin" valueType="num">
                                      <p:cBhvr additive="base">
                                        <p:cTn id="169" dur="3000"/>
                                        <p:tgtEl>
                                          <p:spTgt spid="9"/>
                                        </p:tgtEl>
                                        <p:attrNameLst>
                                          <p:attrName>ppt_y</p:attrName>
                                        </p:attrNameLst>
                                      </p:cBhvr>
                                      <p:tavLst>
                                        <p:tav tm="0">
                                          <p:val>
                                            <p:strVal val="ppt_y"/>
                                          </p:val>
                                        </p:tav>
                                        <p:tav tm="100000">
                                          <p:val>
                                            <p:strVal val="0-ppt_h/2"/>
                                          </p:val>
                                        </p:tav>
                                      </p:tavLst>
                                    </p:anim>
                                    <p:set>
                                      <p:cBhvr>
                                        <p:cTn id="170" dur="1" fill="hold">
                                          <p:stCondLst>
                                            <p:cond delay="2999"/>
                                          </p:stCondLst>
                                        </p:cTn>
                                        <p:tgtEl>
                                          <p:spTgt spid="9"/>
                                        </p:tgtEl>
                                        <p:attrNameLst>
                                          <p:attrName>style.visibility</p:attrName>
                                        </p:attrNameLst>
                                      </p:cBhvr>
                                      <p:to>
                                        <p:strVal val="hidden"/>
                                      </p:to>
                                    </p:set>
                                  </p:childTnLst>
                                </p:cTn>
                              </p:par>
                              <p:par>
                                <p:cTn id="171" presetID="2" presetClass="exit" presetSubtype="1" fill="hold" grpId="3" nodeType="withEffect">
                                  <p:stCondLst>
                                    <p:cond delay="0"/>
                                  </p:stCondLst>
                                  <p:childTnLst>
                                    <p:anim calcmode="lin" valueType="num">
                                      <p:cBhvr additive="base">
                                        <p:cTn id="172" dur="3000"/>
                                        <p:tgtEl>
                                          <p:spTgt spid="11"/>
                                        </p:tgtEl>
                                        <p:attrNameLst>
                                          <p:attrName>ppt_x</p:attrName>
                                        </p:attrNameLst>
                                      </p:cBhvr>
                                      <p:tavLst>
                                        <p:tav tm="0">
                                          <p:val>
                                            <p:strVal val="ppt_x"/>
                                          </p:val>
                                        </p:tav>
                                        <p:tav tm="100000">
                                          <p:val>
                                            <p:strVal val="ppt_x"/>
                                          </p:val>
                                        </p:tav>
                                      </p:tavLst>
                                    </p:anim>
                                    <p:anim calcmode="lin" valueType="num">
                                      <p:cBhvr additive="base">
                                        <p:cTn id="173" dur="3000"/>
                                        <p:tgtEl>
                                          <p:spTgt spid="11"/>
                                        </p:tgtEl>
                                        <p:attrNameLst>
                                          <p:attrName>ppt_y</p:attrName>
                                        </p:attrNameLst>
                                      </p:cBhvr>
                                      <p:tavLst>
                                        <p:tav tm="0">
                                          <p:val>
                                            <p:strVal val="ppt_y"/>
                                          </p:val>
                                        </p:tav>
                                        <p:tav tm="100000">
                                          <p:val>
                                            <p:strVal val="0-ppt_h/2"/>
                                          </p:val>
                                        </p:tav>
                                      </p:tavLst>
                                    </p:anim>
                                    <p:set>
                                      <p:cBhvr>
                                        <p:cTn id="174" dur="1" fill="hold">
                                          <p:stCondLst>
                                            <p:cond delay="2999"/>
                                          </p:stCondLst>
                                        </p:cTn>
                                        <p:tgtEl>
                                          <p:spTgt spid="11"/>
                                        </p:tgtEl>
                                        <p:attrNameLst>
                                          <p:attrName>style.visibility</p:attrName>
                                        </p:attrNameLst>
                                      </p:cBhvr>
                                      <p:to>
                                        <p:strVal val="hidden"/>
                                      </p:to>
                                    </p:set>
                                  </p:childTnLst>
                                </p:cTn>
                              </p:par>
                              <p:par>
                                <p:cTn id="175" presetID="2" presetClass="exit" presetSubtype="1" fill="hold" grpId="3" nodeType="withEffect">
                                  <p:stCondLst>
                                    <p:cond delay="0"/>
                                  </p:stCondLst>
                                  <p:childTnLst>
                                    <p:anim calcmode="lin" valueType="num">
                                      <p:cBhvr additive="base">
                                        <p:cTn id="176" dur="3000"/>
                                        <p:tgtEl>
                                          <p:spTgt spid="13"/>
                                        </p:tgtEl>
                                        <p:attrNameLst>
                                          <p:attrName>ppt_x</p:attrName>
                                        </p:attrNameLst>
                                      </p:cBhvr>
                                      <p:tavLst>
                                        <p:tav tm="0">
                                          <p:val>
                                            <p:strVal val="ppt_x"/>
                                          </p:val>
                                        </p:tav>
                                        <p:tav tm="100000">
                                          <p:val>
                                            <p:strVal val="ppt_x"/>
                                          </p:val>
                                        </p:tav>
                                      </p:tavLst>
                                    </p:anim>
                                    <p:anim calcmode="lin" valueType="num">
                                      <p:cBhvr additive="base">
                                        <p:cTn id="177" dur="3000"/>
                                        <p:tgtEl>
                                          <p:spTgt spid="13"/>
                                        </p:tgtEl>
                                        <p:attrNameLst>
                                          <p:attrName>ppt_y</p:attrName>
                                        </p:attrNameLst>
                                      </p:cBhvr>
                                      <p:tavLst>
                                        <p:tav tm="0">
                                          <p:val>
                                            <p:strVal val="ppt_y"/>
                                          </p:val>
                                        </p:tav>
                                        <p:tav tm="100000">
                                          <p:val>
                                            <p:strVal val="0-ppt_h/2"/>
                                          </p:val>
                                        </p:tav>
                                      </p:tavLst>
                                    </p:anim>
                                    <p:set>
                                      <p:cBhvr>
                                        <p:cTn id="178" dur="1" fill="hold">
                                          <p:stCondLst>
                                            <p:cond delay="2999"/>
                                          </p:stCondLst>
                                        </p:cTn>
                                        <p:tgtEl>
                                          <p:spTgt spid="13"/>
                                        </p:tgtEl>
                                        <p:attrNameLst>
                                          <p:attrName>style.visibility</p:attrName>
                                        </p:attrNameLst>
                                      </p:cBhvr>
                                      <p:to>
                                        <p:strVal val="hidden"/>
                                      </p:to>
                                    </p:set>
                                  </p:childTnLst>
                                </p:cTn>
                              </p:par>
                              <p:par>
                                <p:cTn id="179" presetID="2" presetClass="exit" presetSubtype="1" fill="hold" grpId="3" nodeType="withEffect">
                                  <p:stCondLst>
                                    <p:cond delay="0"/>
                                  </p:stCondLst>
                                  <p:childTnLst>
                                    <p:anim calcmode="lin" valueType="num">
                                      <p:cBhvr additive="base">
                                        <p:cTn id="180" dur="3000"/>
                                        <p:tgtEl>
                                          <p:spTgt spid="15"/>
                                        </p:tgtEl>
                                        <p:attrNameLst>
                                          <p:attrName>ppt_x</p:attrName>
                                        </p:attrNameLst>
                                      </p:cBhvr>
                                      <p:tavLst>
                                        <p:tav tm="0">
                                          <p:val>
                                            <p:strVal val="ppt_x"/>
                                          </p:val>
                                        </p:tav>
                                        <p:tav tm="100000">
                                          <p:val>
                                            <p:strVal val="ppt_x"/>
                                          </p:val>
                                        </p:tav>
                                      </p:tavLst>
                                    </p:anim>
                                    <p:anim calcmode="lin" valueType="num">
                                      <p:cBhvr additive="base">
                                        <p:cTn id="181" dur="3000"/>
                                        <p:tgtEl>
                                          <p:spTgt spid="15"/>
                                        </p:tgtEl>
                                        <p:attrNameLst>
                                          <p:attrName>ppt_y</p:attrName>
                                        </p:attrNameLst>
                                      </p:cBhvr>
                                      <p:tavLst>
                                        <p:tav tm="0">
                                          <p:val>
                                            <p:strVal val="ppt_y"/>
                                          </p:val>
                                        </p:tav>
                                        <p:tav tm="100000">
                                          <p:val>
                                            <p:strVal val="0-ppt_h/2"/>
                                          </p:val>
                                        </p:tav>
                                      </p:tavLst>
                                    </p:anim>
                                    <p:set>
                                      <p:cBhvr>
                                        <p:cTn id="182" dur="1" fill="hold">
                                          <p:stCondLst>
                                            <p:cond delay="2999"/>
                                          </p:stCondLst>
                                        </p:cTn>
                                        <p:tgtEl>
                                          <p:spTgt spid="15"/>
                                        </p:tgtEl>
                                        <p:attrNameLst>
                                          <p:attrName>style.visibility</p:attrName>
                                        </p:attrNameLst>
                                      </p:cBhvr>
                                      <p:to>
                                        <p:strVal val="hidden"/>
                                      </p:to>
                                    </p:set>
                                  </p:childTnLst>
                                </p:cTn>
                              </p:par>
                              <p:par>
                                <p:cTn id="183" presetID="2" presetClass="exit" presetSubtype="1" fill="hold" grpId="3" nodeType="withEffect">
                                  <p:stCondLst>
                                    <p:cond delay="0"/>
                                  </p:stCondLst>
                                  <p:childTnLst>
                                    <p:anim calcmode="lin" valueType="num">
                                      <p:cBhvr additive="base">
                                        <p:cTn id="184" dur="3000"/>
                                        <p:tgtEl>
                                          <p:spTgt spid="16"/>
                                        </p:tgtEl>
                                        <p:attrNameLst>
                                          <p:attrName>ppt_x</p:attrName>
                                        </p:attrNameLst>
                                      </p:cBhvr>
                                      <p:tavLst>
                                        <p:tav tm="0">
                                          <p:val>
                                            <p:strVal val="ppt_x"/>
                                          </p:val>
                                        </p:tav>
                                        <p:tav tm="100000">
                                          <p:val>
                                            <p:strVal val="ppt_x"/>
                                          </p:val>
                                        </p:tav>
                                      </p:tavLst>
                                    </p:anim>
                                    <p:anim calcmode="lin" valueType="num">
                                      <p:cBhvr additive="base">
                                        <p:cTn id="185" dur="3000"/>
                                        <p:tgtEl>
                                          <p:spTgt spid="16"/>
                                        </p:tgtEl>
                                        <p:attrNameLst>
                                          <p:attrName>ppt_y</p:attrName>
                                        </p:attrNameLst>
                                      </p:cBhvr>
                                      <p:tavLst>
                                        <p:tav tm="0">
                                          <p:val>
                                            <p:strVal val="ppt_y"/>
                                          </p:val>
                                        </p:tav>
                                        <p:tav tm="100000">
                                          <p:val>
                                            <p:strVal val="0-ppt_h/2"/>
                                          </p:val>
                                        </p:tav>
                                      </p:tavLst>
                                    </p:anim>
                                    <p:set>
                                      <p:cBhvr>
                                        <p:cTn id="186" dur="1" fill="hold">
                                          <p:stCondLst>
                                            <p:cond delay="2999"/>
                                          </p:stCondLst>
                                        </p:cTn>
                                        <p:tgtEl>
                                          <p:spTgt spid="16"/>
                                        </p:tgtEl>
                                        <p:attrNameLst>
                                          <p:attrName>style.visibility</p:attrName>
                                        </p:attrNameLst>
                                      </p:cBhvr>
                                      <p:to>
                                        <p:strVal val="hidden"/>
                                      </p:to>
                                    </p:set>
                                  </p:childTnLst>
                                </p:cTn>
                              </p:par>
                              <p:par>
                                <p:cTn id="187" presetID="2" presetClass="exit" presetSubtype="1" fill="hold" grpId="3" nodeType="withEffect">
                                  <p:stCondLst>
                                    <p:cond delay="0"/>
                                  </p:stCondLst>
                                  <p:childTnLst>
                                    <p:anim calcmode="lin" valueType="num">
                                      <p:cBhvr additive="base">
                                        <p:cTn id="188" dur="3000"/>
                                        <p:tgtEl>
                                          <p:spTgt spid="19"/>
                                        </p:tgtEl>
                                        <p:attrNameLst>
                                          <p:attrName>ppt_x</p:attrName>
                                        </p:attrNameLst>
                                      </p:cBhvr>
                                      <p:tavLst>
                                        <p:tav tm="0">
                                          <p:val>
                                            <p:strVal val="ppt_x"/>
                                          </p:val>
                                        </p:tav>
                                        <p:tav tm="100000">
                                          <p:val>
                                            <p:strVal val="ppt_x"/>
                                          </p:val>
                                        </p:tav>
                                      </p:tavLst>
                                    </p:anim>
                                    <p:anim calcmode="lin" valueType="num">
                                      <p:cBhvr additive="base">
                                        <p:cTn id="189" dur="3000"/>
                                        <p:tgtEl>
                                          <p:spTgt spid="19"/>
                                        </p:tgtEl>
                                        <p:attrNameLst>
                                          <p:attrName>ppt_y</p:attrName>
                                        </p:attrNameLst>
                                      </p:cBhvr>
                                      <p:tavLst>
                                        <p:tav tm="0">
                                          <p:val>
                                            <p:strVal val="ppt_y"/>
                                          </p:val>
                                        </p:tav>
                                        <p:tav tm="100000">
                                          <p:val>
                                            <p:strVal val="0-ppt_h/2"/>
                                          </p:val>
                                        </p:tav>
                                      </p:tavLst>
                                    </p:anim>
                                    <p:set>
                                      <p:cBhvr>
                                        <p:cTn id="190" dur="1" fill="hold">
                                          <p:stCondLst>
                                            <p:cond delay="2999"/>
                                          </p:stCondLst>
                                        </p:cTn>
                                        <p:tgtEl>
                                          <p:spTgt spid="19"/>
                                        </p:tgtEl>
                                        <p:attrNameLst>
                                          <p:attrName>style.visibility</p:attrName>
                                        </p:attrNameLst>
                                      </p:cBhvr>
                                      <p:to>
                                        <p:strVal val="hidden"/>
                                      </p:to>
                                    </p:set>
                                  </p:childTnLst>
                                </p:cTn>
                              </p:par>
                              <p:par>
                                <p:cTn id="191" presetID="3" presetClass="exit" presetSubtype="10" fill="hold" grpId="3" nodeType="withEffect">
                                  <p:stCondLst>
                                    <p:cond delay="0"/>
                                  </p:stCondLst>
                                  <p:childTnLst>
                                    <p:animEffect transition="out" filter="blinds(horizontal)">
                                      <p:cBhvr>
                                        <p:cTn id="192" dur="3000"/>
                                        <p:tgtEl>
                                          <p:spTgt spid="6"/>
                                        </p:tgtEl>
                                      </p:cBhvr>
                                    </p:animEffect>
                                    <p:set>
                                      <p:cBhvr>
                                        <p:cTn id="193" dur="1" fill="hold">
                                          <p:stCondLst>
                                            <p:cond delay="2999"/>
                                          </p:stCondLst>
                                        </p:cTn>
                                        <p:tgtEl>
                                          <p:spTgt spid="6"/>
                                        </p:tgtEl>
                                        <p:attrNameLst>
                                          <p:attrName>style.visibility</p:attrName>
                                        </p:attrNameLst>
                                      </p:cBhvr>
                                      <p:to>
                                        <p:strVal val="hidden"/>
                                      </p:to>
                                    </p:set>
                                  </p:childTnLst>
                                </p:cTn>
                              </p:par>
                              <p:par>
                                <p:cTn id="194" presetID="3" presetClass="exit" presetSubtype="10" fill="hold" grpId="3" nodeType="withEffect">
                                  <p:stCondLst>
                                    <p:cond delay="0"/>
                                  </p:stCondLst>
                                  <p:childTnLst>
                                    <p:animEffect transition="out" filter="blinds(horizontal)">
                                      <p:cBhvr>
                                        <p:cTn id="195" dur="3000"/>
                                        <p:tgtEl>
                                          <p:spTgt spid="8"/>
                                        </p:tgtEl>
                                      </p:cBhvr>
                                    </p:animEffect>
                                    <p:set>
                                      <p:cBhvr>
                                        <p:cTn id="196" dur="1" fill="hold">
                                          <p:stCondLst>
                                            <p:cond delay="2999"/>
                                          </p:stCondLst>
                                        </p:cTn>
                                        <p:tgtEl>
                                          <p:spTgt spid="8"/>
                                        </p:tgtEl>
                                        <p:attrNameLst>
                                          <p:attrName>style.visibility</p:attrName>
                                        </p:attrNameLst>
                                      </p:cBhvr>
                                      <p:to>
                                        <p:strVal val="hidden"/>
                                      </p:to>
                                    </p:set>
                                  </p:childTnLst>
                                </p:cTn>
                              </p:par>
                              <p:par>
                                <p:cTn id="197" presetID="3" presetClass="exit" presetSubtype="10" fill="hold" grpId="3" nodeType="withEffect">
                                  <p:stCondLst>
                                    <p:cond delay="0"/>
                                  </p:stCondLst>
                                  <p:childTnLst>
                                    <p:animEffect transition="out" filter="blinds(horizontal)">
                                      <p:cBhvr>
                                        <p:cTn id="198" dur="3000"/>
                                        <p:tgtEl>
                                          <p:spTgt spid="10"/>
                                        </p:tgtEl>
                                      </p:cBhvr>
                                    </p:animEffect>
                                    <p:set>
                                      <p:cBhvr>
                                        <p:cTn id="199" dur="1" fill="hold">
                                          <p:stCondLst>
                                            <p:cond delay="2999"/>
                                          </p:stCondLst>
                                        </p:cTn>
                                        <p:tgtEl>
                                          <p:spTgt spid="10"/>
                                        </p:tgtEl>
                                        <p:attrNameLst>
                                          <p:attrName>style.visibility</p:attrName>
                                        </p:attrNameLst>
                                      </p:cBhvr>
                                      <p:to>
                                        <p:strVal val="hidden"/>
                                      </p:to>
                                    </p:set>
                                  </p:childTnLst>
                                </p:cTn>
                              </p:par>
                              <p:par>
                                <p:cTn id="200" presetID="3" presetClass="exit" presetSubtype="10" fill="hold" grpId="3" nodeType="withEffect">
                                  <p:stCondLst>
                                    <p:cond delay="0"/>
                                  </p:stCondLst>
                                  <p:childTnLst>
                                    <p:animEffect transition="out" filter="blinds(horizontal)">
                                      <p:cBhvr>
                                        <p:cTn id="201" dur="3000"/>
                                        <p:tgtEl>
                                          <p:spTgt spid="12"/>
                                        </p:tgtEl>
                                      </p:cBhvr>
                                    </p:animEffect>
                                    <p:set>
                                      <p:cBhvr>
                                        <p:cTn id="202" dur="1" fill="hold">
                                          <p:stCondLst>
                                            <p:cond delay="2999"/>
                                          </p:stCondLst>
                                        </p:cTn>
                                        <p:tgtEl>
                                          <p:spTgt spid="12"/>
                                        </p:tgtEl>
                                        <p:attrNameLst>
                                          <p:attrName>style.visibility</p:attrName>
                                        </p:attrNameLst>
                                      </p:cBhvr>
                                      <p:to>
                                        <p:strVal val="hidden"/>
                                      </p:to>
                                    </p:set>
                                  </p:childTnLst>
                                </p:cTn>
                              </p:par>
                              <p:par>
                                <p:cTn id="203" presetID="3" presetClass="exit" presetSubtype="10" fill="hold" grpId="3" nodeType="withEffect">
                                  <p:stCondLst>
                                    <p:cond delay="0"/>
                                  </p:stCondLst>
                                  <p:childTnLst>
                                    <p:animEffect transition="out" filter="blinds(horizontal)">
                                      <p:cBhvr>
                                        <p:cTn id="204" dur="3000"/>
                                        <p:tgtEl>
                                          <p:spTgt spid="14"/>
                                        </p:tgtEl>
                                      </p:cBhvr>
                                    </p:animEffect>
                                    <p:set>
                                      <p:cBhvr>
                                        <p:cTn id="205" dur="1" fill="hold">
                                          <p:stCondLst>
                                            <p:cond delay="2999"/>
                                          </p:stCondLst>
                                        </p:cTn>
                                        <p:tgtEl>
                                          <p:spTgt spid="14"/>
                                        </p:tgtEl>
                                        <p:attrNameLst>
                                          <p:attrName>style.visibility</p:attrName>
                                        </p:attrNameLst>
                                      </p:cBhvr>
                                      <p:to>
                                        <p:strVal val="hidden"/>
                                      </p:to>
                                    </p:set>
                                  </p:childTnLst>
                                </p:cTn>
                              </p:par>
                              <p:par>
                                <p:cTn id="206" presetID="3" presetClass="exit" presetSubtype="10" fill="hold" grpId="3" nodeType="withEffect">
                                  <p:stCondLst>
                                    <p:cond delay="0"/>
                                  </p:stCondLst>
                                  <p:childTnLst>
                                    <p:animEffect transition="out" filter="blinds(horizontal)">
                                      <p:cBhvr>
                                        <p:cTn id="207" dur="3000"/>
                                        <p:tgtEl>
                                          <p:spTgt spid="17"/>
                                        </p:tgtEl>
                                      </p:cBhvr>
                                    </p:animEffect>
                                    <p:set>
                                      <p:cBhvr>
                                        <p:cTn id="208" dur="1" fill="hold">
                                          <p:stCondLst>
                                            <p:cond delay="2999"/>
                                          </p:stCondLst>
                                        </p:cTn>
                                        <p:tgtEl>
                                          <p:spTgt spid="17"/>
                                        </p:tgtEl>
                                        <p:attrNameLst>
                                          <p:attrName>style.visibility</p:attrName>
                                        </p:attrNameLst>
                                      </p:cBhvr>
                                      <p:to>
                                        <p:strVal val="hidden"/>
                                      </p:to>
                                    </p:set>
                                  </p:childTnLst>
                                </p:cTn>
                              </p:par>
                              <p:par>
                                <p:cTn id="209" presetID="3" presetClass="exit" presetSubtype="10" fill="hold" grpId="3" nodeType="withEffect">
                                  <p:stCondLst>
                                    <p:cond delay="0"/>
                                  </p:stCondLst>
                                  <p:childTnLst>
                                    <p:animEffect transition="out" filter="blinds(horizontal)">
                                      <p:cBhvr>
                                        <p:cTn id="210" dur="3000"/>
                                        <p:tgtEl>
                                          <p:spTgt spid="18"/>
                                        </p:tgtEl>
                                      </p:cBhvr>
                                    </p:animEffect>
                                    <p:set>
                                      <p:cBhvr>
                                        <p:cTn id="211" dur="1" fill="hold">
                                          <p:stCondLst>
                                            <p:cond delay="2999"/>
                                          </p:stCondLst>
                                        </p:cTn>
                                        <p:tgtEl>
                                          <p:spTgt spid="18"/>
                                        </p:tgtEl>
                                        <p:attrNameLst>
                                          <p:attrName>style.visibility</p:attrName>
                                        </p:attrNameLst>
                                      </p:cBhvr>
                                      <p:to>
                                        <p:strVal val="hidden"/>
                                      </p:to>
                                    </p:set>
                                  </p:childTnLst>
                                </p:cTn>
                              </p:par>
                              <p:par>
                                <p:cTn id="212" presetID="3" presetClass="exit" presetSubtype="10" fill="hold" grpId="4" nodeType="withEffect">
                                  <p:stCondLst>
                                    <p:cond delay="0"/>
                                  </p:stCondLst>
                                  <p:childTnLst>
                                    <p:animEffect transition="out" filter="blinds(horizontal)">
                                      <p:cBhvr>
                                        <p:cTn id="213" dur="3000"/>
                                        <p:tgtEl>
                                          <p:spTgt spid="7"/>
                                        </p:tgtEl>
                                      </p:cBhvr>
                                    </p:animEffect>
                                    <p:set>
                                      <p:cBhvr>
                                        <p:cTn id="214" dur="1" fill="hold">
                                          <p:stCondLst>
                                            <p:cond delay="2999"/>
                                          </p:stCondLst>
                                        </p:cTn>
                                        <p:tgtEl>
                                          <p:spTgt spid="7"/>
                                        </p:tgtEl>
                                        <p:attrNameLst>
                                          <p:attrName>style.visibility</p:attrName>
                                        </p:attrNameLst>
                                      </p:cBhvr>
                                      <p:to>
                                        <p:strVal val="hidden"/>
                                      </p:to>
                                    </p:set>
                                  </p:childTnLst>
                                </p:cTn>
                              </p:par>
                              <p:par>
                                <p:cTn id="215" presetID="3" presetClass="exit" presetSubtype="10" fill="hold" grpId="4" nodeType="withEffect">
                                  <p:stCondLst>
                                    <p:cond delay="0"/>
                                  </p:stCondLst>
                                  <p:childTnLst>
                                    <p:animEffect transition="out" filter="blinds(horizontal)">
                                      <p:cBhvr>
                                        <p:cTn id="216" dur="3000"/>
                                        <p:tgtEl>
                                          <p:spTgt spid="9"/>
                                        </p:tgtEl>
                                      </p:cBhvr>
                                    </p:animEffect>
                                    <p:set>
                                      <p:cBhvr>
                                        <p:cTn id="217" dur="1" fill="hold">
                                          <p:stCondLst>
                                            <p:cond delay="2999"/>
                                          </p:stCondLst>
                                        </p:cTn>
                                        <p:tgtEl>
                                          <p:spTgt spid="9"/>
                                        </p:tgtEl>
                                        <p:attrNameLst>
                                          <p:attrName>style.visibility</p:attrName>
                                        </p:attrNameLst>
                                      </p:cBhvr>
                                      <p:to>
                                        <p:strVal val="hidden"/>
                                      </p:to>
                                    </p:set>
                                  </p:childTnLst>
                                </p:cTn>
                              </p:par>
                              <p:par>
                                <p:cTn id="218" presetID="3" presetClass="exit" presetSubtype="10" fill="hold" grpId="4" nodeType="withEffect">
                                  <p:stCondLst>
                                    <p:cond delay="0"/>
                                  </p:stCondLst>
                                  <p:childTnLst>
                                    <p:animEffect transition="out" filter="blinds(horizontal)">
                                      <p:cBhvr>
                                        <p:cTn id="219" dur="3000"/>
                                        <p:tgtEl>
                                          <p:spTgt spid="11"/>
                                        </p:tgtEl>
                                      </p:cBhvr>
                                    </p:animEffect>
                                    <p:set>
                                      <p:cBhvr>
                                        <p:cTn id="220" dur="1" fill="hold">
                                          <p:stCondLst>
                                            <p:cond delay="2999"/>
                                          </p:stCondLst>
                                        </p:cTn>
                                        <p:tgtEl>
                                          <p:spTgt spid="11"/>
                                        </p:tgtEl>
                                        <p:attrNameLst>
                                          <p:attrName>style.visibility</p:attrName>
                                        </p:attrNameLst>
                                      </p:cBhvr>
                                      <p:to>
                                        <p:strVal val="hidden"/>
                                      </p:to>
                                    </p:set>
                                  </p:childTnLst>
                                </p:cTn>
                              </p:par>
                              <p:par>
                                <p:cTn id="221" presetID="3" presetClass="exit" presetSubtype="10" fill="hold" grpId="4" nodeType="withEffect">
                                  <p:stCondLst>
                                    <p:cond delay="0"/>
                                  </p:stCondLst>
                                  <p:childTnLst>
                                    <p:animEffect transition="out" filter="blinds(horizontal)">
                                      <p:cBhvr>
                                        <p:cTn id="222" dur="3000"/>
                                        <p:tgtEl>
                                          <p:spTgt spid="13"/>
                                        </p:tgtEl>
                                      </p:cBhvr>
                                    </p:animEffect>
                                    <p:set>
                                      <p:cBhvr>
                                        <p:cTn id="223" dur="1" fill="hold">
                                          <p:stCondLst>
                                            <p:cond delay="2999"/>
                                          </p:stCondLst>
                                        </p:cTn>
                                        <p:tgtEl>
                                          <p:spTgt spid="13"/>
                                        </p:tgtEl>
                                        <p:attrNameLst>
                                          <p:attrName>style.visibility</p:attrName>
                                        </p:attrNameLst>
                                      </p:cBhvr>
                                      <p:to>
                                        <p:strVal val="hidden"/>
                                      </p:to>
                                    </p:set>
                                  </p:childTnLst>
                                </p:cTn>
                              </p:par>
                              <p:par>
                                <p:cTn id="224" presetID="3" presetClass="exit" presetSubtype="10" fill="hold" grpId="4" nodeType="withEffect">
                                  <p:stCondLst>
                                    <p:cond delay="0"/>
                                  </p:stCondLst>
                                  <p:childTnLst>
                                    <p:animEffect transition="out" filter="blinds(horizontal)">
                                      <p:cBhvr>
                                        <p:cTn id="225" dur="3000"/>
                                        <p:tgtEl>
                                          <p:spTgt spid="15"/>
                                        </p:tgtEl>
                                      </p:cBhvr>
                                    </p:animEffect>
                                    <p:set>
                                      <p:cBhvr>
                                        <p:cTn id="226" dur="1" fill="hold">
                                          <p:stCondLst>
                                            <p:cond delay="2999"/>
                                          </p:stCondLst>
                                        </p:cTn>
                                        <p:tgtEl>
                                          <p:spTgt spid="15"/>
                                        </p:tgtEl>
                                        <p:attrNameLst>
                                          <p:attrName>style.visibility</p:attrName>
                                        </p:attrNameLst>
                                      </p:cBhvr>
                                      <p:to>
                                        <p:strVal val="hidden"/>
                                      </p:to>
                                    </p:set>
                                  </p:childTnLst>
                                </p:cTn>
                              </p:par>
                              <p:par>
                                <p:cTn id="227" presetID="3" presetClass="exit" presetSubtype="10" fill="hold" grpId="4" nodeType="withEffect">
                                  <p:stCondLst>
                                    <p:cond delay="0"/>
                                  </p:stCondLst>
                                  <p:childTnLst>
                                    <p:animEffect transition="out" filter="blinds(horizontal)">
                                      <p:cBhvr>
                                        <p:cTn id="228" dur="3000"/>
                                        <p:tgtEl>
                                          <p:spTgt spid="16"/>
                                        </p:tgtEl>
                                      </p:cBhvr>
                                    </p:animEffect>
                                    <p:set>
                                      <p:cBhvr>
                                        <p:cTn id="229" dur="1" fill="hold">
                                          <p:stCondLst>
                                            <p:cond delay="2999"/>
                                          </p:stCondLst>
                                        </p:cTn>
                                        <p:tgtEl>
                                          <p:spTgt spid="16"/>
                                        </p:tgtEl>
                                        <p:attrNameLst>
                                          <p:attrName>style.visibility</p:attrName>
                                        </p:attrNameLst>
                                      </p:cBhvr>
                                      <p:to>
                                        <p:strVal val="hidden"/>
                                      </p:to>
                                    </p:set>
                                  </p:childTnLst>
                                </p:cTn>
                              </p:par>
                              <p:par>
                                <p:cTn id="230" presetID="3" presetClass="exit" presetSubtype="10" fill="hold" grpId="4" nodeType="withEffect">
                                  <p:stCondLst>
                                    <p:cond delay="0"/>
                                  </p:stCondLst>
                                  <p:childTnLst>
                                    <p:animEffect transition="out" filter="blinds(horizontal)">
                                      <p:cBhvr>
                                        <p:cTn id="231" dur="3000"/>
                                        <p:tgtEl>
                                          <p:spTgt spid="19"/>
                                        </p:tgtEl>
                                      </p:cBhvr>
                                    </p:animEffect>
                                    <p:set>
                                      <p:cBhvr>
                                        <p:cTn id="232" dur="1" fill="hold">
                                          <p:stCondLst>
                                            <p:cond delay="2999"/>
                                          </p:stCondLst>
                                        </p:cTn>
                                        <p:tgtEl>
                                          <p:spTgt spid="19"/>
                                        </p:tgtEl>
                                        <p:attrNameLst>
                                          <p:attrName>style.visibility</p:attrName>
                                        </p:attrNameLst>
                                      </p:cBhvr>
                                      <p:to>
                                        <p:strVal val="hidden"/>
                                      </p:to>
                                    </p:set>
                                  </p:childTnLst>
                                </p:cTn>
                              </p:par>
                              <p:par>
                                <p:cTn id="233" presetID="23" presetClass="entr" presetSubtype="272" fill="hold" nodeType="withEffect">
                                  <p:stCondLst>
                                    <p:cond delay="0"/>
                                  </p:stCondLst>
                                  <p:childTnLst>
                                    <p:set>
                                      <p:cBhvr>
                                        <p:cTn id="234" dur="1" fill="hold">
                                          <p:stCondLst>
                                            <p:cond delay="0"/>
                                          </p:stCondLst>
                                        </p:cTn>
                                        <p:tgtEl>
                                          <p:spTgt spid="4"/>
                                        </p:tgtEl>
                                        <p:attrNameLst>
                                          <p:attrName>style.visibility</p:attrName>
                                        </p:attrNameLst>
                                      </p:cBhvr>
                                      <p:to>
                                        <p:strVal val="visible"/>
                                      </p:to>
                                    </p:set>
                                    <p:anim calcmode="lin" valueType="num">
                                      <p:cBhvr>
                                        <p:cTn id="235" dur="3000" fill="hold"/>
                                        <p:tgtEl>
                                          <p:spTgt spid="4"/>
                                        </p:tgtEl>
                                        <p:attrNameLst>
                                          <p:attrName>ppt_w</p:attrName>
                                        </p:attrNameLst>
                                      </p:cBhvr>
                                      <p:tavLst>
                                        <p:tav tm="0">
                                          <p:val>
                                            <p:strVal val="2/3*#ppt_w"/>
                                          </p:val>
                                        </p:tav>
                                        <p:tav tm="100000">
                                          <p:val>
                                            <p:strVal val="#ppt_w"/>
                                          </p:val>
                                        </p:tav>
                                      </p:tavLst>
                                    </p:anim>
                                    <p:anim calcmode="lin" valueType="num">
                                      <p:cBhvr>
                                        <p:cTn id="236" dur="3000" fill="hold"/>
                                        <p:tgtEl>
                                          <p:spTgt spid="4"/>
                                        </p:tgtEl>
                                        <p:attrNameLst>
                                          <p:attrName>ppt_h</p:attrName>
                                        </p:attrNameLst>
                                      </p:cBhvr>
                                      <p:tavLst>
                                        <p:tav tm="0">
                                          <p:val>
                                            <p:strVal val="2/3*#ppt_h"/>
                                          </p:val>
                                        </p:tav>
                                        <p:tav tm="100000">
                                          <p:val>
                                            <p:strVal val="#ppt_h"/>
                                          </p:val>
                                        </p:tav>
                                      </p:tavLst>
                                    </p:anim>
                                  </p:childTnLst>
                                </p:cTn>
                              </p:par>
                              <p:par>
                                <p:cTn id="237" presetID="16" presetClass="entr" presetSubtype="42" fill="hold" nodeType="withEffect">
                                  <p:stCondLst>
                                    <p:cond delay="0"/>
                                  </p:stCondLst>
                                  <p:childTnLst>
                                    <p:set>
                                      <p:cBhvr>
                                        <p:cTn id="238" dur="1" fill="hold">
                                          <p:stCondLst>
                                            <p:cond delay="0"/>
                                          </p:stCondLst>
                                        </p:cTn>
                                        <p:tgtEl>
                                          <p:spTgt spid="4"/>
                                        </p:tgtEl>
                                        <p:attrNameLst>
                                          <p:attrName>style.visibility</p:attrName>
                                        </p:attrNameLst>
                                      </p:cBhvr>
                                      <p:to>
                                        <p:strVal val="visible"/>
                                      </p:to>
                                    </p:set>
                                    <p:animEffect transition="in" filter="barn(outHorizontal)">
                                      <p:cBhvr>
                                        <p:cTn id="23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7" grpId="4" animBg="1"/>
      <p:bldP spid="8" grpId="0" animBg="1"/>
      <p:bldP spid="8" grpId="1" animBg="1"/>
      <p:bldP spid="8" grpId="2" animBg="1"/>
      <p:bldP spid="8" grpId="3" animBg="1"/>
      <p:bldP spid="9" grpId="0" animBg="1"/>
      <p:bldP spid="9" grpId="1" animBg="1"/>
      <p:bldP spid="9" grpId="2" animBg="1"/>
      <p:bldP spid="9" grpId="3" animBg="1"/>
      <p:bldP spid="9" grpId="4" animBg="1"/>
      <p:bldP spid="10" grpId="0" animBg="1"/>
      <p:bldP spid="10" grpId="1" animBg="1"/>
      <p:bldP spid="10" grpId="2" animBg="1"/>
      <p:bldP spid="10" grpId="3" animBg="1"/>
      <p:bldP spid="11" grpId="0" animBg="1"/>
      <p:bldP spid="11" grpId="1" animBg="1"/>
      <p:bldP spid="11" grpId="2" animBg="1"/>
      <p:bldP spid="11" grpId="3" animBg="1"/>
      <p:bldP spid="11" grpId="4" animBg="1"/>
      <p:bldP spid="12" grpId="0" animBg="1"/>
      <p:bldP spid="12" grpId="1" animBg="1"/>
      <p:bldP spid="12" grpId="2" animBg="1"/>
      <p:bldP spid="12" grpId="3" animBg="1"/>
      <p:bldP spid="13" grpId="0" animBg="1"/>
      <p:bldP spid="13" grpId="1" animBg="1"/>
      <p:bldP spid="13" grpId="2" animBg="1"/>
      <p:bldP spid="13" grpId="3" animBg="1"/>
      <p:bldP spid="13" grpId="4" animBg="1"/>
      <p:bldP spid="14" grpId="0" animBg="1"/>
      <p:bldP spid="14" grpId="1" animBg="1"/>
      <p:bldP spid="14" grpId="2" animBg="1"/>
      <p:bldP spid="14" grpId="3"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19" grpId="4" animBg="1"/>
      <p:bldP spid="20"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y8.jpg"/>
          <p:cNvPicPr>
            <a:picLocks noChangeAspect="1"/>
          </p:cNvPicPr>
          <p:nvPr/>
        </p:nvPicPr>
        <p:blipFill>
          <a:blip r:embed="rId2"/>
          <a:stretch>
            <a:fillRect/>
          </a:stretch>
        </p:blipFill>
        <p:spPr>
          <a:xfrm>
            <a:off x="5945" y="0"/>
            <a:ext cx="9132109" cy="6858000"/>
          </a:xfrm>
          <a:prstGeom prst="rect">
            <a:avLst/>
          </a:prstGeom>
        </p:spPr>
      </p:pic>
      <p:sp>
        <p:nvSpPr>
          <p:cNvPr id="5" name="4 Lágrima"/>
          <p:cNvSpPr/>
          <p:nvPr/>
        </p:nvSpPr>
        <p:spPr>
          <a:xfrm>
            <a:off x="1071538" y="3428976"/>
            <a:ext cx="3500462" cy="3429024"/>
          </a:xfrm>
          <a:prstGeom prst="teardrop">
            <a:avLst/>
          </a:prstGeom>
          <a:gradFill flip="none" rotWithShape="1">
            <a:gsLst>
              <a:gs pos="0">
                <a:schemeClr val="bg1"/>
              </a:gs>
              <a:gs pos="50000">
                <a:schemeClr val="tx1">
                  <a:lumMod val="75000"/>
                  <a:shade val="67500"/>
                  <a:satMod val="115000"/>
                </a:schemeClr>
              </a:gs>
              <a:gs pos="100000">
                <a:schemeClr val="tx1">
                  <a:lumMod val="75000"/>
                  <a:shade val="100000"/>
                  <a:satMod val="115000"/>
                </a:scheme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6200000">
            <a:off x="4536281" y="3393257"/>
            <a:ext cx="3500462" cy="3429024"/>
          </a:xfrm>
          <a:prstGeom prst="teardrop">
            <a:avLst/>
          </a:prstGeom>
          <a:gradFill flip="none" rotWithShape="1">
            <a:gsLst>
              <a:gs pos="0">
                <a:schemeClr val="bg1"/>
              </a:gs>
              <a:gs pos="50000">
                <a:schemeClr val="tx1">
                  <a:lumMod val="75000"/>
                  <a:shade val="67500"/>
                  <a:satMod val="115000"/>
                </a:schemeClr>
              </a:gs>
              <a:gs pos="100000">
                <a:schemeClr val="tx1">
                  <a:lumMod val="75000"/>
                  <a:shade val="100000"/>
                  <a:satMod val="115000"/>
                </a:scheme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5400000">
            <a:off x="1035819" y="35719"/>
            <a:ext cx="3500462" cy="3429024"/>
          </a:xfrm>
          <a:prstGeom prst="teardrop">
            <a:avLst/>
          </a:prstGeom>
          <a:gradFill flip="none" rotWithShape="1">
            <a:gsLst>
              <a:gs pos="0">
                <a:schemeClr val="bg1"/>
              </a:gs>
              <a:gs pos="50000">
                <a:schemeClr val="tx1">
                  <a:lumMod val="75000"/>
                  <a:shade val="67500"/>
                  <a:satMod val="115000"/>
                </a:schemeClr>
              </a:gs>
              <a:gs pos="100000">
                <a:schemeClr val="tx1">
                  <a:lumMod val="75000"/>
                  <a:shade val="100000"/>
                  <a:satMod val="115000"/>
                </a:scheme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0800000">
            <a:off x="4500562" y="0"/>
            <a:ext cx="3500462" cy="3429024"/>
          </a:xfrm>
          <a:prstGeom prst="teardrop">
            <a:avLst/>
          </a:prstGeom>
          <a:gradFill flip="none" rotWithShape="1">
            <a:gsLst>
              <a:gs pos="0">
                <a:schemeClr val="bg1"/>
              </a:gs>
              <a:gs pos="50000">
                <a:schemeClr val="tx1">
                  <a:lumMod val="75000"/>
                  <a:shade val="67500"/>
                  <a:satMod val="115000"/>
                </a:schemeClr>
              </a:gs>
              <a:gs pos="100000">
                <a:schemeClr val="tx1">
                  <a:lumMod val="75000"/>
                  <a:shade val="100000"/>
                  <a:satMod val="115000"/>
                </a:scheme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0" y="0"/>
            <a:ext cx="9144000" cy="6858000"/>
          </a:xfrm>
          <a:prstGeom prst="rect">
            <a:avLst/>
          </a:prstGeom>
          <a:gradFill>
            <a:gsLst>
              <a:gs pos="0">
                <a:srgbClr val="D6B19C"/>
              </a:gs>
              <a:gs pos="30000">
                <a:srgbClr val="D49E6C"/>
              </a:gs>
              <a:gs pos="70000">
                <a:srgbClr val="A65528"/>
              </a:gs>
              <a:gs pos="100000">
                <a:srgbClr val="663012"/>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2" presetClass="entr" presetSubtype="3"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0-#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1+#ppt_h/2"/>
                                          </p:val>
                                        </p:tav>
                                        <p:tav tm="100000">
                                          <p:val>
                                            <p:strVal val="#ppt_y"/>
                                          </p:val>
                                        </p:tav>
                                      </p:tavLst>
                                    </p:anim>
                                  </p:childTnLst>
                                </p:cTn>
                              </p:par>
                              <p:par>
                                <p:cTn id="24" presetID="8" presetClass="emph" presetSubtype="0" fill="hold" grpId="1" nodeType="withEffect">
                                  <p:stCondLst>
                                    <p:cond delay="0"/>
                                  </p:stCondLst>
                                  <p:childTnLst>
                                    <p:animRot by="21600000">
                                      <p:cBhvr>
                                        <p:cTn id="25" dur="3000" fill="hold"/>
                                        <p:tgtEl>
                                          <p:spTgt spid="5"/>
                                        </p:tgtEl>
                                        <p:attrNameLst>
                                          <p:attrName>r</p:attrName>
                                        </p:attrNameLst>
                                      </p:cBhvr>
                                    </p:animRot>
                                  </p:childTnLst>
                                </p:cTn>
                              </p:par>
                              <p:par>
                                <p:cTn id="26" presetID="8" presetClass="emph" presetSubtype="0" fill="hold" grpId="1" nodeType="withEffect">
                                  <p:stCondLst>
                                    <p:cond delay="0"/>
                                  </p:stCondLst>
                                  <p:childTnLst>
                                    <p:animRot by="21600000">
                                      <p:cBhvr>
                                        <p:cTn id="27" dur="3000" fill="hold"/>
                                        <p:tgtEl>
                                          <p:spTgt spid="7"/>
                                        </p:tgtEl>
                                        <p:attrNameLst>
                                          <p:attrName>r</p:attrName>
                                        </p:attrNameLst>
                                      </p:cBhvr>
                                    </p:animRot>
                                  </p:childTnLst>
                                </p:cTn>
                              </p:par>
                              <p:par>
                                <p:cTn id="28" presetID="8" presetClass="emph" presetSubtype="0" fill="hold" grpId="1" nodeType="withEffect">
                                  <p:stCondLst>
                                    <p:cond delay="0"/>
                                  </p:stCondLst>
                                  <p:childTnLst>
                                    <p:animRot by="-21600000">
                                      <p:cBhvr>
                                        <p:cTn id="29" dur="3000" fill="hold"/>
                                        <p:tgtEl>
                                          <p:spTgt spid="6"/>
                                        </p:tgtEl>
                                        <p:attrNameLst>
                                          <p:attrName>r</p:attrName>
                                        </p:attrNameLst>
                                      </p:cBhvr>
                                    </p:animRot>
                                  </p:childTnLst>
                                </p:cTn>
                              </p:par>
                              <p:par>
                                <p:cTn id="30" presetID="8" presetClass="emph" presetSubtype="0" fill="hold" grpId="1" nodeType="withEffect">
                                  <p:stCondLst>
                                    <p:cond delay="0"/>
                                  </p:stCondLst>
                                  <p:childTnLst>
                                    <p:animRot by="-21600000">
                                      <p:cBhvr>
                                        <p:cTn id="31" dur="3000" fill="hold"/>
                                        <p:tgtEl>
                                          <p:spTgt spid="8"/>
                                        </p:tgtEl>
                                        <p:attrNameLst>
                                          <p:attrName>r</p:attrName>
                                        </p:attrNameLst>
                                      </p:cBhvr>
                                    </p:animRot>
                                  </p:childTnLst>
                                </p:cTn>
                              </p:par>
                            </p:childTnLst>
                          </p:cTn>
                        </p:par>
                        <p:par>
                          <p:cTn id="32" fill="hold">
                            <p:stCondLst>
                              <p:cond delay="3000"/>
                            </p:stCondLst>
                            <p:childTnLst>
                              <p:par>
                                <p:cTn id="33" presetID="6" presetClass="exit" presetSubtype="16" fill="hold" grpId="2" nodeType="afterEffect">
                                  <p:stCondLst>
                                    <p:cond delay="0"/>
                                  </p:stCondLst>
                                  <p:childTnLst>
                                    <p:animEffect transition="out" filter="circle(in)">
                                      <p:cBhvr>
                                        <p:cTn id="34" dur="3000"/>
                                        <p:tgtEl>
                                          <p:spTgt spid="5"/>
                                        </p:tgtEl>
                                      </p:cBhvr>
                                    </p:animEffect>
                                    <p:set>
                                      <p:cBhvr>
                                        <p:cTn id="35" dur="1" fill="hold">
                                          <p:stCondLst>
                                            <p:cond delay="2999"/>
                                          </p:stCondLst>
                                        </p:cTn>
                                        <p:tgtEl>
                                          <p:spTgt spid="5"/>
                                        </p:tgtEl>
                                        <p:attrNameLst>
                                          <p:attrName>style.visibility</p:attrName>
                                        </p:attrNameLst>
                                      </p:cBhvr>
                                      <p:to>
                                        <p:strVal val="hidden"/>
                                      </p:to>
                                    </p:set>
                                  </p:childTnLst>
                                </p:cTn>
                              </p:par>
                              <p:par>
                                <p:cTn id="36" presetID="6" presetClass="exit" presetSubtype="16" fill="hold" grpId="2" nodeType="withEffect">
                                  <p:stCondLst>
                                    <p:cond delay="0"/>
                                  </p:stCondLst>
                                  <p:childTnLst>
                                    <p:animEffect transition="out" filter="circle(in)">
                                      <p:cBhvr>
                                        <p:cTn id="37" dur="3000"/>
                                        <p:tgtEl>
                                          <p:spTgt spid="6"/>
                                        </p:tgtEl>
                                      </p:cBhvr>
                                    </p:animEffect>
                                    <p:set>
                                      <p:cBhvr>
                                        <p:cTn id="38" dur="1" fill="hold">
                                          <p:stCondLst>
                                            <p:cond delay="2999"/>
                                          </p:stCondLst>
                                        </p:cTn>
                                        <p:tgtEl>
                                          <p:spTgt spid="6"/>
                                        </p:tgtEl>
                                        <p:attrNameLst>
                                          <p:attrName>style.visibility</p:attrName>
                                        </p:attrNameLst>
                                      </p:cBhvr>
                                      <p:to>
                                        <p:strVal val="hidden"/>
                                      </p:to>
                                    </p:set>
                                  </p:childTnLst>
                                </p:cTn>
                              </p:par>
                              <p:par>
                                <p:cTn id="39" presetID="6" presetClass="exit" presetSubtype="16" fill="hold" grpId="2" nodeType="withEffect">
                                  <p:stCondLst>
                                    <p:cond delay="0"/>
                                  </p:stCondLst>
                                  <p:childTnLst>
                                    <p:animEffect transition="out" filter="circle(in)">
                                      <p:cBhvr>
                                        <p:cTn id="40" dur="3000"/>
                                        <p:tgtEl>
                                          <p:spTgt spid="7"/>
                                        </p:tgtEl>
                                      </p:cBhvr>
                                    </p:animEffect>
                                    <p:set>
                                      <p:cBhvr>
                                        <p:cTn id="41" dur="1" fill="hold">
                                          <p:stCondLst>
                                            <p:cond delay="2999"/>
                                          </p:stCondLst>
                                        </p:cTn>
                                        <p:tgtEl>
                                          <p:spTgt spid="7"/>
                                        </p:tgtEl>
                                        <p:attrNameLst>
                                          <p:attrName>style.visibility</p:attrName>
                                        </p:attrNameLst>
                                      </p:cBhvr>
                                      <p:to>
                                        <p:strVal val="hidden"/>
                                      </p:to>
                                    </p:set>
                                  </p:childTnLst>
                                </p:cTn>
                              </p:par>
                              <p:par>
                                <p:cTn id="42" presetID="6" presetClass="exit" presetSubtype="16" fill="hold" grpId="2" nodeType="withEffect">
                                  <p:stCondLst>
                                    <p:cond delay="0"/>
                                  </p:stCondLst>
                                  <p:childTnLst>
                                    <p:animEffect transition="out" filter="circle(in)">
                                      <p:cBhvr>
                                        <p:cTn id="43" dur="3000"/>
                                        <p:tgtEl>
                                          <p:spTgt spid="8"/>
                                        </p:tgtEl>
                                      </p:cBhvr>
                                    </p:animEffect>
                                    <p:set>
                                      <p:cBhvr>
                                        <p:cTn id="44" dur="1" fill="hold">
                                          <p:stCondLst>
                                            <p:cond delay="2999"/>
                                          </p:stCondLst>
                                        </p:cTn>
                                        <p:tgtEl>
                                          <p:spTgt spid="8"/>
                                        </p:tgtEl>
                                        <p:attrNameLst>
                                          <p:attrName>style.visibility</p:attrName>
                                        </p:attrNameLst>
                                      </p:cBhvr>
                                      <p:to>
                                        <p:strVal val="hidden"/>
                                      </p:to>
                                    </p:set>
                                  </p:childTnLst>
                                </p:cTn>
                              </p:par>
                              <p:par>
                                <p:cTn id="45" presetID="2" presetClass="exit" presetSubtype="3" fill="hold" grpId="3" nodeType="withEffect">
                                  <p:stCondLst>
                                    <p:cond delay="0"/>
                                  </p:stCondLst>
                                  <p:childTnLst>
                                    <p:anim calcmode="lin" valueType="num">
                                      <p:cBhvr additive="base">
                                        <p:cTn id="46" dur="3000"/>
                                        <p:tgtEl>
                                          <p:spTgt spid="5"/>
                                        </p:tgtEl>
                                        <p:attrNameLst>
                                          <p:attrName>ppt_x</p:attrName>
                                        </p:attrNameLst>
                                      </p:cBhvr>
                                      <p:tavLst>
                                        <p:tav tm="0">
                                          <p:val>
                                            <p:strVal val="ppt_x"/>
                                          </p:val>
                                        </p:tav>
                                        <p:tav tm="100000">
                                          <p:val>
                                            <p:strVal val="1+ppt_w/2"/>
                                          </p:val>
                                        </p:tav>
                                      </p:tavLst>
                                    </p:anim>
                                    <p:anim calcmode="lin" valueType="num">
                                      <p:cBhvr additive="base">
                                        <p:cTn id="47" dur="3000"/>
                                        <p:tgtEl>
                                          <p:spTgt spid="5"/>
                                        </p:tgtEl>
                                        <p:attrNameLst>
                                          <p:attrName>ppt_y</p:attrName>
                                        </p:attrNameLst>
                                      </p:cBhvr>
                                      <p:tavLst>
                                        <p:tav tm="0">
                                          <p:val>
                                            <p:strVal val="ppt_y"/>
                                          </p:val>
                                        </p:tav>
                                        <p:tav tm="100000">
                                          <p:val>
                                            <p:strVal val="0-ppt_h/2"/>
                                          </p:val>
                                        </p:tav>
                                      </p:tavLst>
                                    </p:anim>
                                    <p:set>
                                      <p:cBhvr>
                                        <p:cTn id="48" dur="1" fill="hold">
                                          <p:stCondLst>
                                            <p:cond delay="2999"/>
                                          </p:stCondLst>
                                        </p:cTn>
                                        <p:tgtEl>
                                          <p:spTgt spid="5"/>
                                        </p:tgtEl>
                                        <p:attrNameLst>
                                          <p:attrName>style.visibility</p:attrName>
                                        </p:attrNameLst>
                                      </p:cBhvr>
                                      <p:to>
                                        <p:strVal val="hidden"/>
                                      </p:to>
                                    </p:set>
                                  </p:childTnLst>
                                </p:cTn>
                              </p:par>
                              <p:par>
                                <p:cTn id="49" presetID="2" presetClass="exit" presetSubtype="9" fill="hold" grpId="3" nodeType="withEffect">
                                  <p:stCondLst>
                                    <p:cond delay="0"/>
                                  </p:stCondLst>
                                  <p:childTnLst>
                                    <p:anim calcmode="lin" valueType="num">
                                      <p:cBhvr additive="base">
                                        <p:cTn id="50" dur="3000"/>
                                        <p:tgtEl>
                                          <p:spTgt spid="6"/>
                                        </p:tgtEl>
                                        <p:attrNameLst>
                                          <p:attrName>ppt_x</p:attrName>
                                        </p:attrNameLst>
                                      </p:cBhvr>
                                      <p:tavLst>
                                        <p:tav tm="0">
                                          <p:val>
                                            <p:strVal val="ppt_x"/>
                                          </p:val>
                                        </p:tav>
                                        <p:tav tm="100000">
                                          <p:val>
                                            <p:strVal val="0-ppt_w/2"/>
                                          </p:val>
                                        </p:tav>
                                      </p:tavLst>
                                    </p:anim>
                                    <p:anim calcmode="lin" valueType="num">
                                      <p:cBhvr additive="base">
                                        <p:cTn id="51" dur="3000"/>
                                        <p:tgtEl>
                                          <p:spTgt spid="6"/>
                                        </p:tgtEl>
                                        <p:attrNameLst>
                                          <p:attrName>ppt_y</p:attrName>
                                        </p:attrNameLst>
                                      </p:cBhvr>
                                      <p:tavLst>
                                        <p:tav tm="0">
                                          <p:val>
                                            <p:strVal val="ppt_y"/>
                                          </p:val>
                                        </p:tav>
                                        <p:tav tm="100000">
                                          <p:val>
                                            <p:strVal val="0-ppt_h/2"/>
                                          </p:val>
                                        </p:tav>
                                      </p:tavLst>
                                    </p:anim>
                                    <p:set>
                                      <p:cBhvr>
                                        <p:cTn id="52" dur="1" fill="hold">
                                          <p:stCondLst>
                                            <p:cond delay="2999"/>
                                          </p:stCondLst>
                                        </p:cTn>
                                        <p:tgtEl>
                                          <p:spTgt spid="6"/>
                                        </p:tgtEl>
                                        <p:attrNameLst>
                                          <p:attrName>style.visibility</p:attrName>
                                        </p:attrNameLst>
                                      </p:cBhvr>
                                      <p:to>
                                        <p:strVal val="hidden"/>
                                      </p:to>
                                    </p:set>
                                  </p:childTnLst>
                                </p:cTn>
                              </p:par>
                              <p:par>
                                <p:cTn id="53" presetID="2" presetClass="exit" presetSubtype="6" fill="hold" grpId="3" nodeType="withEffect">
                                  <p:stCondLst>
                                    <p:cond delay="0"/>
                                  </p:stCondLst>
                                  <p:childTnLst>
                                    <p:anim calcmode="lin" valueType="num">
                                      <p:cBhvr additive="base">
                                        <p:cTn id="54" dur="3000"/>
                                        <p:tgtEl>
                                          <p:spTgt spid="7"/>
                                        </p:tgtEl>
                                        <p:attrNameLst>
                                          <p:attrName>ppt_x</p:attrName>
                                        </p:attrNameLst>
                                      </p:cBhvr>
                                      <p:tavLst>
                                        <p:tav tm="0">
                                          <p:val>
                                            <p:strVal val="ppt_x"/>
                                          </p:val>
                                        </p:tav>
                                        <p:tav tm="100000">
                                          <p:val>
                                            <p:strVal val="1+ppt_w/2"/>
                                          </p:val>
                                        </p:tav>
                                      </p:tavLst>
                                    </p:anim>
                                    <p:anim calcmode="lin" valueType="num">
                                      <p:cBhvr additive="base">
                                        <p:cTn id="55" dur="3000"/>
                                        <p:tgtEl>
                                          <p:spTgt spid="7"/>
                                        </p:tgtEl>
                                        <p:attrNameLst>
                                          <p:attrName>ppt_y</p:attrName>
                                        </p:attrNameLst>
                                      </p:cBhvr>
                                      <p:tavLst>
                                        <p:tav tm="0">
                                          <p:val>
                                            <p:strVal val="ppt_y"/>
                                          </p:val>
                                        </p:tav>
                                        <p:tav tm="100000">
                                          <p:val>
                                            <p:strVal val="1+ppt_h/2"/>
                                          </p:val>
                                        </p:tav>
                                      </p:tavLst>
                                    </p:anim>
                                    <p:set>
                                      <p:cBhvr>
                                        <p:cTn id="56" dur="1" fill="hold">
                                          <p:stCondLst>
                                            <p:cond delay="2999"/>
                                          </p:stCondLst>
                                        </p:cTn>
                                        <p:tgtEl>
                                          <p:spTgt spid="7"/>
                                        </p:tgtEl>
                                        <p:attrNameLst>
                                          <p:attrName>style.visibility</p:attrName>
                                        </p:attrNameLst>
                                      </p:cBhvr>
                                      <p:to>
                                        <p:strVal val="hidden"/>
                                      </p:to>
                                    </p:set>
                                  </p:childTnLst>
                                </p:cTn>
                              </p:par>
                              <p:par>
                                <p:cTn id="57" presetID="2" presetClass="exit" presetSubtype="12" fill="hold" grpId="3" nodeType="withEffect">
                                  <p:stCondLst>
                                    <p:cond delay="0"/>
                                  </p:stCondLst>
                                  <p:childTnLst>
                                    <p:anim calcmode="lin" valueType="num">
                                      <p:cBhvr additive="base">
                                        <p:cTn id="58" dur="3000"/>
                                        <p:tgtEl>
                                          <p:spTgt spid="8"/>
                                        </p:tgtEl>
                                        <p:attrNameLst>
                                          <p:attrName>ppt_x</p:attrName>
                                        </p:attrNameLst>
                                      </p:cBhvr>
                                      <p:tavLst>
                                        <p:tav tm="0">
                                          <p:val>
                                            <p:strVal val="ppt_x"/>
                                          </p:val>
                                        </p:tav>
                                        <p:tav tm="100000">
                                          <p:val>
                                            <p:strVal val="0-ppt_w/2"/>
                                          </p:val>
                                        </p:tav>
                                      </p:tavLst>
                                    </p:anim>
                                    <p:anim calcmode="lin" valueType="num">
                                      <p:cBhvr additive="base">
                                        <p:cTn id="59" dur="3000"/>
                                        <p:tgtEl>
                                          <p:spTgt spid="8"/>
                                        </p:tgtEl>
                                        <p:attrNameLst>
                                          <p:attrName>ppt_y</p:attrName>
                                        </p:attrNameLst>
                                      </p:cBhvr>
                                      <p:tavLst>
                                        <p:tav tm="0">
                                          <p:val>
                                            <p:strVal val="ppt_y"/>
                                          </p:val>
                                        </p:tav>
                                        <p:tav tm="100000">
                                          <p:val>
                                            <p:strVal val="1+ppt_h/2"/>
                                          </p:val>
                                        </p:tav>
                                      </p:tavLst>
                                    </p:anim>
                                    <p:set>
                                      <p:cBhvr>
                                        <p:cTn id="60" dur="1" fill="hold">
                                          <p:stCondLst>
                                            <p:cond delay="2999"/>
                                          </p:stCondLst>
                                        </p:cTn>
                                        <p:tgtEl>
                                          <p:spTgt spid="8"/>
                                        </p:tgtEl>
                                        <p:attrNameLst>
                                          <p:attrName>style.visibility</p:attrName>
                                        </p:attrNameLst>
                                      </p:cBhvr>
                                      <p:to>
                                        <p:strVal val="hidden"/>
                                      </p:to>
                                    </p:set>
                                  </p:childTnLst>
                                </p:cTn>
                              </p:par>
                              <p:par>
                                <p:cTn id="61" presetID="23" presetClass="entr" presetSubtype="16" fill="hold" nodeType="withEffect">
                                  <p:stCondLst>
                                    <p:cond delay="0"/>
                                  </p:stCondLst>
                                  <p:childTnLst>
                                    <p:set>
                                      <p:cBhvr>
                                        <p:cTn id="62" dur="1" fill="hold">
                                          <p:stCondLst>
                                            <p:cond delay="0"/>
                                          </p:stCondLst>
                                        </p:cTn>
                                        <p:tgtEl>
                                          <p:spTgt spid="4"/>
                                        </p:tgtEl>
                                        <p:attrNameLst>
                                          <p:attrName>style.visibility</p:attrName>
                                        </p:attrNameLst>
                                      </p:cBhvr>
                                      <p:to>
                                        <p:strVal val="visible"/>
                                      </p:to>
                                    </p:set>
                                    <p:anim calcmode="lin" valueType="num">
                                      <p:cBhvr>
                                        <p:cTn id="63" dur="3000" fill="hold"/>
                                        <p:tgtEl>
                                          <p:spTgt spid="4"/>
                                        </p:tgtEl>
                                        <p:attrNameLst>
                                          <p:attrName>ppt_w</p:attrName>
                                        </p:attrNameLst>
                                      </p:cBhvr>
                                      <p:tavLst>
                                        <p:tav tm="0">
                                          <p:val>
                                            <p:fltVal val="0"/>
                                          </p:val>
                                        </p:tav>
                                        <p:tav tm="100000">
                                          <p:val>
                                            <p:strVal val="#ppt_w"/>
                                          </p:val>
                                        </p:tav>
                                      </p:tavLst>
                                    </p:anim>
                                    <p:anim calcmode="lin" valueType="num">
                                      <p:cBhvr>
                                        <p:cTn id="64" dur="3000" fill="hold"/>
                                        <p:tgtEl>
                                          <p:spTgt spid="4"/>
                                        </p:tgtEl>
                                        <p:attrNameLst>
                                          <p:attrName>ppt_h</p:attrName>
                                        </p:attrNameLst>
                                      </p:cBhvr>
                                      <p:tavLst>
                                        <p:tav tm="0">
                                          <p:val>
                                            <p:fltVal val="0"/>
                                          </p:val>
                                        </p:tav>
                                        <p:tav tm="100000">
                                          <p:val>
                                            <p:strVal val="#ppt_h"/>
                                          </p:val>
                                        </p:tav>
                                      </p:tavLst>
                                    </p:anim>
                                  </p:childTnLst>
                                </p:cTn>
                              </p:par>
                              <p:par>
                                <p:cTn id="65" presetID="6" presetClass="entr" presetSubtype="32" fill="hold" nodeType="withEffect">
                                  <p:stCondLst>
                                    <p:cond delay="0"/>
                                  </p:stCondLst>
                                  <p:childTnLst>
                                    <p:set>
                                      <p:cBhvr>
                                        <p:cTn id="66" dur="1" fill="hold">
                                          <p:stCondLst>
                                            <p:cond delay="0"/>
                                          </p:stCondLst>
                                        </p:cTn>
                                        <p:tgtEl>
                                          <p:spTgt spid="4"/>
                                        </p:tgtEl>
                                        <p:attrNameLst>
                                          <p:attrName>style.visibility</p:attrName>
                                        </p:attrNameLst>
                                      </p:cBhvr>
                                      <p:to>
                                        <p:strVal val="visible"/>
                                      </p:to>
                                    </p:set>
                                    <p:animEffect transition="in" filter="circle(out)">
                                      <p:cBhvr>
                                        <p:cTn id="6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uiiu.jpg"/>
          <p:cNvPicPr>
            <a:picLocks noChangeAspect="1"/>
          </p:cNvPicPr>
          <p:nvPr/>
        </p:nvPicPr>
        <p:blipFill>
          <a:blip r:embed="rId2"/>
          <a:stretch>
            <a:fillRect/>
          </a:stretch>
        </p:blipFill>
        <p:spPr>
          <a:xfrm>
            <a:off x="0" y="6684"/>
            <a:ext cx="9144000" cy="6844632"/>
          </a:xfrm>
          <a:prstGeom prst="rect">
            <a:avLst/>
          </a:prstGeom>
        </p:spPr>
      </p:pic>
      <p:sp>
        <p:nvSpPr>
          <p:cNvPr id="5" name="4 Rectángulo"/>
          <p:cNvSpPr/>
          <p:nvPr/>
        </p:nvSpPr>
        <p:spPr>
          <a:xfrm>
            <a:off x="1000132" y="0"/>
            <a:ext cx="500034" cy="1928802"/>
          </a:xfrm>
          <a:prstGeom prst="rect">
            <a:avLst/>
          </a:prstGeom>
          <a:gradFill>
            <a:gsLst>
              <a:gs pos="0">
                <a:srgbClr val="D6B19C"/>
              </a:gs>
              <a:gs pos="30000">
                <a:srgbClr val="D49E6C"/>
              </a:gs>
              <a:gs pos="70000">
                <a:srgbClr val="A65528"/>
              </a:gs>
              <a:gs pos="100000">
                <a:srgbClr val="663012"/>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7143768" y="0"/>
            <a:ext cx="500034" cy="1928802"/>
          </a:xfrm>
          <a:prstGeom prst="rect">
            <a:avLst/>
          </a:prstGeom>
          <a:gradFill>
            <a:gsLst>
              <a:gs pos="0">
                <a:srgbClr val="D6B19C"/>
              </a:gs>
              <a:gs pos="30000">
                <a:srgbClr val="D49E6C"/>
              </a:gs>
              <a:gs pos="70000">
                <a:srgbClr val="A65528"/>
              </a:gs>
              <a:gs pos="100000">
                <a:srgbClr val="663012"/>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500166" y="1000108"/>
            <a:ext cx="500034" cy="1928802"/>
          </a:xfrm>
          <a:prstGeom prst="rect">
            <a:avLst/>
          </a:prstGeom>
          <a:gradFill>
            <a:gsLst>
              <a:gs pos="0">
                <a:srgbClr val="D6B19C"/>
              </a:gs>
              <a:gs pos="30000">
                <a:srgbClr val="D49E6C"/>
              </a:gs>
              <a:gs pos="70000">
                <a:srgbClr val="A65528"/>
              </a:gs>
              <a:gs pos="100000">
                <a:srgbClr val="663012"/>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6643702" y="1071546"/>
            <a:ext cx="500034" cy="1928802"/>
          </a:xfrm>
          <a:prstGeom prst="rect">
            <a:avLst/>
          </a:prstGeom>
          <a:gradFill>
            <a:gsLst>
              <a:gs pos="0">
                <a:srgbClr val="D6B19C"/>
              </a:gs>
              <a:gs pos="30000">
                <a:srgbClr val="D49E6C"/>
              </a:gs>
              <a:gs pos="70000">
                <a:srgbClr val="A65528"/>
              </a:gs>
              <a:gs pos="100000">
                <a:srgbClr val="663012"/>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000264" y="2000264"/>
            <a:ext cx="500034" cy="1928802"/>
          </a:xfrm>
          <a:prstGeom prst="rect">
            <a:avLst/>
          </a:prstGeom>
          <a:gradFill>
            <a:gsLst>
              <a:gs pos="0">
                <a:srgbClr val="D6B19C"/>
              </a:gs>
              <a:gs pos="30000">
                <a:srgbClr val="D49E6C"/>
              </a:gs>
              <a:gs pos="70000">
                <a:srgbClr val="A65528"/>
              </a:gs>
              <a:gs pos="100000">
                <a:srgbClr val="663012"/>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2500298" y="3000372"/>
            <a:ext cx="500034" cy="1928802"/>
          </a:xfrm>
          <a:prstGeom prst="rect">
            <a:avLst/>
          </a:prstGeom>
          <a:gradFill>
            <a:gsLst>
              <a:gs pos="0">
                <a:srgbClr val="D6B19C"/>
              </a:gs>
              <a:gs pos="30000">
                <a:srgbClr val="D49E6C"/>
              </a:gs>
              <a:gs pos="70000">
                <a:srgbClr val="A65528"/>
              </a:gs>
              <a:gs pos="100000">
                <a:srgbClr val="663012"/>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6143636" y="2000240"/>
            <a:ext cx="500034" cy="1928802"/>
          </a:xfrm>
          <a:prstGeom prst="rect">
            <a:avLst/>
          </a:prstGeom>
          <a:gradFill>
            <a:gsLst>
              <a:gs pos="0">
                <a:srgbClr val="D6B19C"/>
              </a:gs>
              <a:gs pos="30000">
                <a:srgbClr val="D49E6C"/>
              </a:gs>
              <a:gs pos="70000">
                <a:srgbClr val="A65528"/>
              </a:gs>
              <a:gs pos="100000">
                <a:srgbClr val="663012"/>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5643570" y="3071810"/>
            <a:ext cx="500034" cy="1928802"/>
          </a:xfrm>
          <a:prstGeom prst="rect">
            <a:avLst/>
          </a:prstGeom>
          <a:gradFill>
            <a:gsLst>
              <a:gs pos="0">
                <a:srgbClr val="D6B19C"/>
              </a:gs>
              <a:gs pos="30000">
                <a:srgbClr val="D49E6C"/>
              </a:gs>
              <a:gs pos="70000">
                <a:srgbClr val="A65528"/>
              </a:gs>
              <a:gs pos="100000">
                <a:srgbClr val="663012"/>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3000396" y="3857628"/>
            <a:ext cx="500034" cy="1928802"/>
          </a:xfrm>
          <a:prstGeom prst="rect">
            <a:avLst/>
          </a:prstGeom>
          <a:gradFill>
            <a:gsLst>
              <a:gs pos="0">
                <a:srgbClr val="D6B19C"/>
              </a:gs>
              <a:gs pos="30000">
                <a:srgbClr val="D49E6C"/>
              </a:gs>
              <a:gs pos="70000">
                <a:srgbClr val="A65528"/>
              </a:gs>
              <a:gs pos="100000">
                <a:srgbClr val="663012"/>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3500430" y="4857736"/>
            <a:ext cx="500034" cy="1928802"/>
          </a:xfrm>
          <a:prstGeom prst="rect">
            <a:avLst/>
          </a:prstGeom>
          <a:gradFill>
            <a:gsLst>
              <a:gs pos="0">
                <a:srgbClr val="D6B19C"/>
              </a:gs>
              <a:gs pos="30000">
                <a:srgbClr val="D49E6C"/>
              </a:gs>
              <a:gs pos="70000">
                <a:srgbClr val="A65528"/>
              </a:gs>
              <a:gs pos="100000">
                <a:srgbClr val="663012"/>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4000496" y="5357826"/>
            <a:ext cx="500034" cy="1500174"/>
          </a:xfrm>
          <a:prstGeom prst="rect">
            <a:avLst/>
          </a:prstGeom>
          <a:gradFill>
            <a:gsLst>
              <a:gs pos="0">
                <a:srgbClr val="D6B19C"/>
              </a:gs>
              <a:gs pos="30000">
                <a:srgbClr val="D49E6C"/>
              </a:gs>
              <a:gs pos="70000">
                <a:srgbClr val="A65528"/>
              </a:gs>
              <a:gs pos="100000">
                <a:srgbClr val="663012"/>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5143504" y="4286256"/>
            <a:ext cx="500034" cy="1928802"/>
          </a:xfrm>
          <a:prstGeom prst="rect">
            <a:avLst/>
          </a:prstGeom>
          <a:gradFill>
            <a:gsLst>
              <a:gs pos="0">
                <a:srgbClr val="D6B19C"/>
              </a:gs>
              <a:gs pos="30000">
                <a:srgbClr val="D49E6C"/>
              </a:gs>
              <a:gs pos="70000">
                <a:srgbClr val="A65528"/>
              </a:gs>
              <a:gs pos="100000">
                <a:srgbClr val="663012"/>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4643438" y="5357826"/>
            <a:ext cx="500034" cy="1500174"/>
          </a:xfrm>
          <a:prstGeom prst="rect">
            <a:avLst/>
          </a:prstGeom>
          <a:gradFill>
            <a:gsLst>
              <a:gs pos="0">
                <a:srgbClr val="D6B19C"/>
              </a:gs>
              <a:gs pos="30000">
                <a:srgbClr val="D49E6C"/>
              </a:gs>
              <a:gs pos="70000">
                <a:srgbClr val="A65528"/>
              </a:gs>
              <a:gs pos="100000">
                <a:srgbClr val="663012"/>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0" y="0"/>
            <a:ext cx="9144000" cy="6858000"/>
          </a:xfrm>
          <a:prstGeom prst="rect">
            <a:avLst/>
          </a:prstGeom>
          <a:gradFill>
            <a:gsLst>
              <a:gs pos="0">
                <a:srgbClr val="D6B19C"/>
              </a:gs>
              <a:gs pos="30000">
                <a:srgbClr val="D49E6C"/>
              </a:gs>
              <a:gs pos="70000">
                <a:srgbClr val="A65528"/>
              </a:gs>
              <a:gs pos="100000">
                <a:srgbClr val="663012"/>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 presetClass="entr" presetSubtype="9"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0-#ppt_w/2"/>
                                          </p:val>
                                        </p:tav>
                                        <p:tav tm="100000">
                                          <p:val>
                                            <p:strVal val="#ppt_x"/>
                                          </p:val>
                                        </p:tav>
                                      </p:tavLst>
                                    </p:anim>
                                    <p:anim calcmode="lin" valueType="num">
                                      <p:cBhvr additive="base">
                                        <p:cTn id="19" dur="3000" fill="hold"/>
                                        <p:tgtEl>
                                          <p:spTgt spid="9"/>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3000" fill="hold"/>
                                        <p:tgtEl>
                                          <p:spTgt spid="10"/>
                                        </p:tgtEl>
                                        <p:attrNameLst>
                                          <p:attrName>ppt_x</p:attrName>
                                        </p:attrNameLst>
                                      </p:cBhvr>
                                      <p:tavLst>
                                        <p:tav tm="0">
                                          <p:val>
                                            <p:strVal val="0-#ppt_w/2"/>
                                          </p:val>
                                        </p:tav>
                                        <p:tav tm="100000">
                                          <p:val>
                                            <p:strVal val="#ppt_x"/>
                                          </p:val>
                                        </p:tav>
                                      </p:tavLst>
                                    </p:anim>
                                    <p:anim calcmode="lin" valueType="num">
                                      <p:cBhvr additive="base">
                                        <p:cTn id="23" dur="3000" fill="hold"/>
                                        <p:tgtEl>
                                          <p:spTgt spid="10"/>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0-#ppt_w/2"/>
                                          </p:val>
                                        </p:tav>
                                        <p:tav tm="100000">
                                          <p:val>
                                            <p:strVal val="#ppt_x"/>
                                          </p:val>
                                        </p:tav>
                                      </p:tavLst>
                                    </p:anim>
                                    <p:anim calcmode="lin" valueType="num">
                                      <p:cBhvr additive="base">
                                        <p:cTn id="27" dur="3000" fill="hold"/>
                                        <p:tgtEl>
                                          <p:spTgt spid="13"/>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additive="base">
                                        <p:cTn id="30" dur="3000" fill="hold"/>
                                        <p:tgtEl>
                                          <p:spTgt spid="14"/>
                                        </p:tgtEl>
                                        <p:attrNameLst>
                                          <p:attrName>ppt_x</p:attrName>
                                        </p:attrNameLst>
                                      </p:cBhvr>
                                      <p:tavLst>
                                        <p:tav tm="0">
                                          <p:val>
                                            <p:strVal val="0-#ppt_w/2"/>
                                          </p:val>
                                        </p:tav>
                                        <p:tav tm="100000">
                                          <p:val>
                                            <p:strVal val="#ppt_x"/>
                                          </p:val>
                                        </p:tav>
                                      </p:tavLst>
                                    </p:anim>
                                    <p:anim calcmode="lin" valueType="num">
                                      <p:cBhvr additive="base">
                                        <p:cTn id="31" dur="3000" fill="hold"/>
                                        <p:tgtEl>
                                          <p:spTgt spid="14"/>
                                        </p:tgtEl>
                                        <p:attrNameLst>
                                          <p:attrName>ppt_y</p:attrName>
                                        </p:attrNameLst>
                                      </p:cBhvr>
                                      <p:tavLst>
                                        <p:tav tm="0">
                                          <p:val>
                                            <p:strVal val="0-#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additive="base">
                                        <p:cTn id="34" dur="3000" fill="hold"/>
                                        <p:tgtEl>
                                          <p:spTgt spid="15"/>
                                        </p:tgtEl>
                                        <p:attrNameLst>
                                          <p:attrName>ppt_x</p:attrName>
                                        </p:attrNameLst>
                                      </p:cBhvr>
                                      <p:tavLst>
                                        <p:tav tm="0">
                                          <p:val>
                                            <p:strVal val="0-#ppt_w/2"/>
                                          </p:val>
                                        </p:tav>
                                        <p:tav tm="100000">
                                          <p:val>
                                            <p:strVal val="#ppt_x"/>
                                          </p:val>
                                        </p:tav>
                                      </p:tavLst>
                                    </p:anim>
                                    <p:anim calcmode="lin" valueType="num">
                                      <p:cBhvr additive="base">
                                        <p:cTn id="35" dur="3000" fill="hold"/>
                                        <p:tgtEl>
                                          <p:spTgt spid="15"/>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additive="base">
                                        <p:cTn id="38" dur="3000" fill="hold"/>
                                        <p:tgtEl>
                                          <p:spTgt spid="6"/>
                                        </p:tgtEl>
                                        <p:attrNameLst>
                                          <p:attrName>ppt_x</p:attrName>
                                        </p:attrNameLst>
                                      </p:cBhvr>
                                      <p:tavLst>
                                        <p:tav tm="0">
                                          <p:val>
                                            <p:strVal val="1+#ppt_w/2"/>
                                          </p:val>
                                        </p:tav>
                                        <p:tav tm="100000">
                                          <p:val>
                                            <p:strVal val="#ppt_x"/>
                                          </p:val>
                                        </p:tav>
                                      </p:tavLst>
                                    </p:anim>
                                    <p:anim calcmode="lin" valueType="num">
                                      <p:cBhvr additive="base">
                                        <p:cTn id="39" dur="3000" fill="hold"/>
                                        <p:tgtEl>
                                          <p:spTgt spid="6"/>
                                        </p:tgtEl>
                                        <p:attrNameLst>
                                          <p:attrName>ppt_y</p:attrName>
                                        </p:attrNameLst>
                                      </p:cBhvr>
                                      <p:tavLst>
                                        <p:tav tm="0">
                                          <p:val>
                                            <p:strVal val="0-#ppt_h/2"/>
                                          </p:val>
                                        </p:tav>
                                        <p:tav tm="100000">
                                          <p:val>
                                            <p:strVal val="#ppt_y"/>
                                          </p:val>
                                        </p:tav>
                                      </p:tavLst>
                                    </p:anim>
                                  </p:childTnLst>
                                </p:cTn>
                              </p:par>
                              <p:par>
                                <p:cTn id="40" presetID="2" presetClass="entr" presetSubtype="3" fill="hold" grpId="0"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additive="base">
                                        <p:cTn id="42" dur="3000" fill="hold"/>
                                        <p:tgtEl>
                                          <p:spTgt spid="8"/>
                                        </p:tgtEl>
                                        <p:attrNameLst>
                                          <p:attrName>ppt_x</p:attrName>
                                        </p:attrNameLst>
                                      </p:cBhvr>
                                      <p:tavLst>
                                        <p:tav tm="0">
                                          <p:val>
                                            <p:strVal val="1+#ppt_w/2"/>
                                          </p:val>
                                        </p:tav>
                                        <p:tav tm="100000">
                                          <p:val>
                                            <p:strVal val="#ppt_x"/>
                                          </p:val>
                                        </p:tav>
                                      </p:tavLst>
                                    </p:anim>
                                    <p:anim calcmode="lin" valueType="num">
                                      <p:cBhvr additive="base">
                                        <p:cTn id="43" dur="3000" fill="hold"/>
                                        <p:tgtEl>
                                          <p:spTgt spid="8"/>
                                        </p:tgtEl>
                                        <p:attrNameLst>
                                          <p:attrName>ppt_y</p:attrName>
                                        </p:attrNameLst>
                                      </p:cBhvr>
                                      <p:tavLst>
                                        <p:tav tm="0">
                                          <p:val>
                                            <p:strVal val="0-#ppt_h/2"/>
                                          </p:val>
                                        </p:tav>
                                        <p:tav tm="100000">
                                          <p:val>
                                            <p:strVal val="#ppt_y"/>
                                          </p:val>
                                        </p:tav>
                                      </p:tavLst>
                                    </p:anim>
                                  </p:childTnLst>
                                </p:cTn>
                              </p:par>
                              <p:par>
                                <p:cTn id="44" presetID="2" presetClass="entr" presetSubtype="3"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additive="base">
                                        <p:cTn id="46" dur="3000" fill="hold"/>
                                        <p:tgtEl>
                                          <p:spTgt spid="11"/>
                                        </p:tgtEl>
                                        <p:attrNameLst>
                                          <p:attrName>ppt_x</p:attrName>
                                        </p:attrNameLst>
                                      </p:cBhvr>
                                      <p:tavLst>
                                        <p:tav tm="0">
                                          <p:val>
                                            <p:strVal val="1+#ppt_w/2"/>
                                          </p:val>
                                        </p:tav>
                                        <p:tav tm="100000">
                                          <p:val>
                                            <p:strVal val="#ppt_x"/>
                                          </p:val>
                                        </p:tav>
                                      </p:tavLst>
                                    </p:anim>
                                    <p:anim calcmode="lin" valueType="num">
                                      <p:cBhvr additive="base">
                                        <p:cTn id="47" dur="3000" fill="hold"/>
                                        <p:tgtEl>
                                          <p:spTgt spid="11"/>
                                        </p:tgtEl>
                                        <p:attrNameLst>
                                          <p:attrName>ppt_y</p:attrName>
                                        </p:attrNameLst>
                                      </p:cBhvr>
                                      <p:tavLst>
                                        <p:tav tm="0">
                                          <p:val>
                                            <p:strVal val="0-#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12"/>
                                        </p:tgtEl>
                                        <p:attrNameLst>
                                          <p:attrName>style.visibility</p:attrName>
                                        </p:attrNameLst>
                                      </p:cBhvr>
                                      <p:to>
                                        <p:strVal val="visible"/>
                                      </p:to>
                                    </p:set>
                                    <p:anim calcmode="lin" valueType="num">
                                      <p:cBhvr additive="base">
                                        <p:cTn id="50" dur="3000" fill="hold"/>
                                        <p:tgtEl>
                                          <p:spTgt spid="12"/>
                                        </p:tgtEl>
                                        <p:attrNameLst>
                                          <p:attrName>ppt_x</p:attrName>
                                        </p:attrNameLst>
                                      </p:cBhvr>
                                      <p:tavLst>
                                        <p:tav tm="0">
                                          <p:val>
                                            <p:strVal val="1+#ppt_w/2"/>
                                          </p:val>
                                        </p:tav>
                                        <p:tav tm="100000">
                                          <p:val>
                                            <p:strVal val="#ppt_x"/>
                                          </p:val>
                                        </p:tav>
                                      </p:tavLst>
                                    </p:anim>
                                    <p:anim calcmode="lin" valueType="num">
                                      <p:cBhvr additive="base">
                                        <p:cTn id="51" dur="3000" fill="hold"/>
                                        <p:tgtEl>
                                          <p:spTgt spid="12"/>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1+#ppt_w/2"/>
                                          </p:val>
                                        </p:tav>
                                        <p:tav tm="100000">
                                          <p:val>
                                            <p:strVal val="#ppt_x"/>
                                          </p:val>
                                        </p:tav>
                                      </p:tavLst>
                                    </p:anim>
                                    <p:anim calcmode="lin" valueType="num">
                                      <p:cBhvr additive="base">
                                        <p:cTn id="55" dur="3000" fill="hold"/>
                                        <p:tgtEl>
                                          <p:spTgt spid="16"/>
                                        </p:tgtEl>
                                        <p:attrNameLst>
                                          <p:attrName>ppt_y</p:attrName>
                                        </p:attrNameLst>
                                      </p:cBhvr>
                                      <p:tavLst>
                                        <p:tav tm="0">
                                          <p:val>
                                            <p:strVal val="0-#ppt_h/2"/>
                                          </p:val>
                                        </p:tav>
                                        <p:tav tm="100000">
                                          <p:val>
                                            <p:strVal val="#ppt_y"/>
                                          </p:val>
                                        </p:tav>
                                      </p:tavLst>
                                    </p:anim>
                                  </p:childTnLst>
                                </p:cTn>
                              </p:par>
                              <p:par>
                                <p:cTn id="56" presetID="2" presetClass="entr" presetSubtype="3"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1+#ppt_w/2"/>
                                          </p:val>
                                        </p:tav>
                                        <p:tav tm="100000">
                                          <p:val>
                                            <p:strVal val="#ppt_x"/>
                                          </p:val>
                                        </p:tav>
                                      </p:tavLst>
                                    </p:anim>
                                    <p:anim calcmode="lin" valueType="num">
                                      <p:cBhvr additive="base">
                                        <p:cTn id="59" dur="3000" fill="hold"/>
                                        <p:tgtEl>
                                          <p:spTgt spid="17"/>
                                        </p:tgtEl>
                                        <p:attrNameLst>
                                          <p:attrName>ppt_y</p:attrName>
                                        </p:attrNameLst>
                                      </p:cBhvr>
                                      <p:tavLst>
                                        <p:tav tm="0">
                                          <p:val>
                                            <p:strVal val="0-#ppt_h/2"/>
                                          </p:val>
                                        </p:tav>
                                        <p:tav tm="100000">
                                          <p:val>
                                            <p:strVal val="#ppt_y"/>
                                          </p:val>
                                        </p:tav>
                                      </p:tavLst>
                                    </p:anim>
                                  </p:childTnLst>
                                </p:cTn>
                              </p:par>
                              <p:par>
                                <p:cTn id="60" presetID="3" presetClass="entr" presetSubtype="10" fill="hold" grpId="1" nodeType="withEffect">
                                  <p:stCondLst>
                                    <p:cond delay="0"/>
                                  </p:stCondLst>
                                  <p:childTnLst>
                                    <p:set>
                                      <p:cBhvr>
                                        <p:cTn id="61" dur="1" fill="hold">
                                          <p:stCondLst>
                                            <p:cond delay="0"/>
                                          </p:stCondLst>
                                        </p:cTn>
                                        <p:tgtEl>
                                          <p:spTgt spid="5"/>
                                        </p:tgtEl>
                                        <p:attrNameLst>
                                          <p:attrName>style.visibility</p:attrName>
                                        </p:attrNameLst>
                                      </p:cBhvr>
                                      <p:to>
                                        <p:strVal val="visible"/>
                                      </p:to>
                                    </p:set>
                                    <p:animEffect transition="in" filter="blinds(horizontal)">
                                      <p:cBhvr>
                                        <p:cTn id="62" dur="3000"/>
                                        <p:tgtEl>
                                          <p:spTgt spid="5"/>
                                        </p:tgtEl>
                                      </p:cBhvr>
                                    </p:animEffect>
                                  </p:childTnLst>
                                </p:cTn>
                              </p:par>
                              <p:par>
                                <p:cTn id="63" presetID="3" presetClass="entr" presetSubtype="10" fill="hold" grpId="1" nodeType="withEffect">
                                  <p:stCondLst>
                                    <p:cond delay="0"/>
                                  </p:stCondLst>
                                  <p:childTnLst>
                                    <p:set>
                                      <p:cBhvr>
                                        <p:cTn id="64" dur="1" fill="hold">
                                          <p:stCondLst>
                                            <p:cond delay="0"/>
                                          </p:stCondLst>
                                        </p:cTn>
                                        <p:tgtEl>
                                          <p:spTgt spid="7"/>
                                        </p:tgtEl>
                                        <p:attrNameLst>
                                          <p:attrName>style.visibility</p:attrName>
                                        </p:attrNameLst>
                                      </p:cBhvr>
                                      <p:to>
                                        <p:strVal val="visible"/>
                                      </p:to>
                                    </p:set>
                                    <p:animEffect transition="in" filter="blinds(horizontal)">
                                      <p:cBhvr>
                                        <p:cTn id="65" dur="3000"/>
                                        <p:tgtEl>
                                          <p:spTgt spid="7"/>
                                        </p:tgtEl>
                                      </p:cBhvr>
                                    </p:animEffect>
                                  </p:childTnLst>
                                </p:cTn>
                              </p:par>
                              <p:par>
                                <p:cTn id="66" presetID="3" presetClass="entr" presetSubtype="10" fill="hold" grpId="1" nodeType="withEffect">
                                  <p:stCondLst>
                                    <p:cond delay="0"/>
                                  </p:stCondLst>
                                  <p:childTnLst>
                                    <p:set>
                                      <p:cBhvr>
                                        <p:cTn id="67" dur="1" fill="hold">
                                          <p:stCondLst>
                                            <p:cond delay="0"/>
                                          </p:stCondLst>
                                        </p:cTn>
                                        <p:tgtEl>
                                          <p:spTgt spid="9"/>
                                        </p:tgtEl>
                                        <p:attrNameLst>
                                          <p:attrName>style.visibility</p:attrName>
                                        </p:attrNameLst>
                                      </p:cBhvr>
                                      <p:to>
                                        <p:strVal val="visible"/>
                                      </p:to>
                                    </p:set>
                                    <p:animEffect transition="in" filter="blinds(horizontal)">
                                      <p:cBhvr>
                                        <p:cTn id="68" dur="3000"/>
                                        <p:tgtEl>
                                          <p:spTgt spid="9"/>
                                        </p:tgtEl>
                                      </p:cBhvr>
                                    </p:animEffect>
                                  </p:childTnLst>
                                </p:cTn>
                              </p:par>
                              <p:par>
                                <p:cTn id="69" presetID="3" presetClass="entr" presetSubtype="10" fill="hold" grpId="1" nodeType="withEffect">
                                  <p:stCondLst>
                                    <p:cond delay="0"/>
                                  </p:stCondLst>
                                  <p:childTnLst>
                                    <p:set>
                                      <p:cBhvr>
                                        <p:cTn id="70" dur="1" fill="hold">
                                          <p:stCondLst>
                                            <p:cond delay="0"/>
                                          </p:stCondLst>
                                        </p:cTn>
                                        <p:tgtEl>
                                          <p:spTgt spid="10"/>
                                        </p:tgtEl>
                                        <p:attrNameLst>
                                          <p:attrName>style.visibility</p:attrName>
                                        </p:attrNameLst>
                                      </p:cBhvr>
                                      <p:to>
                                        <p:strVal val="visible"/>
                                      </p:to>
                                    </p:set>
                                    <p:animEffect transition="in" filter="blinds(horizontal)">
                                      <p:cBhvr>
                                        <p:cTn id="71" dur="3000"/>
                                        <p:tgtEl>
                                          <p:spTgt spid="10"/>
                                        </p:tgtEl>
                                      </p:cBhvr>
                                    </p:animEffect>
                                  </p:childTnLst>
                                </p:cTn>
                              </p:par>
                              <p:par>
                                <p:cTn id="72" presetID="3" presetClass="entr" presetSubtype="10" fill="hold" grpId="1" nodeType="withEffect">
                                  <p:stCondLst>
                                    <p:cond delay="0"/>
                                  </p:stCondLst>
                                  <p:childTnLst>
                                    <p:set>
                                      <p:cBhvr>
                                        <p:cTn id="73" dur="1" fill="hold">
                                          <p:stCondLst>
                                            <p:cond delay="0"/>
                                          </p:stCondLst>
                                        </p:cTn>
                                        <p:tgtEl>
                                          <p:spTgt spid="13"/>
                                        </p:tgtEl>
                                        <p:attrNameLst>
                                          <p:attrName>style.visibility</p:attrName>
                                        </p:attrNameLst>
                                      </p:cBhvr>
                                      <p:to>
                                        <p:strVal val="visible"/>
                                      </p:to>
                                    </p:set>
                                    <p:animEffect transition="in" filter="blinds(horizontal)">
                                      <p:cBhvr>
                                        <p:cTn id="74" dur="3000"/>
                                        <p:tgtEl>
                                          <p:spTgt spid="13"/>
                                        </p:tgtEl>
                                      </p:cBhvr>
                                    </p:animEffect>
                                  </p:childTnLst>
                                </p:cTn>
                              </p:par>
                              <p:par>
                                <p:cTn id="75" presetID="3" presetClass="entr" presetSubtype="10" fill="hold" grpId="1" nodeType="withEffect">
                                  <p:stCondLst>
                                    <p:cond delay="0"/>
                                  </p:stCondLst>
                                  <p:childTnLst>
                                    <p:set>
                                      <p:cBhvr>
                                        <p:cTn id="76" dur="1" fill="hold">
                                          <p:stCondLst>
                                            <p:cond delay="0"/>
                                          </p:stCondLst>
                                        </p:cTn>
                                        <p:tgtEl>
                                          <p:spTgt spid="14"/>
                                        </p:tgtEl>
                                        <p:attrNameLst>
                                          <p:attrName>style.visibility</p:attrName>
                                        </p:attrNameLst>
                                      </p:cBhvr>
                                      <p:to>
                                        <p:strVal val="visible"/>
                                      </p:to>
                                    </p:set>
                                    <p:animEffect transition="in" filter="blinds(horizontal)">
                                      <p:cBhvr>
                                        <p:cTn id="77" dur="3000"/>
                                        <p:tgtEl>
                                          <p:spTgt spid="14"/>
                                        </p:tgtEl>
                                      </p:cBhvr>
                                    </p:animEffect>
                                  </p:childTnLst>
                                </p:cTn>
                              </p:par>
                              <p:par>
                                <p:cTn id="78" presetID="3" presetClass="entr" presetSubtype="10" fill="hold" grpId="1" nodeType="withEffect">
                                  <p:stCondLst>
                                    <p:cond delay="0"/>
                                  </p:stCondLst>
                                  <p:childTnLst>
                                    <p:set>
                                      <p:cBhvr>
                                        <p:cTn id="79" dur="1" fill="hold">
                                          <p:stCondLst>
                                            <p:cond delay="0"/>
                                          </p:stCondLst>
                                        </p:cTn>
                                        <p:tgtEl>
                                          <p:spTgt spid="15"/>
                                        </p:tgtEl>
                                        <p:attrNameLst>
                                          <p:attrName>style.visibility</p:attrName>
                                        </p:attrNameLst>
                                      </p:cBhvr>
                                      <p:to>
                                        <p:strVal val="visible"/>
                                      </p:to>
                                    </p:set>
                                    <p:animEffect transition="in" filter="blinds(horizontal)">
                                      <p:cBhvr>
                                        <p:cTn id="80" dur="3000"/>
                                        <p:tgtEl>
                                          <p:spTgt spid="15"/>
                                        </p:tgtEl>
                                      </p:cBhvr>
                                    </p:animEffect>
                                  </p:childTnLst>
                                </p:cTn>
                              </p:par>
                              <p:par>
                                <p:cTn id="81" presetID="3" presetClass="entr" presetSubtype="10" fill="hold" grpId="1" nodeType="withEffect">
                                  <p:stCondLst>
                                    <p:cond delay="0"/>
                                  </p:stCondLst>
                                  <p:childTnLst>
                                    <p:set>
                                      <p:cBhvr>
                                        <p:cTn id="82" dur="1" fill="hold">
                                          <p:stCondLst>
                                            <p:cond delay="0"/>
                                          </p:stCondLst>
                                        </p:cTn>
                                        <p:tgtEl>
                                          <p:spTgt spid="6"/>
                                        </p:tgtEl>
                                        <p:attrNameLst>
                                          <p:attrName>style.visibility</p:attrName>
                                        </p:attrNameLst>
                                      </p:cBhvr>
                                      <p:to>
                                        <p:strVal val="visible"/>
                                      </p:to>
                                    </p:set>
                                    <p:animEffect transition="in" filter="blinds(horizontal)">
                                      <p:cBhvr>
                                        <p:cTn id="83" dur="3000"/>
                                        <p:tgtEl>
                                          <p:spTgt spid="6"/>
                                        </p:tgtEl>
                                      </p:cBhvr>
                                    </p:animEffect>
                                  </p:childTnLst>
                                </p:cTn>
                              </p:par>
                              <p:par>
                                <p:cTn id="84" presetID="3" presetClass="entr" presetSubtype="10" fill="hold" grpId="1" nodeType="withEffect">
                                  <p:stCondLst>
                                    <p:cond delay="0"/>
                                  </p:stCondLst>
                                  <p:childTnLst>
                                    <p:set>
                                      <p:cBhvr>
                                        <p:cTn id="85" dur="1" fill="hold">
                                          <p:stCondLst>
                                            <p:cond delay="0"/>
                                          </p:stCondLst>
                                        </p:cTn>
                                        <p:tgtEl>
                                          <p:spTgt spid="8"/>
                                        </p:tgtEl>
                                        <p:attrNameLst>
                                          <p:attrName>style.visibility</p:attrName>
                                        </p:attrNameLst>
                                      </p:cBhvr>
                                      <p:to>
                                        <p:strVal val="visible"/>
                                      </p:to>
                                    </p:set>
                                    <p:animEffect transition="in" filter="blinds(horizontal)">
                                      <p:cBhvr>
                                        <p:cTn id="86" dur="3000"/>
                                        <p:tgtEl>
                                          <p:spTgt spid="8"/>
                                        </p:tgtEl>
                                      </p:cBhvr>
                                    </p:animEffect>
                                  </p:childTnLst>
                                </p:cTn>
                              </p:par>
                              <p:par>
                                <p:cTn id="87" presetID="3" presetClass="entr" presetSubtype="10" fill="hold" grpId="1" nodeType="withEffect">
                                  <p:stCondLst>
                                    <p:cond delay="0"/>
                                  </p:stCondLst>
                                  <p:childTnLst>
                                    <p:set>
                                      <p:cBhvr>
                                        <p:cTn id="88" dur="1" fill="hold">
                                          <p:stCondLst>
                                            <p:cond delay="0"/>
                                          </p:stCondLst>
                                        </p:cTn>
                                        <p:tgtEl>
                                          <p:spTgt spid="11"/>
                                        </p:tgtEl>
                                        <p:attrNameLst>
                                          <p:attrName>style.visibility</p:attrName>
                                        </p:attrNameLst>
                                      </p:cBhvr>
                                      <p:to>
                                        <p:strVal val="visible"/>
                                      </p:to>
                                    </p:set>
                                    <p:animEffect transition="in" filter="blinds(horizontal)">
                                      <p:cBhvr>
                                        <p:cTn id="89" dur="3000"/>
                                        <p:tgtEl>
                                          <p:spTgt spid="11"/>
                                        </p:tgtEl>
                                      </p:cBhvr>
                                    </p:animEffect>
                                  </p:childTnLst>
                                </p:cTn>
                              </p:par>
                              <p:par>
                                <p:cTn id="90" presetID="3" presetClass="entr" presetSubtype="10" fill="hold" grpId="1" nodeType="withEffect">
                                  <p:stCondLst>
                                    <p:cond delay="0"/>
                                  </p:stCondLst>
                                  <p:childTnLst>
                                    <p:set>
                                      <p:cBhvr>
                                        <p:cTn id="91" dur="1" fill="hold">
                                          <p:stCondLst>
                                            <p:cond delay="0"/>
                                          </p:stCondLst>
                                        </p:cTn>
                                        <p:tgtEl>
                                          <p:spTgt spid="12"/>
                                        </p:tgtEl>
                                        <p:attrNameLst>
                                          <p:attrName>style.visibility</p:attrName>
                                        </p:attrNameLst>
                                      </p:cBhvr>
                                      <p:to>
                                        <p:strVal val="visible"/>
                                      </p:to>
                                    </p:set>
                                    <p:animEffect transition="in" filter="blinds(horizontal)">
                                      <p:cBhvr>
                                        <p:cTn id="92" dur="3000"/>
                                        <p:tgtEl>
                                          <p:spTgt spid="12"/>
                                        </p:tgtEl>
                                      </p:cBhvr>
                                    </p:animEffect>
                                  </p:childTnLst>
                                </p:cTn>
                              </p:par>
                              <p:par>
                                <p:cTn id="93" presetID="3" presetClass="entr" presetSubtype="10" fill="hold" grpId="1" nodeType="withEffect">
                                  <p:stCondLst>
                                    <p:cond delay="0"/>
                                  </p:stCondLst>
                                  <p:childTnLst>
                                    <p:set>
                                      <p:cBhvr>
                                        <p:cTn id="94" dur="1" fill="hold">
                                          <p:stCondLst>
                                            <p:cond delay="0"/>
                                          </p:stCondLst>
                                        </p:cTn>
                                        <p:tgtEl>
                                          <p:spTgt spid="16"/>
                                        </p:tgtEl>
                                        <p:attrNameLst>
                                          <p:attrName>style.visibility</p:attrName>
                                        </p:attrNameLst>
                                      </p:cBhvr>
                                      <p:to>
                                        <p:strVal val="visible"/>
                                      </p:to>
                                    </p:set>
                                    <p:animEffect transition="in" filter="blinds(horizontal)">
                                      <p:cBhvr>
                                        <p:cTn id="95" dur="3000"/>
                                        <p:tgtEl>
                                          <p:spTgt spid="16"/>
                                        </p:tgtEl>
                                      </p:cBhvr>
                                    </p:animEffect>
                                  </p:childTnLst>
                                </p:cTn>
                              </p:par>
                              <p:par>
                                <p:cTn id="96" presetID="3" presetClass="entr" presetSubtype="10" fill="hold" grpId="1" nodeType="withEffect">
                                  <p:stCondLst>
                                    <p:cond delay="0"/>
                                  </p:stCondLst>
                                  <p:childTnLst>
                                    <p:set>
                                      <p:cBhvr>
                                        <p:cTn id="97" dur="1" fill="hold">
                                          <p:stCondLst>
                                            <p:cond delay="0"/>
                                          </p:stCondLst>
                                        </p:cTn>
                                        <p:tgtEl>
                                          <p:spTgt spid="17"/>
                                        </p:tgtEl>
                                        <p:attrNameLst>
                                          <p:attrName>style.visibility</p:attrName>
                                        </p:attrNameLst>
                                      </p:cBhvr>
                                      <p:to>
                                        <p:strVal val="visible"/>
                                      </p:to>
                                    </p:set>
                                    <p:animEffect transition="in" filter="blinds(horizontal)">
                                      <p:cBhvr>
                                        <p:cTn id="98" dur="3000"/>
                                        <p:tgtEl>
                                          <p:spTgt spid="17"/>
                                        </p:tgtEl>
                                      </p:cBhvr>
                                    </p:animEffect>
                                  </p:childTnLst>
                                </p:cTn>
                              </p:par>
                              <p:par>
                                <p:cTn id="99" presetID="8" presetClass="emph" presetSubtype="0" fill="hold" grpId="2" nodeType="withEffect">
                                  <p:stCondLst>
                                    <p:cond delay="0"/>
                                  </p:stCondLst>
                                  <p:childTnLst>
                                    <p:animRot by="21600000">
                                      <p:cBhvr>
                                        <p:cTn id="100" dur="3000" fill="hold"/>
                                        <p:tgtEl>
                                          <p:spTgt spid="5"/>
                                        </p:tgtEl>
                                        <p:attrNameLst>
                                          <p:attrName>r</p:attrName>
                                        </p:attrNameLst>
                                      </p:cBhvr>
                                    </p:animRot>
                                  </p:childTnLst>
                                </p:cTn>
                              </p:par>
                              <p:par>
                                <p:cTn id="101" presetID="8" presetClass="emph" presetSubtype="0" fill="hold" grpId="2" nodeType="withEffect">
                                  <p:stCondLst>
                                    <p:cond delay="0"/>
                                  </p:stCondLst>
                                  <p:childTnLst>
                                    <p:animRot by="21600000">
                                      <p:cBhvr>
                                        <p:cTn id="102" dur="3000" fill="hold"/>
                                        <p:tgtEl>
                                          <p:spTgt spid="7"/>
                                        </p:tgtEl>
                                        <p:attrNameLst>
                                          <p:attrName>r</p:attrName>
                                        </p:attrNameLst>
                                      </p:cBhvr>
                                    </p:animRot>
                                  </p:childTnLst>
                                </p:cTn>
                              </p:par>
                              <p:par>
                                <p:cTn id="103" presetID="8" presetClass="emph" presetSubtype="0" fill="hold" grpId="2" nodeType="withEffect">
                                  <p:stCondLst>
                                    <p:cond delay="0"/>
                                  </p:stCondLst>
                                  <p:childTnLst>
                                    <p:animRot by="21600000">
                                      <p:cBhvr>
                                        <p:cTn id="104" dur="3000" fill="hold"/>
                                        <p:tgtEl>
                                          <p:spTgt spid="9"/>
                                        </p:tgtEl>
                                        <p:attrNameLst>
                                          <p:attrName>r</p:attrName>
                                        </p:attrNameLst>
                                      </p:cBhvr>
                                    </p:animRot>
                                  </p:childTnLst>
                                </p:cTn>
                              </p:par>
                              <p:par>
                                <p:cTn id="105" presetID="8" presetClass="emph" presetSubtype="0" fill="hold" grpId="2" nodeType="withEffect">
                                  <p:stCondLst>
                                    <p:cond delay="0"/>
                                  </p:stCondLst>
                                  <p:childTnLst>
                                    <p:animRot by="21600000">
                                      <p:cBhvr>
                                        <p:cTn id="106" dur="3000" fill="hold"/>
                                        <p:tgtEl>
                                          <p:spTgt spid="10"/>
                                        </p:tgtEl>
                                        <p:attrNameLst>
                                          <p:attrName>r</p:attrName>
                                        </p:attrNameLst>
                                      </p:cBhvr>
                                    </p:animRot>
                                  </p:childTnLst>
                                </p:cTn>
                              </p:par>
                              <p:par>
                                <p:cTn id="107" presetID="8" presetClass="emph" presetSubtype="0" fill="hold" grpId="2" nodeType="withEffect">
                                  <p:stCondLst>
                                    <p:cond delay="0"/>
                                  </p:stCondLst>
                                  <p:childTnLst>
                                    <p:animRot by="21600000">
                                      <p:cBhvr>
                                        <p:cTn id="108" dur="3000" fill="hold"/>
                                        <p:tgtEl>
                                          <p:spTgt spid="13"/>
                                        </p:tgtEl>
                                        <p:attrNameLst>
                                          <p:attrName>r</p:attrName>
                                        </p:attrNameLst>
                                      </p:cBhvr>
                                    </p:animRot>
                                  </p:childTnLst>
                                </p:cTn>
                              </p:par>
                              <p:par>
                                <p:cTn id="109" presetID="8" presetClass="emph" presetSubtype="0" fill="hold" grpId="2" nodeType="withEffect">
                                  <p:stCondLst>
                                    <p:cond delay="0"/>
                                  </p:stCondLst>
                                  <p:childTnLst>
                                    <p:animRot by="21600000">
                                      <p:cBhvr>
                                        <p:cTn id="110" dur="3000" fill="hold"/>
                                        <p:tgtEl>
                                          <p:spTgt spid="14"/>
                                        </p:tgtEl>
                                        <p:attrNameLst>
                                          <p:attrName>r</p:attrName>
                                        </p:attrNameLst>
                                      </p:cBhvr>
                                    </p:animRot>
                                  </p:childTnLst>
                                </p:cTn>
                              </p:par>
                              <p:par>
                                <p:cTn id="111" presetID="8" presetClass="emph" presetSubtype="0" fill="hold" grpId="2" nodeType="withEffect">
                                  <p:stCondLst>
                                    <p:cond delay="0"/>
                                  </p:stCondLst>
                                  <p:childTnLst>
                                    <p:animRot by="21600000">
                                      <p:cBhvr>
                                        <p:cTn id="112" dur="3000" fill="hold"/>
                                        <p:tgtEl>
                                          <p:spTgt spid="15"/>
                                        </p:tgtEl>
                                        <p:attrNameLst>
                                          <p:attrName>r</p:attrName>
                                        </p:attrNameLst>
                                      </p:cBhvr>
                                    </p:animRot>
                                  </p:childTnLst>
                                </p:cTn>
                              </p:par>
                              <p:par>
                                <p:cTn id="113" presetID="8" presetClass="emph" presetSubtype="0" fill="hold" grpId="2" nodeType="withEffect">
                                  <p:stCondLst>
                                    <p:cond delay="0"/>
                                  </p:stCondLst>
                                  <p:childTnLst>
                                    <p:animRot by="-21600000">
                                      <p:cBhvr>
                                        <p:cTn id="114" dur="3000" fill="hold"/>
                                        <p:tgtEl>
                                          <p:spTgt spid="6"/>
                                        </p:tgtEl>
                                        <p:attrNameLst>
                                          <p:attrName>r</p:attrName>
                                        </p:attrNameLst>
                                      </p:cBhvr>
                                    </p:animRot>
                                  </p:childTnLst>
                                </p:cTn>
                              </p:par>
                              <p:par>
                                <p:cTn id="115" presetID="8" presetClass="emph" presetSubtype="0" fill="hold" grpId="2" nodeType="withEffect">
                                  <p:stCondLst>
                                    <p:cond delay="0"/>
                                  </p:stCondLst>
                                  <p:childTnLst>
                                    <p:animRot by="-21600000">
                                      <p:cBhvr>
                                        <p:cTn id="116" dur="3000" fill="hold"/>
                                        <p:tgtEl>
                                          <p:spTgt spid="8"/>
                                        </p:tgtEl>
                                        <p:attrNameLst>
                                          <p:attrName>r</p:attrName>
                                        </p:attrNameLst>
                                      </p:cBhvr>
                                    </p:animRot>
                                  </p:childTnLst>
                                </p:cTn>
                              </p:par>
                              <p:par>
                                <p:cTn id="117" presetID="8" presetClass="emph" presetSubtype="0" fill="hold" grpId="2" nodeType="withEffect">
                                  <p:stCondLst>
                                    <p:cond delay="0"/>
                                  </p:stCondLst>
                                  <p:childTnLst>
                                    <p:animRot by="-21600000">
                                      <p:cBhvr>
                                        <p:cTn id="118" dur="3000" fill="hold"/>
                                        <p:tgtEl>
                                          <p:spTgt spid="11"/>
                                        </p:tgtEl>
                                        <p:attrNameLst>
                                          <p:attrName>r</p:attrName>
                                        </p:attrNameLst>
                                      </p:cBhvr>
                                    </p:animRot>
                                  </p:childTnLst>
                                </p:cTn>
                              </p:par>
                              <p:par>
                                <p:cTn id="119" presetID="8" presetClass="emph" presetSubtype="0" fill="hold" grpId="2" nodeType="withEffect">
                                  <p:stCondLst>
                                    <p:cond delay="0"/>
                                  </p:stCondLst>
                                  <p:childTnLst>
                                    <p:animRot by="-21600000">
                                      <p:cBhvr>
                                        <p:cTn id="120" dur="3000" fill="hold"/>
                                        <p:tgtEl>
                                          <p:spTgt spid="12"/>
                                        </p:tgtEl>
                                        <p:attrNameLst>
                                          <p:attrName>r</p:attrName>
                                        </p:attrNameLst>
                                      </p:cBhvr>
                                    </p:animRot>
                                  </p:childTnLst>
                                </p:cTn>
                              </p:par>
                              <p:par>
                                <p:cTn id="121" presetID="8" presetClass="emph" presetSubtype="0" fill="hold" grpId="2" nodeType="withEffect">
                                  <p:stCondLst>
                                    <p:cond delay="0"/>
                                  </p:stCondLst>
                                  <p:childTnLst>
                                    <p:animRot by="-21600000">
                                      <p:cBhvr>
                                        <p:cTn id="122" dur="3000" fill="hold"/>
                                        <p:tgtEl>
                                          <p:spTgt spid="16"/>
                                        </p:tgtEl>
                                        <p:attrNameLst>
                                          <p:attrName>r</p:attrName>
                                        </p:attrNameLst>
                                      </p:cBhvr>
                                    </p:animRot>
                                  </p:childTnLst>
                                </p:cTn>
                              </p:par>
                              <p:par>
                                <p:cTn id="123" presetID="8" presetClass="emph" presetSubtype="0" fill="hold" grpId="2" nodeType="withEffect">
                                  <p:stCondLst>
                                    <p:cond delay="0"/>
                                  </p:stCondLst>
                                  <p:childTnLst>
                                    <p:animRot by="-21600000">
                                      <p:cBhvr>
                                        <p:cTn id="124" dur="3000" fill="hold"/>
                                        <p:tgtEl>
                                          <p:spTgt spid="17"/>
                                        </p:tgtEl>
                                        <p:attrNameLst>
                                          <p:attrName>r</p:attrName>
                                        </p:attrNameLst>
                                      </p:cBhvr>
                                    </p:animRot>
                                  </p:childTnLst>
                                </p:cTn>
                              </p:par>
                            </p:childTnLst>
                          </p:cTn>
                        </p:par>
                        <p:par>
                          <p:cTn id="125" fill="hold">
                            <p:stCondLst>
                              <p:cond delay="3000"/>
                            </p:stCondLst>
                            <p:childTnLst>
                              <p:par>
                                <p:cTn id="126" presetID="2" presetClass="exit" presetSubtype="9" fill="hold" grpId="3" nodeType="afterEffect">
                                  <p:stCondLst>
                                    <p:cond delay="0"/>
                                  </p:stCondLst>
                                  <p:childTnLst>
                                    <p:anim calcmode="lin" valueType="num">
                                      <p:cBhvr additive="base">
                                        <p:cTn id="127" dur="3000"/>
                                        <p:tgtEl>
                                          <p:spTgt spid="5"/>
                                        </p:tgtEl>
                                        <p:attrNameLst>
                                          <p:attrName>ppt_x</p:attrName>
                                        </p:attrNameLst>
                                      </p:cBhvr>
                                      <p:tavLst>
                                        <p:tav tm="0">
                                          <p:val>
                                            <p:strVal val="ppt_x"/>
                                          </p:val>
                                        </p:tav>
                                        <p:tav tm="100000">
                                          <p:val>
                                            <p:strVal val="0-ppt_w/2"/>
                                          </p:val>
                                        </p:tav>
                                      </p:tavLst>
                                    </p:anim>
                                    <p:anim calcmode="lin" valueType="num">
                                      <p:cBhvr additive="base">
                                        <p:cTn id="128" dur="3000"/>
                                        <p:tgtEl>
                                          <p:spTgt spid="5"/>
                                        </p:tgtEl>
                                        <p:attrNameLst>
                                          <p:attrName>ppt_y</p:attrName>
                                        </p:attrNameLst>
                                      </p:cBhvr>
                                      <p:tavLst>
                                        <p:tav tm="0">
                                          <p:val>
                                            <p:strVal val="ppt_y"/>
                                          </p:val>
                                        </p:tav>
                                        <p:tav tm="100000">
                                          <p:val>
                                            <p:strVal val="0-ppt_h/2"/>
                                          </p:val>
                                        </p:tav>
                                      </p:tavLst>
                                    </p:anim>
                                    <p:set>
                                      <p:cBhvr>
                                        <p:cTn id="129" dur="1" fill="hold">
                                          <p:stCondLst>
                                            <p:cond delay="2999"/>
                                          </p:stCondLst>
                                        </p:cTn>
                                        <p:tgtEl>
                                          <p:spTgt spid="5"/>
                                        </p:tgtEl>
                                        <p:attrNameLst>
                                          <p:attrName>style.visibility</p:attrName>
                                        </p:attrNameLst>
                                      </p:cBhvr>
                                      <p:to>
                                        <p:strVal val="hidden"/>
                                      </p:to>
                                    </p:set>
                                  </p:childTnLst>
                                </p:cTn>
                              </p:par>
                              <p:par>
                                <p:cTn id="130" presetID="2" presetClass="exit" presetSubtype="9" fill="hold" grpId="3" nodeType="withEffect">
                                  <p:stCondLst>
                                    <p:cond delay="0"/>
                                  </p:stCondLst>
                                  <p:childTnLst>
                                    <p:anim calcmode="lin" valueType="num">
                                      <p:cBhvr additive="base">
                                        <p:cTn id="131" dur="3000"/>
                                        <p:tgtEl>
                                          <p:spTgt spid="7"/>
                                        </p:tgtEl>
                                        <p:attrNameLst>
                                          <p:attrName>ppt_x</p:attrName>
                                        </p:attrNameLst>
                                      </p:cBhvr>
                                      <p:tavLst>
                                        <p:tav tm="0">
                                          <p:val>
                                            <p:strVal val="ppt_x"/>
                                          </p:val>
                                        </p:tav>
                                        <p:tav tm="100000">
                                          <p:val>
                                            <p:strVal val="0-ppt_w/2"/>
                                          </p:val>
                                        </p:tav>
                                      </p:tavLst>
                                    </p:anim>
                                    <p:anim calcmode="lin" valueType="num">
                                      <p:cBhvr additive="base">
                                        <p:cTn id="132" dur="3000"/>
                                        <p:tgtEl>
                                          <p:spTgt spid="7"/>
                                        </p:tgtEl>
                                        <p:attrNameLst>
                                          <p:attrName>ppt_y</p:attrName>
                                        </p:attrNameLst>
                                      </p:cBhvr>
                                      <p:tavLst>
                                        <p:tav tm="0">
                                          <p:val>
                                            <p:strVal val="ppt_y"/>
                                          </p:val>
                                        </p:tav>
                                        <p:tav tm="100000">
                                          <p:val>
                                            <p:strVal val="0-ppt_h/2"/>
                                          </p:val>
                                        </p:tav>
                                      </p:tavLst>
                                    </p:anim>
                                    <p:set>
                                      <p:cBhvr>
                                        <p:cTn id="133" dur="1" fill="hold">
                                          <p:stCondLst>
                                            <p:cond delay="2999"/>
                                          </p:stCondLst>
                                        </p:cTn>
                                        <p:tgtEl>
                                          <p:spTgt spid="7"/>
                                        </p:tgtEl>
                                        <p:attrNameLst>
                                          <p:attrName>style.visibility</p:attrName>
                                        </p:attrNameLst>
                                      </p:cBhvr>
                                      <p:to>
                                        <p:strVal val="hidden"/>
                                      </p:to>
                                    </p:set>
                                  </p:childTnLst>
                                </p:cTn>
                              </p:par>
                              <p:par>
                                <p:cTn id="134" presetID="2" presetClass="exit" presetSubtype="9" fill="hold" grpId="3" nodeType="withEffect">
                                  <p:stCondLst>
                                    <p:cond delay="0"/>
                                  </p:stCondLst>
                                  <p:childTnLst>
                                    <p:anim calcmode="lin" valueType="num">
                                      <p:cBhvr additive="base">
                                        <p:cTn id="135" dur="3000"/>
                                        <p:tgtEl>
                                          <p:spTgt spid="9"/>
                                        </p:tgtEl>
                                        <p:attrNameLst>
                                          <p:attrName>ppt_x</p:attrName>
                                        </p:attrNameLst>
                                      </p:cBhvr>
                                      <p:tavLst>
                                        <p:tav tm="0">
                                          <p:val>
                                            <p:strVal val="ppt_x"/>
                                          </p:val>
                                        </p:tav>
                                        <p:tav tm="100000">
                                          <p:val>
                                            <p:strVal val="0-ppt_w/2"/>
                                          </p:val>
                                        </p:tav>
                                      </p:tavLst>
                                    </p:anim>
                                    <p:anim calcmode="lin" valueType="num">
                                      <p:cBhvr additive="base">
                                        <p:cTn id="136" dur="3000"/>
                                        <p:tgtEl>
                                          <p:spTgt spid="9"/>
                                        </p:tgtEl>
                                        <p:attrNameLst>
                                          <p:attrName>ppt_y</p:attrName>
                                        </p:attrNameLst>
                                      </p:cBhvr>
                                      <p:tavLst>
                                        <p:tav tm="0">
                                          <p:val>
                                            <p:strVal val="ppt_y"/>
                                          </p:val>
                                        </p:tav>
                                        <p:tav tm="100000">
                                          <p:val>
                                            <p:strVal val="0-ppt_h/2"/>
                                          </p:val>
                                        </p:tav>
                                      </p:tavLst>
                                    </p:anim>
                                    <p:set>
                                      <p:cBhvr>
                                        <p:cTn id="137" dur="1" fill="hold">
                                          <p:stCondLst>
                                            <p:cond delay="2999"/>
                                          </p:stCondLst>
                                        </p:cTn>
                                        <p:tgtEl>
                                          <p:spTgt spid="9"/>
                                        </p:tgtEl>
                                        <p:attrNameLst>
                                          <p:attrName>style.visibility</p:attrName>
                                        </p:attrNameLst>
                                      </p:cBhvr>
                                      <p:to>
                                        <p:strVal val="hidden"/>
                                      </p:to>
                                    </p:set>
                                  </p:childTnLst>
                                </p:cTn>
                              </p:par>
                              <p:par>
                                <p:cTn id="138" presetID="2" presetClass="exit" presetSubtype="9" fill="hold" grpId="3" nodeType="withEffect">
                                  <p:stCondLst>
                                    <p:cond delay="0"/>
                                  </p:stCondLst>
                                  <p:childTnLst>
                                    <p:anim calcmode="lin" valueType="num">
                                      <p:cBhvr additive="base">
                                        <p:cTn id="139" dur="3000"/>
                                        <p:tgtEl>
                                          <p:spTgt spid="10"/>
                                        </p:tgtEl>
                                        <p:attrNameLst>
                                          <p:attrName>ppt_x</p:attrName>
                                        </p:attrNameLst>
                                      </p:cBhvr>
                                      <p:tavLst>
                                        <p:tav tm="0">
                                          <p:val>
                                            <p:strVal val="ppt_x"/>
                                          </p:val>
                                        </p:tav>
                                        <p:tav tm="100000">
                                          <p:val>
                                            <p:strVal val="0-ppt_w/2"/>
                                          </p:val>
                                        </p:tav>
                                      </p:tavLst>
                                    </p:anim>
                                    <p:anim calcmode="lin" valueType="num">
                                      <p:cBhvr additive="base">
                                        <p:cTn id="140" dur="3000"/>
                                        <p:tgtEl>
                                          <p:spTgt spid="10"/>
                                        </p:tgtEl>
                                        <p:attrNameLst>
                                          <p:attrName>ppt_y</p:attrName>
                                        </p:attrNameLst>
                                      </p:cBhvr>
                                      <p:tavLst>
                                        <p:tav tm="0">
                                          <p:val>
                                            <p:strVal val="ppt_y"/>
                                          </p:val>
                                        </p:tav>
                                        <p:tav tm="100000">
                                          <p:val>
                                            <p:strVal val="0-ppt_h/2"/>
                                          </p:val>
                                        </p:tav>
                                      </p:tavLst>
                                    </p:anim>
                                    <p:set>
                                      <p:cBhvr>
                                        <p:cTn id="141" dur="1" fill="hold">
                                          <p:stCondLst>
                                            <p:cond delay="2999"/>
                                          </p:stCondLst>
                                        </p:cTn>
                                        <p:tgtEl>
                                          <p:spTgt spid="10"/>
                                        </p:tgtEl>
                                        <p:attrNameLst>
                                          <p:attrName>style.visibility</p:attrName>
                                        </p:attrNameLst>
                                      </p:cBhvr>
                                      <p:to>
                                        <p:strVal val="hidden"/>
                                      </p:to>
                                    </p:set>
                                  </p:childTnLst>
                                </p:cTn>
                              </p:par>
                              <p:par>
                                <p:cTn id="142" presetID="2" presetClass="exit" presetSubtype="9" fill="hold" grpId="3" nodeType="withEffect">
                                  <p:stCondLst>
                                    <p:cond delay="0"/>
                                  </p:stCondLst>
                                  <p:childTnLst>
                                    <p:anim calcmode="lin" valueType="num">
                                      <p:cBhvr additive="base">
                                        <p:cTn id="143" dur="3000"/>
                                        <p:tgtEl>
                                          <p:spTgt spid="13"/>
                                        </p:tgtEl>
                                        <p:attrNameLst>
                                          <p:attrName>ppt_x</p:attrName>
                                        </p:attrNameLst>
                                      </p:cBhvr>
                                      <p:tavLst>
                                        <p:tav tm="0">
                                          <p:val>
                                            <p:strVal val="ppt_x"/>
                                          </p:val>
                                        </p:tav>
                                        <p:tav tm="100000">
                                          <p:val>
                                            <p:strVal val="0-ppt_w/2"/>
                                          </p:val>
                                        </p:tav>
                                      </p:tavLst>
                                    </p:anim>
                                    <p:anim calcmode="lin" valueType="num">
                                      <p:cBhvr additive="base">
                                        <p:cTn id="144" dur="3000"/>
                                        <p:tgtEl>
                                          <p:spTgt spid="13"/>
                                        </p:tgtEl>
                                        <p:attrNameLst>
                                          <p:attrName>ppt_y</p:attrName>
                                        </p:attrNameLst>
                                      </p:cBhvr>
                                      <p:tavLst>
                                        <p:tav tm="0">
                                          <p:val>
                                            <p:strVal val="ppt_y"/>
                                          </p:val>
                                        </p:tav>
                                        <p:tav tm="100000">
                                          <p:val>
                                            <p:strVal val="0-ppt_h/2"/>
                                          </p:val>
                                        </p:tav>
                                      </p:tavLst>
                                    </p:anim>
                                    <p:set>
                                      <p:cBhvr>
                                        <p:cTn id="145" dur="1" fill="hold">
                                          <p:stCondLst>
                                            <p:cond delay="2999"/>
                                          </p:stCondLst>
                                        </p:cTn>
                                        <p:tgtEl>
                                          <p:spTgt spid="13"/>
                                        </p:tgtEl>
                                        <p:attrNameLst>
                                          <p:attrName>style.visibility</p:attrName>
                                        </p:attrNameLst>
                                      </p:cBhvr>
                                      <p:to>
                                        <p:strVal val="hidden"/>
                                      </p:to>
                                    </p:set>
                                  </p:childTnLst>
                                </p:cTn>
                              </p:par>
                              <p:par>
                                <p:cTn id="146" presetID="2" presetClass="exit" presetSubtype="9" fill="hold" grpId="3" nodeType="withEffect">
                                  <p:stCondLst>
                                    <p:cond delay="0"/>
                                  </p:stCondLst>
                                  <p:childTnLst>
                                    <p:anim calcmode="lin" valueType="num">
                                      <p:cBhvr additive="base">
                                        <p:cTn id="147" dur="3000"/>
                                        <p:tgtEl>
                                          <p:spTgt spid="14"/>
                                        </p:tgtEl>
                                        <p:attrNameLst>
                                          <p:attrName>ppt_x</p:attrName>
                                        </p:attrNameLst>
                                      </p:cBhvr>
                                      <p:tavLst>
                                        <p:tav tm="0">
                                          <p:val>
                                            <p:strVal val="ppt_x"/>
                                          </p:val>
                                        </p:tav>
                                        <p:tav tm="100000">
                                          <p:val>
                                            <p:strVal val="0-ppt_w/2"/>
                                          </p:val>
                                        </p:tav>
                                      </p:tavLst>
                                    </p:anim>
                                    <p:anim calcmode="lin" valueType="num">
                                      <p:cBhvr additive="base">
                                        <p:cTn id="148" dur="3000"/>
                                        <p:tgtEl>
                                          <p:spTgt spid="14"/>
                                        </p:tgtEl>
                                        <p:attrNameLst>
                                          <p:attrName>ppt_y</p:attrName>
                                        </p:attrNameLst>
                                      </p:cBhvr>
                                      <p:tavLst>
                                        <p:tav tm="0">
                                          <p:val>
                                            <p:strVal val="ppt_y"/>
                                          </p:val>
                                        </p:tav>
                                        <p:tav tm="100000">
                                          <p:val>
                                            <p:strVal val="0-ppt_h/2"/>
                                          </p:val>
                                        </p:tav>
                                      </p:tavLst>
                                    </p:anim>
                                    <p:set>
                                      <p:cBhvr>
                                        <p:cTn id="149" dur="1" fill="hold">
                                          <p:stCondLst>
                                            <p:cond delay="2999"/>
                                          </p:stCondLst>
                                        </p:cTn>
                                        <p:tgtEl>
                                          <p:spTgt spid="14"/>
                                        </p:tgtEl>
                                        <p:attrNameLst>
                                          <p:attrName>style.visibility</p:attrName>
                                        </p:attrNameLst>
                                      </p:cBhvr>
                                      <p:to>
                                        <p:strVal val="hidden"/>
                                      </p:to>
                                    </p:set>
                                  </p:childTnLst>
                                </p:cTn>
                              </p:par>
                              <p:par>
                                <p:cTn id="150" presetID="2" presetClass="exit" presetSubtype="9" fill="hold" grpId="3" nodeType="withEffect">
                                  <p:stCondLst>
                                    <p:cond delay="0"/>
                                  </p:stCondLst>
                                  <p:childTnLst>
                                    <p:anim calcmode="lin" valueType="num">
                                      <p:cBhvr additive="base">
                                        <p:cTn id="151" dur="3000"/>
                                        <p:tgtEl>
                                          <p:spTgt spid="15"/>
                                        </p:tgtEl>
                                        <p:attrNameLst>
                                          <p:attrName>ppt_x</p:attrName>
                                        </p:attrNameLst>
                                      </p:cBhvr>
                                      <p:tavLst>
                                        <p:tav tm="0">
                                          <p:val>
                                            <p:strVal val="ppt_x"/>
                                          </p:val>
                                        </p:tav>
                                        <p:tav tm="100000">
                                          <p:val>
                                            <p:strVal val="0-ppt_w/2"/>
                                          </p:val>
                                        </p:tav>
                                      </p:tavLst>
                                    </p:anim>
                                    <p:anim calcmode="lin" valueType="num">
                                      <p:cBhvr additive="base">
                                        <p:cTn id="152" dur="3000"/>
                                        <p:tgtEl>
                                          <p:spTgt spid="15"/>
                                        </p:tgtEl>
                                        <p:attrNameLst>
                                          <p:attrName>ppt_y</p:attrName>
                                        </p:attrNameLst>
                                      </p:cBhvr>
                                      <p:tavLst>
                                        <p:tav tm="0">
                                          <p:val>
                                            <p:strVal val="ppt_y"/>
                                          </p:val>
                                        </p:tav>
                                        <p:tav tm="100000">
                                          <p:val>
                                            <p:strVal val="0-ppt_h/2"/>
                                          </p:val>
                                        </p:tav>
                                      </p:tavLst>
                                    </p:anim>
                                    <p:set>
                                      <p:cBhvr>
                                        <p:cTn id="153" dur="1" fill="hold">
                                          <p:stCondLst>
                                            <p:cond delay="2999"/>
                                          </p:stCondLst>
                                        </p:cTn>
                                        <p:tgtEl>
                                          <p:spTgt spid="15"/>
                                        </p:tgtEl>
                                        <p:attrNameLst>
                                          <p:attrName>style.visibility</p:attrName>
                                        </p:attrNameLst>
                                      </p:cBhvr>
                                      <p:to>
                                        <p:strVal val="hidden"/>
                                      </p:to>
                                    </p:set>
                                  </p:childTnLst>
                                </p:cTn>
                              </p:par>
                              <p:par>
                                <p:cTn id="154" presetID="2" presetClass="exit" presetSubtype="3" fill="hold" grpId="3" nodeType="withEffect">
                                  <p:stCondLst>
                                    <p:cond delay="0"/>
                                  </p:stCondLst>
                                  <p:childTnLst>
                                    <p:anim calcmode="lin" valueType="num">
                                      <p:cBhvr additive="base">
                                        <p:cTn id="155" dur="3000"/>
                                        <p:tgtEl>
                                          <p:spTgt spid="6"/>
                                        </p:tgtEl>
                                        <p:attrNameLst>
                                          <p:attrName>ppt_x</p:attrName>
                                        </p:attrNameLst>
                                      </p:cBhvr>
                                      <p:tavLst>
                                        <p:tav tm="0">
                                          <p:val>
                                            <p:strVal val="ppt_x"/>
                                          </p:val>
                                        </p:tav>
                                        <p:tav tm="100000">
                                          <p:val>
                                            <p:strVal val="1+ppt_w/2"/>
                                          </p:val>
                                        </p:tav>
                                      </p:tavLst>
                                    </p:anim>
                                    <p:anim calcmode="lin" valueType="num">
                                      <p:cBhvr additive="base">
                                        <p:cTn id="156" dur="3000"/>
                                        <p:tgtEl>
                                          <p:spTgt spid="6"/>
                                        </p:tgtEl>
                                        <p:attrNameLst>
                                          <p:attrName>ppt_y</p:attrName>
                                        </p:attrNameLst>
                                      </p:cBhvr>
                                      <p:tavLst>
                                        <p:tav tm="0">
                                          <p:val>
                                            <p:strVal val="ppt_y"/>
                                          </p:val>
                                        </p:tav>
                                        <p:tav tm="100000">
                                          <p:val>
                                            <p:strVal val="0-ppt_h/2"/>
                                          </p:val>
                                        </p:tav>
                                      </p:tavLst>
                                    </p:anim>
                                    <p:set>
                                      <p:cBhvr>
                                        <p:cTn id="157" dur="1" fill="hold">
                                          <p:stCondLst>
                                            <p:cond delay="2999"/>
                                          </p:stCondLst>
                                        </p:cTn>
                                        <p:tgtEl>
                                          <p:spTgt spid="6"/>
                                        </p:tgtEl>
                                        <p:attrNameLst>
                                          <p:attrName>style.visibility</p:attrName>
                                        </p:attrNameLst>
                                      </p:cBhvr>
                                      <p:to>
                                        <p:strVal val="hidden"/>
                                      </p:to>
                                    </p:set>
                                  </p:childTnLst>
                                </p:cTn>
                              </p:par>
                              <p:par>
                                <p:cTn id="158" presetID="2" presetClass="exit" presetSubtype="3" fill="hold" grpId="3" nodeType="withEffect">
                                  <p:stCondLst>
                                    <p:cond delay="0"/>
                                  </p:stCondLst>
                                  <p:childTnLst>
                                    <p:anim calcmode="lin" valueType="num">
                                      <p:cBhvr additive="base">
                                        <p:cTn id="159" dur="3000"/>
                                        <p:tgtEl>
                                          <p:spTgt spid="8"/>
                                        </p:tgtEl>
                                        <p:attrNameLst>
                                          <p:attrName>ppt_x</p:attrName>
                                        </p:attrNameLst>
                                      </p:cBhvr>
                                      <p:tavLst>
                                        <p:tav tm="0">
                                          <p:val>
                                            <p:strVal val="ppt_x"/>
                                          </p:val>
                                        </p:tav>
                                        <p:tav tm="100000">
                                          <p:val>
                                            <p:strVal val="1+ppt_w/2"/>
                                          </p:val>
                                        </p:tav>
                                      </p:tavLst>
                                    </p:anim>
                                    <p:anim calcmode="lin" valueType="num">
                                      <p:cBhvr additive="base">
                                        <p:cTn id="160" dur="3000"/>
                                        <p:tgtEl>
                                          <p:spTgt spid="8"/>
                                        </p:tgtEl>
                                        <p:attrNameLst>
                                          <p:attrName>ppt_y</p:attrName>
                                        </p:attrNameLst>
                                      </p:cBhvr>
                                      <p:tavLst>
                                        <p:tav tm="0">
                                          <p:val>
                                            <p:strVal val="ppt_y"/>
                                          </p:val>
                                        </p:tav>
                                        <p:tav tm="100000">
                                          <p:val>
                                            <p:strVal val="0-ppt_h/2"/>
                                          </p:val>
                                        </p:tav>
                                      </p:tavLst>
                                    </p:anim>
                                    <p:set>
                                      <p:cBhvr>
                                        <p:cTn id="161" dur="1" fill="hold">
                                          <p:stCondLst>
                                            <p:cond delay="2999"/>
                                          </p:stCondLst>
                                        </p:cTn>
                                        <p:tgtEl>
                                          <p:spTgt spid="8"/>
                                        </p:tgtEl>
                                        <p:attrNameLst>
                                          <p:attrName>style.visibility</p:attrName>
                                        </p:attrNameLst>
                                      </p:cBhvr>
                                      <p:to>
                                        <p:strVal val="hidden"/>
                                      </p:to>
                                    </p:set>
                                  </p:childTnLst>
                                </p:cTn>
                              </p:par>
                              <p:par>
                                <p:cTn id="162" presetID="2" presetClass="exit" presetSubtype="3" fill="hold" grpId="3" nodeType="withEffect">
                                  <p:stCondLst>
                                    <p:cond delay="0"/>
                                  </p:stCondLst>
                                  <p:childTnLst>
                                    <p:anim calcmode="lin" valueType="num">
                                      <p:cBhvr additive="base">
                                        <p:cTn id="163" dur="3000"/>
                                        <p:tgtEl>
                                          <p:spTgt spid="11"/>
                                        </p:tgtEl>
                                        <p:attrNameLst>
                                          <p:attrName>ppt_x</p:attrName>
                                        </p:attrNameLst>
                                      </p:cBhvr>
                                      <p:tavLst>
                                        <p:tav tm="0">
                                          <p:val>
                                            <p:strVal val="ppt_x"/>
                                          </p:val>
                                        </p:tav>
                                        <p:tav tm="100000">
                                          <p:val>
                                            <p:strVal val="1+ppt_w/2"/>
                                          </p:val>
                                        </p:tav>
                                      </p:tavLst>
                                    </p:anim>
                                    <p:anim calcmode="lin" valueType="num">
                                      <p:cBhvr additive="base">
                                        <p:cTn id="164" dur="3000"/>
                                        <p:tgtEl>
                                          <p:spTgt spid="11"/>
                                        </p:tgtEl>
                                        <p:attrNameLst>
                                          <p:attrName>ppt_y</p:attrName>
                                        </p:attrNameLst>
                                      </p:cBhvr>
                                      <p:tavLst>
                                        <p:tav tm="0">
                                          <p:val>
                                            <p:strVal val="ppt_y"/>
                                          </p:val>
                                        </p:tav>
                                        <p:tav tm="100000">
                                          <p:val>
                                            <p:strVal val="0-ppt_h/2"/>
                                          </p:val>
                                        </p:tav>
                                      </p:tavLst>
                                    </p:anim>
                                    <p:set>
                                      <p:cBhvr>
                                        <p:cTn id="165" dur="1" fill="hold">
                                          <p:stCondLst>
                                            <p:cond delay="2999"/>
                                          </p:stCondLst>
                                        </p:cTn>
                                        <p:tgtEl>
                                          <p:spTgt spid="11"/>
                                        </p:tgtEl>
                                        <p:attrNameLst>
                                          <p:attrName>style.visibility</p:attrName>
                                        </p:attrNameLst>
                                      </p:cBhvr>
                                      <p:to>
                                        <p:strVal val="hidden"/>
                                      </p:to>
                                    </p:set>
                                  </p:childTnLst>
                                </p:cTn>
                              </p:par>
                              <p:par>
                                <p:cTn id="166" presetID="2" presetClass="exit" presetSubtype="3" fill="hold" grpId="3" nodeType="withEffect">
                                  <p:stCondLst>
                                    <p:cond delay="0"/>
                                  </p:stCondLst>
                                  <p:childTnLst>
                                    <p:anim calcmode="lin" valueType="num">
                                      <p:cBhvr additive="base">
                                        <p:cTn id="167" dur="3000"/>
                                        <p:tgtEl>
                                          <p:spTgt spid="12"/>
                                        </p:tgtEl>
                                        <p:attrNameLst>
                                          <p:attrName>ppt_x</p:attrName>
                                        </p:attrNameLst>
                                      </p:cBhvr>
                                      <p:tavLst>
                                        <p:tav tm="0">
                                          <p:val>
                                            <p:strVal val="ppt_x"/>
                                          </p:val>
                                        </p:tav>
                                        <p:tav tm="100000">
                                          <p:val>
                                            <p:strVal val="1+ppt_w/2"/>
                                          </p:val>
                                        </p:tav>
                                      </p:tavLst>
                                    </p:anim>
                                    <p:anim calcmode="lin" valueType="num">
                                      <p:cBhvr additive="base">
                                        <p:cTn id="168" dur="3000"/>
                                        <p:tgtEl>
                                          <p:spTgt spid="12"/>
                                        </p:tgtEl>
                                        <p:attrNameLst>
                                          <p:attrName>ppt_y</p:attrName>
                                        </p:attrNameLst>
                                      </p:cBhvr>
                                      <p:tavLst>
                                        <p:tav tm="0">
                                          <p:val>
                                            <p:strVal val="ppt_y"/>
                                          </p:val>
                                        </p:tav>
                                        <p:tav tm="100000">
                                          <p:val>
                                            <p:strVal val="0-ppt_h/2"/>
                                          </p:val>
                                        </p:tav>
                                      </p:tavLst>
                                    </p:anim>
                                    <p:set>
                                      <p:cBhvr>
                                        <p:cTn id="169" dur="1" fill="hold">
                                          <p:stCondLst>
                                            <p:cond delay="2999"/>
                                          </p:stCondLst>
                                        </p:cTn>
                                        <p:tgtEl>
                                          <p:spTgt spid="12"/>
                                        </p:tgtEl>
                                        <p:attrNameLst>
                                          <p:attrName>style.visibility</p:attrName>
                                        </p:attrNameLst>
                                      </p:cBhvr>
                                      <p:to>
                                        <p:strVal val="hidden"/>
                                      </p:to>
                                    </p:set>
                                  </p:childTnLst>
                                </p:cTn>
                              </p:par>
                              <p:par>
                                <p:cTn id="170" presetID="2" presetClass="exit" presetSubtype="3" fill="hold" grpId="3" nodeType="withEffect">
                                  <p:stCondLst>
                                    <p:cond delay="0"/>
                                  </p:stCondLst>
                                  <p:childTnLst>
                                    <p:anim calcmode="lin" valueType="num">
                                      <p:cBhvr additive="base">
                                        <p:cTn id="171" dur="3000"/>
                                        <p:tgtEl>
                                          <p:spTgt spid="16"/>
                                        </p:tgtEl>
                                        <p:attrNameLst>
                                          <p:attrName>ppt_x</p:attrName>
                                        </p:attrNameLst>
                                      </p:cBhvr>
                                      <p:tavLst>
                                        <p:tav tm="0">
                                          <p:val>
                                            <p:strVal val="ppt_x"/>
                                          </p:val>
                                        </p:tav>
                                        <p:tav tm="100000">
                                          <p:val>
                                            <p:strVal val="1+ppt_w/2"/>
                                          </p:val>
                                        </p:tav>
                                      </p:tavLst>
                                    </p:anim>
                                    <p:anim calcmode="lin" valueType="num">
                                      <p:cBhvr additive="base">
                                        <p:cTn id="172" dur="3000"/>
                                        <p:tgtEl>
                                          <p:spTgt spid="16"/>
                                        </p:tgtEl>
                                        <p:attrNameLst>
                                          <p:attrName>ppt_y</p:attrName>
                                        </p:attrNameLst>
                                      </p:cBhvr>
                                      <p:tavLst>
                                        <p:tav tm="0">
                                          <p:val>
                                            <p:strVal val="ppt_y"/>
                                          </p:val>
                                        </p:tav>
                                        <p:tav tm="100000">
                                          <p:val>
                                            <p:strVal val="0-ppt_h/2"/>
                                          </p:val>
                                        </p:tav>
                                      </p:tavLst>
                                    </p:anim>
                                    <p:set>
                                      <p:cBhvr>
                                        <p:cTn id="173" dur="1" fill="hold">
                                          <p:stCondLst>
                                            <p:cond delay="2999"/>
                                          </p:stCondLst>
                                        </p:cTn>
                                        <p:tgtEl>
                                          <p:spTgt spid="16"/>
                                        </p:tgtEl>
                                        <p:attrNameLst>
                                          <p:attrName>style.visibility</p:attrName>
                                        </p:attrNameLst>
                                      </p:cBhvr>
                                      <p:to>
                                        <p:strVal val="hidden"/>
                                      </p:to>
                                    </p:set>
                                  </p:childTnLst>
                                </p:cTn>
                              </p:par>
                              <p:par>
                                <p:cTn id="174" presetID="2" presetClass="exit" presetSubtype="3" fill="hold" grpId="3" nodeType="withEffect">
                                  <p:stCondLst>
                                    <p:cond delay="0"/>
                                  </p:stCondLst>
                                  <p:childTnLst>
                                    <p:anim calcmode="lin" valueType="num">
                                      <p:cBhvr additive="base">
                                        <p:cTn id="175" dur="3000"/>
                                        <p:tgtEl>
                                          <p:spTgt spid="17"/>
                                        </p:tgtEl>
                                        <p:attrNameLst>
                                          <p:attrName>ppt_x</p:attrName>
                                        </p:attrNameLst>
                                      </p:cBhvr>
                                      <p:tavLst>
                                        <p:tav tm="0">
                                          <p:val>
                                            <p:strVal val="ppt_x"/>
                                          </p:val>
                                        </p:tav>
                                        <p:tav tm="100000">
                                          <p:val>
                                            <p:strVal val="1+ppt_w/2"/>
                                          </p:val>
                                        </p:tav>
                                      </p:tavLst>
                                    </p:anim>
                                    <p:anim calcmode="lin" valueType="num">
                                      <p:cBhvr additive="base">
                                        <p:cTn id="176" dur="3000"/>
                                        <p:tgtEl>
                                          <p:spTgt spid="17"/>
                                        </p:tgtEl>
                                        <p:attrNameLst>
                                          <p:attrName>ppt_y</p:attrName>
                                        </p:attrNameLst>
                                      </p:cBhvr>
                                      <p:tavLst>
                                        <p:tav tm="0">
                                          <p:val>
                                            <p:strVal val="ppt_y"/>
                                          </p:val>
                                        </p:tav>
                                        <p:tav tm="100000">
                                          <p:val>
                                            <p:strVal val="0-ppt_h/2"/>
                                          </p:val>
                                        </p:tav>
                                      </p:tavLst>
                                    </p:anim>
                                    <p:set>
                                      <p:cBhvr>
                                        <p:cTn id="177" dur="1" fill="hold">
                                          <p:stCondLst>
                                            <p:cond delay="2999"/>
                                          </p:stCondLst>
                                        </p:cTn>
                                        <p:tgtEl>
                                          <p:spTgt spid="17"/>
                                        </p:tgtEl>
                                        <p:attrNameLst>
                                          <p:attrName>style.visibility</p:attrName>
                                        </p:attrNameLst>
                                      </p:cBhvr>
                                      <p:to>
                                        <p:strVal val="hidden"/>
                                      </p:to>
                                    </p:set>
                                  </p:childTnLst>
                                </p:cTn>
                              </p:par>
                              <p:par>
                                <p:cTn id="178" presetID="19" presetClass="exit" presetSubtype="5" fill="hold" grpId="4" nodeType="withEffect">
                                  <p:stCondLst>
                                    <p:cond delay="0"/>
                                  </p:stCondLst>
                                  <p:childTnLst>
                                    <p:anim calcmode="lin" valueType="num">
                                      <p:cBhvr>
                                        <p:cTn id="179" dur="3000"/>
                                        <p:tgtEl>
                                          <p:spTgt spid="5"/>
                                        </p:tgtEl>
                                        <p:attrNameLst>
                                          <p:attrName>ppt_w</p:attrName>
                                        </p:attrNameLst>
                                      </p:cBhvr>
                                      <p:tavLst>
                                        <p:tav tm="0">
                                          <p:val>
                                            <p:strVal val="ppt_w"/>
                                          </p:val>
                                        </p:tav>
                                        <p:tav tm="100000">
                                          <p:val>
                                            <p:strVal val="ppt_w"/>
                                          </p:val>
                                        </p:tav>
                                      </p:tavLst>
                                    </p:anim>
                                    <p:anim calcmode="lin" valueType="num">
                                      <p:cBhvr>
                                        <p:cTn id="180"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1" dur="1" fill="hold">
                                          <p:stCondLst>
                                            <p:cond delay="2999"/>
                                          </p:stCondLst>
                                        </p:cTn>
                                        <p:tgtEl>
                                          <p:spTgt spid="5"/>
                                        </p:tgtEl>
                                        <p:attrNameLst>
                                          <p:attrName>style.visibility</p:attrName>
                                        </p:attrNameLst>
                                      </p:cBhvr>
                                      <p:to>
                                        <p:strVal val="hidden"/>
                                      </p:to>
                                    </p:set>
                                  </p:childTnLst>
                                </p:cTn>
                              </p:par>
                              <p:par>
                                <p:cTn id="182" presetID="19" presetClass="exit" presetSubtype="5" fill="hold" grpId="4" nodeType="withEffect">
                                  <p:stCondLst>
                                    <p:cond delay="0"/>
                                  </p:stCondLst>
                                  <p:childTnLst>
                                    <p:anim calcmode="lin" valueType="num">
                                      <p:cBhvr>
                                        <p:cTn id="183" dur="3000"/>
                                        <p:tgtEl>
                                          <p:spTgt spid="7"/>
                                        </p:tgtEl>
                                        <p:attrNameLst>
                                          <p:attrName>ppt_w</p:attrName>
                                        </p:attrNameLst>
                                      </p:cBhvr>
                                      <p:tavLst>
                                        <p:tav tm="0">
                                          <p:val>
                                            <p:strVal val="ppt_w"/>
                                          </p:val>
                                        </p:tav>
                                        <p:tav tm="100000">
                                          <p:val>
                                            <p:strVal val="ppt_w"/>
                                          </p:val>
                                        </p:tav>
                                      </p:tavLst>
                                    </p:anim>
                                    <p:anim calcmode="lin" valueType="num">
                                      <p:cBhvr>
                                        <p:cTn id="184"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5" dur="1" fill="hold">
                                          <p:stCondLst>
                                            <p:cond delay="2999"/>
                                          </p:stCondLst>
                                        </p:cTn>
                                        <p:tgtEl>
                                          <p:spTgt spid="7"/>
                                        </p:tgtEl>
                                        <p:attrNameLst>
                                          <p:attrName>style.visibility</p:attrName>
                                        </p:attrNameLst>
                                      </p:cBhvr>
                                      <p:to>
                                        <p:strVal val="hidden"/>
                                      </p:to>
                                    </p:set>
                                  </p:childTnLst>
                                </p:cTn>
                              </p:par>
                              <p:par>
                                <p:cTn id="186" presetID="19" presetClass="exit" presetSubtype="5" fill="hold" grpId="4" nodeType="withEffect">
                                  <p:stCondLst>
                                    <p:cond delay="0"/>
                                  </p:stCondLst>
                                  <p:childTnLst>
                                    <p:anim calcmode="lin" valueType="num">
                                      <p:cBhvr>
                                        <p:cTn id="187" dur="3000"/>
                                        <p:tgtEl>
                                          <p:spTgt spid="9"/>
                                        </p:tgtEl>
                                        <p:attrNameLst>
                                          <p:attrName>ppt_w</p:attrName>
                                        </p:attrNameLst>
                                      </p:cBhvr>
                                      <p:tavLst>
                                        <p:tav tm="0">
                                          <p:val>
                                            <p:strVal val="ppt_w"/>
                                          </p:val>
                                        </p:tav>
                                        <p:tav tm="100000">
                                          <p:val>
                                            <p:strVal val="ppt_w"/>
                                          </p:val>
                                        </p:tav>
                                      </p:tavLst>
                                    </p:anim>
                                    <p:anim calcmode="lin" valueType="num">
                                      <p:cBhvr>
                                        <p:cTn id="188"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9" dur="1" fill="hold">
                                          <p:stCondLst>
                                            <p:cond delay="2999"/>
                                          </p:stCondLst>
                                        </p:cTn>
                                        <p:tgtEl>
                                          <p:spTgt spid="9"/>
                                        </p:tgtEl>
                                        <p:attrNameLst>
                                          <p:attrName>style.visibility</p:attrName>
                                        </p:attrNameLst>
                                      </p:cBhvr>
                                      <p:to>
                                        <p:strVal val="hidden"/>
                                      </p:to>
                                    </p:set>
                                  </p:childTnLst>
                                </p:cTn>
                              </p:par>
                              <p:par>
                                <p:cTn id="190" presetID="19" presetClass="exit" presetSubtype="5" fill="hold" grpId="4" nodeType="withEffect">
                                  <p:stCondLst>
                                    <p:cond delay="0"/>
                                  </p:stCondLst>
                                  <p:childTnLst>
                                    <p:anim calcmode="lin" valueType="num">
                                      <p:cBhvr>
                                        <p:cTn id="191" dur="3000"/>
                                        <p:tgtEl>
                                          <p:spTgt spid="10"/>
                                        </p:tgtEl>
                                        <p:attrNameLst>
                                          <p:attrName>ppt_w</p:attrName>
                                        </p:attrNameLst>
                                      </p:cBhvr>
                                      <p:tavLst>
                                        <p:tav tm="0">
                                          <p:val>
                                            <p:strVal val="ppt_w"/>
                                          </p:val>
                                        </p:tav>
                                        <p:tav tm="100000">
                                          <p:val>
                                            <p:strVal val="ppt_w"/>
                                          </p:val>
                                        </p:tav>
                                      </p:tavLst>
                                    </p:anim>
                                    <p:anim calcmode="lin" valueType="num">
                                      <p:cBhvr>
                                        <p:cTn id="192"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3" dur="1" fill="hold">
                                          <p:stCondLst>
                                            <p:cond delay="2999"/>
                                          </p:stCondLst>
                                        </p:cTn>
                                        <p:tgtEl>
                                          <p:spTgt spid="10"/>
                                        </p:tgtEl>
                                        <p:attrNameLst>
                                          <p:attrName>style.visibility</p:attrName>
                                        </p:attrNameLst>
                                      </p:cBhvr>
                                      <p:to>
                                        <p:strVal val="hidden"/>
                                      </p:to>
                                    </p:set>
                                  </p:childTnLst>
                                </p:cTn>
                              </p:par>
                              <p:par>
                                <p:cTn id="194" presetID="19" presetClass="exit" presetSubtype="5" fill="hold" grpId="4" nodeType="withEffect">
                                  <p:stCondLst>
                                    <p:cond delay="0"/>
                                  </p:stCondLst>
                                  <p:childTnLst>
                                    <p:anim calcmode="lin" valueType="num">
                                      <p:cBhvr>
                                        <p:cTn id="195" dur="3000"/>
                                        <p:tgtEl>
                                          <p:spTgt spid="13"/>
                                        </p:tgtEl>
                                        <p:attrNameLst>
                                          <p:attrName>ppt_w</p:attrName>
                                        </p:attrNameLst>
                                      </p:cBhvr>
                                      <p:tavLst>
                                        <p:tav tm="0">
                                          <p:val>
                                            <p:strVal val="ppt_w"/>
                                          </p:val>
                                        </p:tav>
                                        <p:tav tm="100000">
                                          <p:val>
                                            <p:strVal val="ppt_w"/>
                                          </p:val>
                                        </p:tav>
                                      </p:tavLst>
                                    </p:anim>
                                    <p:anim calcmode="lin" valueType="num">
                                      <p:cBhvr>
                                        <p:cTn id="196"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7" dur="1" fill="hold">
                                          <p:stCondLst>
                                            <p:cond delay="2999"/>
                                          </p:stCondLst>
                                        </p:cTn>
                                        <p:tgtEl>
                                          <p:spTgt spid="13"/>
                                        </p:tgtEl>
                                        <p:attrNameLst>
                                          <p:attrName>style.visibility</p:attrName>
                                        </p:attrNameLst>
                                      </p:cBhvr>
                                      <p:to>
                                        <p:strVal val="hidden"/>
                                      </p:to>
                                    </p:set>
                                  </p:childTnLst>
                                </p:cTn>
                              </p:par>
                              <p:par>
                                <p:cTn id="198" presetID="19" presetClass="exit" presetSubtype="5" fill="hold" grpId="4" nodeType="withEffect">
                                  <p:stCondLst>
                                    <p:cond delay="0"/>
                                  </p:stCondLst>
                                  <p:childTnLst>
                                    <p:anim calcmode="lin" valueType="num">
                                      <p:cBhvr>
                                        <p:cTn id="199" dur="3000"/>
                                        <p:tgtEl>
                                          <p:spTgt spid="14"/>
                                        </p:tgtEl>
                                        <p:attrNameLst>
                                          <p:attrName>ppt_w</p:attrName>
                                        </p:attrNameLst>
                                      </p:cBhvr>
                                      <p:tavLst>
                                        <p:tav tm="0">
                                          <p:val>
                                            <p:strVal val="ppt_w"/>
                                          </p:val>
                                        </p:tav>
                                        <p:tav tm="100000">
                                          <p:val>
                                            <p:strVal val="ppt_w"/>
                                          </p:val>
                                        </p:tav>
                                      </p:tavLst>
                                    </p:anim>
                                    <p:anim calcmode="lin" valueType="num">
                                      <p:cBhvr>
                                        <p:cTn id="200" dur="3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1" dur="1" fill="hold">
                                          <p:stCondLst>
                                            <p:cond delay="2999"/>
                                          </p:stCondLst>
                                        </p:cTn>
                                        <p:tgtEl>
                                          <p:spTgt spid="14"/>
                                        </p:tgtEl>
                                        <p:attrNameLst>
                                          <p:attrName>style.visibility</p:attrName>
                                        </p:attrNameLst>
                                      </p:cBhvr>
                                      <p:to>
                                        <p:strVal val="hidden"/>
                                      </p:to>
                                    </p:set>
                                  </p:childTnLst>
                                </p:cTn>
                              </p:par>
                              <p:par>
                                <p:cTn id="202" presetID="19" presetClass="exit" presetSubtype="5" fill="hold" grpId="4" nodeType="withEffect">
                                  <p:stCondLst>
                                    <p:cond delay="0"/>
                                  </p:stCondLst>
                                  <p:childTnLst>
                                    <p:anim calcmode="lin" valueType="num">
                                      <p:cBhvr>
                                        <p:cTn id="203" dur="3000"/>
                                        <p:tgtEl>
                                          <p:spTgt spid="15"/>
                                        </p:tgtEl>
                                        <p:attrNameLst>
                                          <p:attrName>ppt_w</p:attrName>
                                        </p:attrNameLst>
                                      </p:cBhvr>
                                      <p:tavLst>
                                        <p:tav tm="0">
                                          <p:val>
                                            <p:strVal val="ppt_w"/>
                                          </p:val>
                                        </p:tav>
                                        <p:tav tm="100000">
                                          <p:val>
                                            <p:strVal val="ppt_w"/>
                                          </p:val>
                                        </p:tav>
                                      </p:tavLst>
                                    </p:anim>
                                    <p:anim calcmode="lin" valueType="num">
                                      <p:cBhvr>
                                        <p:cTn id="204" dur="3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5" dur="1" fill="hold">
                                          <p:stCondLst>
                                            <p:cond delay="2999"/>
                                          </p:stCondLst>
                                        </p:cTn>
                                        <p:tgtEl>
                                          <p:spTgt spid="15"/>
                                        </p:tgtEl>
                                        <p:attrNameLst>
                                          <p:attrName>style.visibility</p:attrName>
                                        </p:attrNameLst>
                                      </p:cBhvr>
                                      <p:to>
                                        <p:strVal val="hidden"/>
                                      </p:to>
                                    </p:set>
                                  </p:childTnLst>
                                </p:cTn>
                              </p:par>
                              <p:par>
                                <p:cTn id="206" presetID="19" presetClass="exit" presetSubtype="5" fill="hold" grpId="4" nodeType="withEffect">
                                  <p:stCondLst>
                                    <p:cond delay="0"/>
                                  </p:stCondLst>
                                  <p:childTnLst>
                                    <p:anim calcmode="lin" valueType="num">
                                      <p:cBhvr>
                                        <p:cTn id="207" dur="3000"/>
                                        <p:tgtEl>
                                          <p:spTgt spid="6"/>
                                        </p:tgtEl>
                                        <p:attrNameLst>
                                          <p:attrName>ppt_w</p:attrName>
                                        </p:attrNameLst>
                                      </p:cBhvr>
                                      <p:tavLst>
                                        <p:tav tm="0">
                                          <p:val>
                                            <p:strVal val="ppt_w"/>
                                          </p:val>
                                        </p:tav>
                                        <p:tav tm="100000">
                                          <p:val>
                                            <p:strVal val="ppt_w"/>
                                          </p:val>
                                        </p:tav>
                                      </p:tavLst>
                                    </p:anim>
                                    <p:anim calcmode="lin" valueType="num">
                                      <p:cBhvr>
                                        <p:cTn id="208"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9" dur="1" fill="hold">
                                          <p:stCondLst>
                                            <p:cond delay="2999"/>
                                          </p:stCondLst>
                                        </p:cTn>
                                        <p:tgtEl>
                                          <p:spTgt spid="6"/>
                                        </p:tgtEl>
                                        <p:attrNameLst>
                                          <p:attrName>style.visibility</p:attrName>
                                        </p:attrNameLst>
                                      </p:cBhvr>
                                      <p:to>
                                        <p:strVal val="hidden"/>
                                      </p:to>
                                    </p:set>
                                  </p:childTnLst>
                                </p:cTn>
                              </p:par>
                              <p:par>
                                <p:cTn id="210" presetID="19" presetClass="exit" presetSubtype="5" fill="hold" grpId="4" nodeType="withEffect">
                                  <p:stCondLst>
                                    <p:cond delay="0"/>
                                  </p:stCondLst>
                                  <p:childTnLst>
                                    <p:anim calcmode="lin" valueType="num">
                                      <p:cBhvr>
                                        <p:cTn id="211" dur="3000"/>
                                        <p:tgtEl>
                                          <p:spTgt spid="8"/>
                                        </p:tgtEl>
                                        <p:attrNameLst>
                                          <p:attrName>ppt_w</p:attrName>
                                        </p:attrNameLst>
                                      </p:cBhvr>
                                      <p:tavLst>
                                        <p:tav tm="0">
                                          <p:val>
                                            <p:strVal val="ppt_w"/>
                                          </p:val>
                                        </p:tav>
                                        <p:tav tm="100000">
                                          <p:val>
                                            <p:strVal val="ppt_w"/>
                                          </p:val>
                                        </p:tav>
                                      </p:tavLst>
                                    </p:anim>
                                    <p:anim calcmode="lin" valueType="num">
                                      <p:cBhvr>
                                        <p:cTn id="212"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13" dur="1" fill="hold">
                                          <p:stCondLst>
                                            <p:cond delay="2999"/>
                                          </p:stCondLst>
                                        </p:cTn>
                                        <p:tgtEl>
                                          <p:spTgt spid="8"/>
                                        </p:tgtEl>
                                        <p:attrNameLst>
                                          <p:attrName>style.visibility</p:attrName>
                                        </p:attrNameLst>
                                      </p:cBhvr>
                                      <p:to>
                                        <p:strVal val="hidden"/>
                                      </p:to>
                                    </p:set>
                                  </p:childTnLst>
                                </p:cTn>
                              </p:par>
                              <p:par>
                                <p:cTn id="214" presetID="19" presetClass="exit" presetSubtype="5" fill="hold" grpId="4" nodeType="withEffect">
                                  <p:stCondLst>
                                    <p:cond delay="0"/>
                                  </p:stCondLst>
                                  <p:childTnLst>
                                    <p:anim calcmode="lin" valueType="num">
                                      <p:cBhvr>
                                        <p:cTn id="215" dur="3000"/>
                                        <p:tgtEl>
                                          <p:spTgt spid="11"/>
                                        </p:tgtEl>
                                        <p:attrNameLst>
                                          <p:attrName>ppt_w</p:attrName>
                                        </p:attrNameLst>
                                      </p:cBhvr>
                                      <p:tavLst>
                                        <p:tav tm="0">
                                          <p:val>
                                            <p:strVal val="ppt_w"/>
                                          </p:val>
                                        </p:tav>
                                        <p:tav tm="100000">
                                          <p:val>
                                            <p:strVal val="ppt_w"/>
                                          </p:val>
                                        </p:tav>
                                      </p:tavLst>
                                    </p:anim>
                                    <p:anim calcmode="lin" valueType="num">
                                      <p:cBhvr>
                                        <p:cTn id="216"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17" dur="1" fill="hold">
                                          <p:stCondLst>
                                            <p:cond delay="2999"/>
                                          </p:stCondLst>
                                        </p:cTn>
                                        <p:tgtEl>
                                          <p:spTgt spid="11"/>
                                        </p:tgtEl>
                                        <p:attrNameLst>
                                          <p:attrName>style.visibility</p:attrName>
                                        </p:attrNameLst>
                                      </p:cBhvr>
                                      <p:to>
                                        <p:strVal val="hidden"/>
                                      </p:to>
                                    </p:set>
                                  </p:childTnLst>
                                </p:cTn>
                              </p:par>
                              <p:par>
                                <p:cTn id="218" presetID="19" presetClass="exit" presetSubtype="5" fill="hold" grpId="4" nodeType="withEffect">
                                  <p:stCondLst>
                                    <p:cond delay="0"/>
                                  </p:stCondLst>
                                  <p:childTnLst>
                                    <p:anim calcmode="lin" valueType="num">
                                      <p:cBhvr>
                                        <p:cTn id="219" dur="3000"/>
                                        <p:tgtEl>
                                          <p:spTgt spid="12"/>
                                        </p:tgtEl>
                                        <p:attrNameLst>
                                          <p:attrName>ppt_w</p:attrName>
                                        </p:attrNameLst>
                                      </p:cBhvr>
                                      <p:tavLst>
                                        <p:tav tm="0">
                                          <p:val>
                                            <p:strVal val="ppt_w"/>
                                          </p:val>
                                        </p:tav>
                                        <p:tav tm="100000">
                                          <p:val>
                                            <p:strVal val="ppt_w"/>
                                          </p:val>
                                        </p:tav>
                                      </p:tavLst>
                                    </p:anim>
                                    <p:anim calcmode="lin" valueType="num">
                                      <p:cBhvr>
                                        <p:cTn id="220"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1" dur="1" fill="hold">
                                          <p:stCondLst>
                                            <p:cond delay="2999"/>
                                          </p:stCondLst>
                                        </p:cTn>
                                        <p:tgtEl>
                                          <p:spTgt spid="12"/>
                                        </p:tgtEl>
                                        <p:attrNameLst>
                                          <p:attrName>style.visibility</p:attrName>
                                        </p:attrNameLst>
                                      </p:cBhvr>
                                      <p:to>
                                        <p:strVal val="hidden"/>
                                      </p:to>
                                    </p:set>
                                  </p:childTnLst>
                                </p:cTn>
                              </p:par>
                              <p:par>
                                <p:cTn id="222" presetID="19" presetClass="exit" presetSubtype="5" fill="hold" grpId="4" nodeType="withEffect">
                                  <p:stCondLst>
                                    <p:cond delay="0"/>
                                  </p:stCondLst>
                                  <p:childTnLst>
                                    <p:anim calcmode="lin" valueType="num">
                                      <p:cBhvr>
                                        <p:cTn id="223" dur="3000"/>
                                        <p:tgtEl>
                                          <p:spTgt spid="16"/>
                                        </p:tgtEl>
                                        <p:attrNameLst>
                                          <p:attrName>ppt_w</p:attrName>
                                        </p:attrNameLst>
                                      </p:cBhvr>
                                      <p:tavLst>
                                        <p:tav tm="0">
                                          <p:val>
                                            <p:strVal val="ppt_w"/>
                                          </p:val>
                                        </p:tav>
                                        <p:tav tm="100000">
                                          <p:val>
                                            <p:strVal val="ppt_w"/>
                                          </p:val>
                                        </p:tav>
                                      </p:tavLst>
                                    </p:anim>
                                    <p:anim calcmode="lin" valueType="num">
                                      <p:cBhvr>
                                        <p:cTn id="224" dur="3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5" dur="1" fill="hold">
                                          <p:stCondLst>
                                            <p:cond delay="2999"/>
                                          </p:stCondLst>
                                        </p:cTn>
                                        <p:tgtEl>
                                          <p:spTgt spid="16"/>
                                        </p:tgtEl>
                                        <p:attrNameLst>
                                          <p:attrName>style.visibility</p:attrName>
                                        </p:attrNameLst>
                                      </p:cBhvr>
                                      <p:to>
                                        <p:strVal val="hidden"/>
                                      </p:to>
                                    </p:set>
                                  </p:childTnLst>
                                </p:cTn>
                              </p:par>
                              <p:par>
                                <p:cTn id="226" presetID="19" presetClass="exit" presetSubtype="5" fill="hold" grpId="4" nodeType="withEffect">
                                  <p:stCondLst>
                                    <p:cond delay="0"/>
                                  </p:stCondLst>
                                  <p:childTnLst>
                                    <p:anim calcmode="lin" valueType="num">
                                      <p:cBhvr>
                                        <p:cTn id="227" dur="3000"/>
                                        <p:tgtEl>
                                          <p:spTgt spid="17"/>
                                        </p:tgtEl>
                                        <p:attrNameLst>
                                          <p:attrName>ppt_w</p:attrName>
                                        </p:attrNameLst>
                                      </p:cBhvr>
                                      <p:tavLst>
                                        <p:tav tm="0">
                                          <p:val>
                                            <p:strVal val="ppt_w"/>
                                          </p:val>
                                        </p:tav>
                                        <p:tav tm="100000">
                                          <p:val>
                                            <p:strVal val="ppt_w"/>
                                          </p:val>
                                        </p:tav>
                                      </p:tavLst>
                                    </p:anim>
                                    <p:anim calcmode="lin" valueType="num">
                                      <p:cBhvr>
                                        <p:cTn id="228" dur="3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9" dur="1" fill="hold">
                                          <p:stCondLst>
                                            <p:cond delay="2999"/>
                                          </p:stCondLst>
                                        </p:cTn>
                                        <p:tgtEl>
                                          <p:spTgt spid="17"/>
                                        </p:tgtEl>
                                        <p:attrNameLst>
                                          <p:attrName>style.visibility</p:attrName>
                                        </p:attrNameLst>
                                      </p:cBhvr>
                                      <p:to>
                                        <p:strVal val="hidden"/>
                                      </p:to>
                                    </p:set>
                                  </p:childTnLst>
                                </p:cTn>
                              </p:par>
                              <p:par>
                                <p:cTn id="230" presetID="2" presetClass="entr" presetSubtype="4" fill="hold" nodeType="withEffect">
                                  <p:stCondLst>
                                    <p:cond delay="0"/>
                                  </p:stCondLst>
                                  <p:childTnLst>
                                    <p:set>
                                      <p:cBhvr>
                                        <p:cTn id="231" dur="1" fill="hold">
                                          <p:stCondLst>
                                            <p:cond delay="0"/>
                                          </p:stCondLst>
                                        </p:cTn>
                                        <p:tgtEl>
                                          <p:spTgt spid="4"/>
                                        </p:tgtEl>
                                        <p:attrNameLst>
                                          <p:attrName>style.visibility</p:attrName>
                                        </p:attrNameLst>
                                      </p:cBhvr>
                                      <p:to>
                                        <p:strVal val="visible"/>
                                      </p:to>
                                    </p:set>
                                    <p:anim calcmode="lin" valueType="num">
                                      <p:cBhvr additive="base">
                                        <p:cTn id="232" dur="3000" fill="hold"/>
                                        <p:tgtEl>
                                          <p:spTgt spid="4"/>
                                        </p:tgtEl>
                                        <p:attrNameLst>
                                          <p:attrName>ppt_x</p:attrName>
                                        </p:attrNameLst>
                                      </p:cBhvr>
                                      <p:tavLst>
                                        <p:tav tm="0">
                                          <p:val>
                                            <p:strVal val="#ppt_x"/>
                                          </p:val>
                                        </p:tav>
                                        <p:tav tm="100000">
                                          <p:val>
                                            <p:strVal val="#ppt_x"/>
                                          </p:val>
                                        </p:tav>
                                      </p:tavLst>
                                    </p:anim>
                                    <p:anim calcmode="lin" valueType="num">
                                      <p:cBhvr additive="base">
                                        <p:cTn id="233" dur="30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uiui.jpg"/>
          <p:cNvPicPr>
            <a:picLocks noChangeAspect="1"/>
          </p:cNvPicPr>
          <p:nvPr/>
        </p:nvPicPr>
        <p:blipFill>
          <a:blip r:embed="rId2"/>
          <a:stretch>
            <a:fillRect/>
          </a:stretch>
        </p:blipFill>
        <p:spPr>
          <a:xfrm>
            <a:off x="0" y="0"/>
            <a:ext cx="9144000" cy="6858000"/>
          </a:xfrm>
          <a:prstGeom prst="rect">
            <a:avLst/>
          </a:prstGeom>
        </p:spPr>
      </p:pic>
      <p:sp>
        <p:nvSpPr>
          <p:cNvPr id="5" name="4 Combinar"/>
          <p:cNvSpPr/>
          <p:nvPr/>
        </p:nvSpPr>
        <p:spPr>
          <a:xfrm rot="10800000">
            <a:off x="285720" y="5857893"/>
            <a:ext cx="2024072" cy="1000107"/>
          </a:xfrm>
          <a:prstGeom prst="flowChartMerge">
            <a:avLst/>
          </a:prstGeom>
          <a:gradFill flip="none" rotWithShape="1">
            <a:gsLst>
              <a:gs pos="0">
                <a:schemeClr val="tx2">
                  <a:lumMod val="25000"/>
                </a:schemeClr>
              </a:gs>
              <a:gs pos="30000">
                <a:srgbClr val="D49E6C"/>
              </a:gs>
              <a:gs pos="70000">
                <a:srgbClr val="A65528"/>
              </a:gs>
              <a:gs pos="100000">
                <a:srgbClr val="663012"/>
              </a:gs>
            </a:gsLst>
            <a:lin ang="5400000" scaled="0"/>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ombinar"/>
          <p:cNvSpPr/>
          <p:nvPr/>
        </p:nvSpPr>
        <p:spPr>
          <a:xfrm rot="10800000">
            <a:off x="285720" y="5429264"/>
            <a:ext cx="2024072" cy="1000107"/>
          </a:xfrm>
          <a:prstGeom prst="flowChartMerge">
            <a:avLst/>
          </a:prstGeom>
          <a:gradFill flip="none" rotWithShape="1">
            <a:gsLst>
              <a:gs pos="0">
                <a:schemeClr val="tx2">
                  <a:lumMod val="25000"/>
                </a:schemeClr>
              </a:gs>
              <a:gs pos="30000">
                <a:srgbClr val="D49E6C"/>
              </a:gs>
              <a:gs pos="70000">
                <a:srgbClr val="A65528"/>
              </a:gs>
              <a:gs pos="100000">
                <a:srgbClr val="663012"/>
              </a:gs>
            </a:gsLst>
            <a:lin ang="5400000" scaled="0"/>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ombinar"/>
          <p:cNvSpPr/>
          <p:nvPr/>
        </p:nvSpPr>
        <p:spPr>
          <a:xfrm rot="10800000">
            <a:off x="357158" y="4929199"/>
            <a:ext cx="2024072" cy="1000107"/>
          </a:xfrm>
          <a:prstGeom prst="flowChartMerge">
            <a:avLst/>
          </a:prstGeom>
          <a:gradFill flip="none" rotWithShape="1">
            <a:gsLst>
              <a:gs pos="0">
                <a:schemeClr val="tx2">
                  <a:lumMod val="25000"/>
                </a:schemeClr>
              </a:gs>
              <a:gs pos="30000">
                <a:srgbClr val="D49E6C"/>
              </a:gs>
              <a:gs pos="70000">
                <a:srgbClr val="A65528"/>
              </a:gs>
              <a:gs pos="100000">
                <a:srgbClr val="663012"/>
              </a:gs>
            </a:gsLst>
            <a:lin ang="5400000" scaled="0"/>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ombinar"/>
          <p:cNvSpPr/>
          <p:nvPr/>
        </p:nvSpPr>
        <p:spPr>
          <a:xfrm rot="10800000">
            <a:off x="357158" y="4500570"/>
            <a:ext cx="2024072" cy="1000107"/>
          </a:xfrm>
          <a:prstGeom prst="flowChartMerge">
            <a:avLst/>
          </a:prstGeom>
          <a:gradFill flip="none" rotWithShape="1">
            <a:gsLst>
              <a:gs pos="0">
                <a:schemeClr val="tx2">
                  <a:lumMod val="25000"/>
                </a:schemeClr>
              </a:gs>
              <a:gs pos="30000">
                <a:srgbClr val="D49E6C"/>
              </a:gs>
              <a:gs pos="70000">
                <a:srgbClr val="A65528"/>
              </a:gs>
              <a:gs pos="100000">
                <a:srgbClr val="663012"/>
              </a:gs>
            </a:gsLst>
            <a:lin ang="5400000" scaled="0"/>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Combinar"/>
          <p:cNvSpPr/>
          <p:nvPr/>
        </p:nvSpPr>
        <p:spPr>
          <a:xfrm rot="10800000">
            <a:off x="357158" y="4071943"/>
            <a:ext cx="2024072" cy="1000107"/>
          </a:xfrm>
          <a:prstGeom prst="flowChartMerge">
            <a:avLst/>
          </a:prstGeom>
          <a:gradFill flip="none" rotWithShape="1">
            <a:gsLst>
              <a:gs pos="0">
                <a:schemeClr val="tx2">
                  <a:lumMod val="25000"/>
                </a:schemeClr>
              </a:gs>
              <a:gs pos="30000">
                <a:srgbClr val="D49E6C"/>
              </a:gs>
              <a:gs pos="70000">
                <a:srgbClr val="A65528"/>
              </a:gs>
              <a:gs pos="100000">
                <a:srgbClr val="663012"/>
              </a:gs>
            </a:gsLst>
            <a:lin ang="5400000" scaled="0"/>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Combinar"/>
          <p:cNvSpPr/>
          <p:nvPr/>
        </p:nvSpPr>
        <p:spPr>
          <a:xfrm rot="10800000">
            <a:off x="357158" y="3643314"/>
            <a:ext cx="2024072" cy="1000107"/>
          </a:xfrm>
          <a:prstGeom prst="flowChartMerge">
            <a:avLst/>
          </a:prstGeom>
          <a:gradFill flip="none" rotWithShape="1">
            <a:gsLst>
              <a:gs pos="0">
                <a:schemeClr val="tx2">
                  <a:lumMod val="25000"/>
                </a:schemeClr>
              </a:gs>
              <a:gs pos="30000">
                <a:srgbClr val="D49E6C"/>
              </a:gs>
              <a:gs pos="70000">
                <a:srgbClr val="A65528"/>
              </a:gs>
              <a:gs pos="100000">
                <a:srgbClr val="663012"/>
              </a:gs>
            </a:gsLst>
            <a:lin ang="5400000" scaled="0"/>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Combinar"/>
          <p:cNvSpPr/>
          <p:nvPr/>
        </p:nvSpPr>
        <p:spPr>
          <a:xfrm rot="10800000">
            <a:off x="428596" y="3143249"/>
            <a:ext cx="2024072" cy="1000107"/>
          </a:xfrm>
          <a:prstGeom prst="flowChartMerge">
            <a:avLst/>
          </a:prstGeom>
          <a:gradFill flip="none" rotWithShape="1">
            <a:gsLst>
              <a:gs pos="0">
                <a:schemeClr val="tx2">
                  <a:lumMod val="25000"/>
                </a:schemeClr>
              </a:gs>
              <a:gs pos="30000">
                <a:srgbClr val="D49E6C"/>
              </a:gs>
              <a:gs pos="70000">
                <a:srgbClr val="A65528"/>
              </a:gs>
              <a:gs pos="100000">
                <a:srgbClr val="663012"/>
              </a:gs>
            </a:gsLst>
            <a:lin ang="5400000" scaled="0"/>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Combinar"/>
          <p:cNvSpPr/>
          <p:nvPr/>
        </p:nvSpPr>
        <p:spPr>
          <a:xfrm rot="10800000">
            <a:off x="428596" y="2714620"/>
            <a:ext cx="2024072" cy="1000107"/>
          </a:xfrm>
          <a:prstGeom prst="flowChartMerge">
            <a:avLst/>
          </a:prstGeom>
          <a:gradFill flip="none" rotWithShape="1">
            <a:gsLst>
              <a:gs pos="0">
                <a:schemeClr val="tx2">
                  <a:lumMod val="25000"/>
                </a:schemeClr>
              </a:gs>
              <a:gs pos="30000">
                <a:srgbClr val="D49E6C"/>
              </a:gs>
              <a:gs pos="70000">
                <a:srgbClr val="A65528"/>
              </a:gs>
              <a:gs pos="100000">
                <a:srgbClr val="663012"/>
              </a:gs>
            </a:gsLst>
            <a:lin ang="5400000" scaled="0"/>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Combinar"/>
          <p:cNvSpPr/>
          <p:nvPr/>
        </p:nvSpPr>
        <p:spPr>
          <a:xfrm rot="10800000">
            <a:off x="428596" y="2285992"/>
            <a:ext cx="2024072" cy="1000107"/>
          </a:xfrm>
          <a:prstGeom prst="flowChartMerge">
            <a:avLst/>
          </a:prstGeom>
          <a:gradFill flip="none" rotWithShape="1">
            <a:gsLst>
              <a:gs pos="0">
                <a:schemeClr val="tx2">
                  <a:lumMod val="25000"/>
                </a:schemeClr>
              </a:gs>
              <a:gs pos="30000">
                <a:srgbClr val="D49E6C"/>
              </a:gs>
              <a:gs pos="70000">
                <a:srgbClr val="A65528"/>
              </a:gs>
              <a:gs pos="100000">
                <a:srgbClr val="663012"/>
              </a:gs>
            </a:gsLst>
            <a:lin ang="5400000" scaled="0"/>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Combinar"/>
          <p:cNvSpPr/>
          <p:nvPr/>
        </p:nvSpPr>
        <p:spPr>
          <a:xfrm rot="10800000">
            <a:off x="428596" y="1857365"/>
            <a:ext cx="2024072" cy="1000107"/>
          </a:xfrm>
          <a:prstGeom prst="flowChartMerge">
            <a:avLst/>
          </a:prstGeom>
          <a:gradFill flip="none" rotWithShape="1">
            <a:gsLst>
              <a:gs pos="0">
                <a:schemeClr val="tx2">
                  <a:lumMod val="25000"/>
                </a:schemeClr>
              </a:gs>
              <a:gs pos="30000">
                <a:srgbClr val="D49E6C"/>
              </a:gs>
              <a:gs pos="70000">
                <a:srgbClr val="A65528"/>
              </a:gs>
              <a:gs pos="100000">
                <a:srgbClr val="663012"/>
              </a:gs>
            </a:gsLst>
            <a:lin ang="5400000" scaled="0"/>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Combinar"/>
          <p:cNvSpPr/>
          <p:nvPr/>
        </p:nvSpPr>
        <p:spPr>
          <a:xfrm rot="10800000">
            <a:off x="428596" y="1428736"/>
            <a:ext cx="2024072" cy="1000107"/>
          </a:xfrm>
          <a:prstGeom prst="flowChartMerge">
            <a:avLst/>
          </a:prstGeom>
          <a:gradFill flip="none" rotWithShape="1">
            <a:gsLst>
              <a:gs pos="0">
                <a:schemeClr val="tx2">
                  <a:lumMod val="25000"/>
                </a:schemeClr>
              </a:gs>
              <a:gs pos="30000">
                <a:srgbClr val="D49E6C"/>
              </a:gs>
              <a:gs pos="70000">
                <a:srgbClr val="A65528"/>
              </a:gs>
              <a:gs pos="100000">
                <a:srgbClr val="663012"/>
              </a:gs>
            </a:gsLst>
            <a:lin ang="5400000" scaled="0"/>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Combinar"/>
          <p:cNvSpPr/>
          <p:nvPr/>
        </p:nvSpPr>
        <p:spPr>
          <a:xfrm rot="10800000">
            <a:off x="500034" y="928671"/>
            <a:ext cx="2024072" cy="1000107"/>
          </a:xfrm>
          <a:prstGeom prst="flowChartMerge">
            <a:avLst/>
          </a:prstGeom>
          <a:gradFill flip="none" rotWithShape="1">
            <a:gsLst>
              <a:gs pos="0">
                <a:schemeClr val="tx2">
                  <a:lumMod val="25000"/>
                </a:schemeClr>
              </a:gs>
              <a:gs pos="30000">
                <a:srgbClr val="D49E6C"/>
              </a:gs>
              <a:gs pos="70000">
                <a:srgbClr val="A65528"/>
              </a:gs>
              <a:gs pos="100000">
                <a:srgbClr val="663012"/>
              </a:gs>
            </a:gsLst>
            <a:lin ang="5400000" scaled="0"/>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Combinar"/>
          <p:cNvSpPr/>
          <p:nvPr/>
        </p:nvSpPr>
        <p:spPr>
          <a:xfrm rot="10800000">
            <a:off x="500034" y="500042"/>
            <a:ext cx="2024072" cy="1000107"/>
          </a:xfrm>
          <a:prstGeom prst="flowChartMerge">
            <a:avLst/>
          </a:prstGeom>
          <a:gradFill flip="none" rotWithShape="1">
            <a:gsLst>
              <a:gs pos="0">
                <a:schemeClr val="tx2">
                  <a:lumMod val="25000"/>
                </a:schemeClr>
              </a:gs>
              <a:gs pos="30000">
                <a:srgbClr val="D49E6C"/>
              </a:gs>
              <a:gs pos="70000">
                <a:srgbClr val="A65528"/>
              </a:gs>
              <a:gs pos="100000">
                <a:srgbClr val="663012"/>
              </a:gs>
            </a:gsLst>
            <a:lin ang="5400000" scaled="0"/>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Combinar"/>
          <p:cNvSpPr/>
          <p:nvPr/>
        </p:nvSpPr>
        <p:spPr>
          <a:xfrm rot="10800000">
            <a:off x="500034" y="142853"/>
            <a:ext cx="2024072" cy="1000107"/>
          </a:xfrm>
          <a:prstGeom prst="flowChartMerge">
            <a:avLst/>
          </a:prstGeom>
          <a:gradFill flip="none" rotWithShape="1">
            <a:gsLst>
              <a:gs pos="0">
                <a:schemeClr val="tx2">
                  <a:lumMod val="25000"/>
                </a:schemeClr>
              </a:gs>
              <a:gs pos="30000">
                <a:srgbClr val="D49E6C"/>
              </a:gs>
              <a:gs pos="70000">
                <a:srgbClr val="A65528"/>
              </a:gs>
              <a:gs pos="100000">
                <a:srgbClr val="663012"/>
              </a:gs>
            </a:gsLst>
            <a:lin ang="5400000" scaled="0"/>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Combinar"/>
          <p:cNvSpPr/>
          <p:nvPr/>
        </p:nvSpPr>
        <p:spPr>
          <a:xfrm rot="10800000">
            <a:off x="500034" y="-285776"/>
            <a:ext cx="2024072" cy="1000107"/>
          </a:xfrm>
          <a:prstGeom prst="flowChartMerge">
            <a:avLst/>
          </a:prstGeom>
          <a:gradFill flip="none" rotWithShape="1">
            <a:gsLst>
              <a:gs pos="0">
                <a:schemeClr val="tx2">
                  <a:lumMod val="25000"/>
                </a:schemeClr>
              </a:gs>
              <a:gs pos="30000">
                <a:srgbClr val="D49E6C"/>
              </a:gs>
              <a:gs pos="70000">
                <a:srgbClr val="A65528"/>
              </a:gs>
              <a:gs pos="100000">
                <a:srgbClr val="663012"/>
              </a:gs>
            </a:gsLst>
            <a:lin ang="5400000" scaled="0"/>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Combinar"/>
          <p:cNvSpPr/>
          <p:nvPr/>
        </p:nvSpPr>
        <p:spPr>
          <a:xfrm rot="10800000">
            <a:off x="6643702" y="5857893"/>
            <a:ext cx="2024072" cy="1000107"/>
          </a:xfrm>
          <a:prstGeom prst="flowChartMerge">
            <a:avLst/>
          </a:prstGeom>
          <a:gradFill flip="none" rotWithShape="1">
            <a:gsLst>
              <a:gs pos="0">
                <a:schemeClr val="tx2">
                  <a:lumMod val="25000"/>
                </a:schemeClr>
              </a:gs>
              <a:gs pos="30000">
                <a:srgbClr val="D49E6C"/>
              </a:gs>
              <a:gs pos="70000">
                <a:srgbClr val="A65528"/>
              </a:gs>
              <a:gs pos="100000">
                <a:srgbClr val="663012"/>
              </a:gs>
            </a:gsLst>
            <a:lin ang="5400000" scaled="0"/>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Combinar"/>
          <p:cNvSpPr/>
          <p:nvPr/>
        </p:nvSpPr>
        <p:spPr>
          <a:xfrm rot="10800000">
            <a:off x="6643702" y="5429264"/>
            <a:ext cx="2024072" cy="1000107"/>
          </a:xfrm>
          <a:prstGeom prst="flowChartMerge">
            <a:avLst/>
          </a:prstGeom>
          <a:gradFill flip="none" rotWithShape="1">
            <a:gsLst>
              <a:gs pos="0">
                <a:schemeClr val="tx2">
                  <a:lumMod val="25000"/>
                </a:schemeClr>
              </a:gs>
              <a:gs pos="30000">
                <a:srgbClr val="D49E6C"/>
              </a:gs>
              <a:gs pos="70000">
                <a:srgbClr val="A65528"/>
              </a:gs>
              <a:gs pos="100000">
                <a:srgbClr val="663012"/>
              </a:gs>
            </a:gsLst>
            <a:lin ang="5400000" scaled="0"/>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Combinar"/>
          <p:cNvSpPr/>
          <p:nvPr/>
        </p:nvSpPr>
        <p:spPr>
          <a:xfrm rot="10800000">
            <a:off x="6715140" y="4929199"/>
            <a:ext cx="2024072" cy="1000107"/>
          </a:xfrm>
          <a:prstGeom prst="flowChartMerge">
            <a:avLst/>
          </a:prstGeom>
          <a:gradFill flip="none" rotWithShape="1">
            <a:gsLst>
              <a:gs pos="0">
                <a:schemeClr val="tx2">
                  <a:lumMod val="25000"/>
                </a:schemeClr>
              </a:gs>
              <a:gs pos="30000">
                <a:srgbClr val="D49E6C"/>
              </a:gs>
              <a:gs pos="70000">
                <a:srgbClr val="A65528"/>
              </a:gs>
              <a:gs pos="100000">
                <a:srgbClr val="663012"/>
              </a:gs>
            </a:gsLst>
            <a:lin ang="5400000" scaled="0"/>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Combinar"/>
          <p:cNvSpPr/>
          <p:nvPr/>
        </p:nvSpPr>
        <p:spPr>
          <a:xfrm rot="10800000">
            <a:off x="6715140" y="4500570"/>
            <a:ext cx="2024072" cy="1000107"/>
          </a:xfrm>
          <a:prstGeom prst="flowChartMerge">
            <a:avLst/>
          </a:prstGeom>
          <a:gradFill flip="none" rotWithShape="1">
            <a:gsLst>
              <a:gs pos="0">
                <a:schemeClr val="tx2">
                  <a:lumMod val="25000"/>
                </a:schemeClr>
              </a:gs>
              <a:gs pos="30000">
                <a:srgbClr val="D49E6C"/>
              </a:gs>
              <a:gs pos="70000">
                <a:srgbClr val="A65528"/>
              </a:gs>
              <a:gs pos="100000">
                <a:srgbClr val="663012"/>
              </a:gs>
            </a:gsLst>
            <a:lin ang="5400000" scaled="0"/>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Combinar"/>
          <p:cNvSpPr/>
          <p:nvPr/>
        </p:nvSpPr>
        <p:spPr>
          <a:xfrm rot="10800000">
            <a:off x="6715140" y="4071943"/>
            <a:ext cx="2024072" cy="1000107"/>
          </a:xfrm>
          <a:prstGeom prst="flowChartMerge">
            <a:avLst/>
          </a:prstGeom>
          <a:gradFill flip="none" rotWithShape="1">
            <a:gsLst>
              <a:gs pos="0">
                <a:schemeClr val="tx2">
                  <a:lumMod val="25000"/>
                </a:schemeClr>
              </a:gs>
              <a:gs pos="30000">
                <a:srgbClr val="D49E6C"/>
              </a:gs>
              <a:gs pos="70000">
                <a:srgbClr val="A65528"/>
              </a:gs>
              <a:gs pos="100000">
                <a:srgbClr val="663012"/>
              </a:gs>
            </a:gsLst>
            <a:lin ang="5400000" scaled="0"/>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Combinar"/>
          <p:cNvSpPr/>
          <p:nvPr/>
        </p:nvSpPr>
        <p:spPr>
          <a:xfrm rot="10800000">
            <a:off x="6715140" y="3643314"/>
            <a:ext cx="2024072" cy="1000107"/>
          </a:xfrm>
          <a:prstGeom prst="flowChartMerge">
            <a:avLst/>
          </a:prstGeom>
          <a:gradFill flip="none" rotWithShape="1">
            <a:gsLst>
              <a:gs pos="0">
                <a:schemeClr val="tx2">
                  <a:lumMod val="25000"/>
                </a:schemeClr>
              </a:gs>
              <a:gs pos="30000">
                <a:srgbClr val="D49E6C"/>
              </a:gs>
              <a:gs pos="70000">
                <a:srgbClr val="A65528"/>
              </a:gs>
              <a:gs pos="100000">
                <a:srgbClr val="663012"/>
              </a:gs>
            </a:gsLst>
            <a:lin ang="5400000" scaled="0"/>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Combinar"/>
          <p:cNvSpPr/>
          <p:nvPr/>
        </p:nvSpPr>
        <p:spPr>
          <a:xfrm rot="10800000">
            <a:off x="6786578" y="3143249"/>
            <a:ext cx="2024072" cy="1000107"/>
          </a:xfrm>
          <a:prstGeom prst="flowChartMerge">
            <a:avLst/>
          </a:prstGeom>
          <a:gradFill flip="none" rotWithShape="1">
            <a:gsLst>
              <a:gs pos="0">
                <a:schemeClr val="tx2">
                  <a:lumMod val="25000"/>
                </a:schemeClr>
              </a:gs>
              <a:gs pos="30000">
                <a:srgbClr val="D49E6C"/>
              </a:gs>
              <a:gs pos="70000">
                <a:srgbClr val="A65528"/>
              </a:gs>
              <a:gs pos="100000">
                <a:srgbClr val="663012"/>
              </a:gs>
            </a:gsLst>
            <a:lin ang="5400000" scaled="0"/>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Combinar"/>
          <p:cNvSpPr/>
          <p:nvPr/>
        </p:nvSpPr>
        <p:spPr>
          <a:xfrm rot="10800000">
            <a:off x="6786578" y="2714620"/>
            <a:ext cx="2024072" cy="1000107"/>
          </a:xfrm>
          <a:prstGeom prst="flowChartMerge">
            <a:avLst/>
          </a:prstGeom>
          <a:gradFill flip="none" rotWithShape="1">
            <a:gsLst>
              <a:gs pos="0">
                <a:schemeClr val="tx2">
                  <a:lumMod val="25000"/>
                </a:schemeClr>
              </a:gs>
              <a:gs pos="30000">
                <a:srgbClr val="D49E6C"/>
              </a:gs>
              <a:gs pos="70000">
                <a:srgbClr val="A65528"/>
              </a:gs>
              <a:gs pos="100000">
                <a:srgbClr val="663012"/>
              </a:gs>
            </a:gsLst>
            <a:lin ang="5400000" scaled="0"/>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Combinar"/>
          <p:cNvSpPr/>
          <p:nvPr/>
        </p:nvSpPr>
        <p:spPr>
          <a:xfrm rot="10800000">
            <a:off x="6786578" y="2285992"/>
            <a:ext cx="2024072" cy="1000107"/>
          </a:xfrm>
          <a:prstGeom prst="flowChartMerge">
            <a:avLst/>
          </a:prstGeom>
          <a:gradFill flip="none" rotWithShape="1">
            <a:gsLst>
              <a:gs pos="0">
                <a:schemeClr val="tx2">
                  <a:lumMod val="25000"/>
                </a:schemeClr>
              </a:gs>
              <a:gs pos="30000">
                <a:srgbClr val="D49E6C"/>
              </a:gs>
              <a:gs pos="70000">
                <a:srgbClr val="A65528"/>
              </a:gs>
              <a:gs pos="100000">
                <a:srgbClr val="663012"/>
              </a:gs>
            </a:gsLst>
            <a:lin ang="5400000" scaled="0"/>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Combinar"/>
          <p:cNvSpPr/>
          <p:nvPr/>
        </p:nvSpPr>
        <p:spPr>
          <a:xfrm rot="10800000">
            <a:off x="6786578" y="1857365"/>
            <a:ext cx="2024072" cy="1000107"/>
          </a:xfrm>
          <a:prstGeom prst="flowChartMerge">
            <a:avLst/>
          </a:prstGeom>
          <a:gradFill flip="none" rotWithShape="1">
            <a:gsLst>
              <a:gs pos="0">
                <a:schemeClr val="tx2">
                  <a:lumMod val="25000"/>
                </a:schemeClr>
              </a:gs>
              <a:gs pos="30000">
                <a:srgbClr val="D49E6C"/>
              </a:gs>
              <a:gs pos="70000">
                <a:srgbClr val="A65528"/>
              </a:gs>
              <a:gs pos="100000">
                <a:srgbClr val="663012"/>
              </a:gs>
            </a:gsLst>
            <a:lin ang="5400000" scaled="0"/>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Combinar"/>
          <p:cNvSpPr/>
          <p:nvPr/>
        </p:nvSpPr>
        <p:spPr>
          <a:xfrm rot="10800000">
            <a:off x="6786578" y="1428736"/>
            <a:ext cx="2024072" cy="1000107"/>
          </a:xfrm>
          <a:prstGeom prst="flowChartMerge">
            <a:avLst/>
          </a:prstGeom>
          <a:gradFill flip="none" rotWithShape="1">
            <a:gsLst>
              <a:gs pos="0">
                <a:schemeClr val="tx2">
                  <a:lumMod val="25000"/>
                </a:schemeClr>
              </a:gs>
              <a:gs pos="30000">
                <a:srgbClr val="D49E6C"/>
              </a:gs>
              <a:gs pos="70000">
                <a:srgbClr val="A65528"/>
              </a:gs>
              <a:gs pos="100000">
                <a:srgbClr val="663012"/>
              </a:gs>
            </a:gsLst>
            <a:lin ang="5400000" scaled="0"/>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Combinar"/>
          <p:cNvSpPr/>
          <p:nvPr/>
        </p:nvSpPr>
        <p:spPr>
          <a:xfrm rot="10800000">
            <a:off x="6858016" y="928671"/>
            <a:ext cx="2024072" cy="1000107"/>
          </a:xfrm>
          <a:prstGeom prst="flowChartMerge">
            <a:avLst/>
          </a:prstGeom>
          <a:gradFill flip="none" rotWithShape="1">
            <a:gsLst>
              <a:gs pos="0">
                <a:schemeClr val="tx2">
                  <a:lumMod val="25000"/>
                </a:schemeClr>
              </a:gs>
              <a:gs pos="30000">
                <a:srgbClr val="D49E6C"/>
              </a:gs>
              <a:gs pos="70000">
                <a:srgbClr val="A65528"/>
              </a:gs>
              <a:gs pos="100000">
                <a:srgbClr val="663012"/>
              </a:gs>
            </a:gsLst>
            <a:lin ang="5400000" scaled="0"/>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Combinar"/>
          <p:cNvSpPr/>
          <p:nvPr/>
        </p:nvSpPr>
        <p:spPr>
          <a:xfrm rot="10800000">
            <a:off x="6858016" y="500042"/>
            <a:ext cx="2024072" cy="1000107"/>
          </a:xfrm>
          <a:prstGeom prst="flowChartMerge">
            <a:avLst/>
          </a:prstGeom>
          <a:gradFill flip="none" rotWithShape="1">
            <a:gsLst>
              <a:gs pos="0">
                <a:schemeClr val="tx2">
                  <a:lumMod val="25000"/>
                </a:schemeClr>
              </a:gs>
              <a:gs pos="30000">
                <a:srgbClr val="D49E6C"/>
              </a:gs>
              <a:gs pos="70000">
                <a:srgbClr val="A65528"/>
              </a:gs>
              <a:gs pos="100000">
                <a:srgbClr val="663012"/>
              </a:gs>
            </a:gsLst>
            <a:lin ang="5400000" scaled="0"/>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Combinar"/>
          <p:cNvSpPr/>
          <p:nvPr/>
        </p:nvSpPr>
        <p:spPr>
          <a:xfrm rot="10800000">
            <a:off x="6858016" y="142853"/>
            <a:ext cx="2024072" cy="1000107"/>
          </a:xfrm>
          <a:prstGeom prst="flowChartMerge">
            <a:avLst/>
          </a:prstGeom>
          <a:gradFill flip="none" rotWithShape="1">
            <a:gsLst>
              <a:gs pos="0">
                <a:schemeClr val="tx2">
                  <a:lumMod val="25000"/>
                </a:schemeClr>
              </a:gs>
              <a:gs pos="30000">
                <a:srgbClr val="D49E6C"/>
              </a:gs>
              <a:gs pos="70000">
                <a:srgbClr val="A65528"/>
              </a:gs>
              <a:gs pos="100000">
                <a:srgbClr val="663012"/>
              </a:gs>
            </a:gsLst>
            <a:lin ang="5400000" scaled="0"/>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Combinar"/>
          <p:cNvSpPr/>
          <p:nvPr/>
        </p:nvSpPr>
        <p:spPr>
          <a:xfrm rot="10800000">
            <a:off x="6858016" y="-285776"/>
            <a:ext cx="2024072" cy="1000107"/>
          </a:xfrm>
          <a:prstGeom prst="flowChartMerge">
            <a:avLst/>
          </a:prstGeom>
          <a:gradFill flip="none" rotWithShape="1">
            <a:gsLst>
              <a:gs pos="0">
                <a:schemeClr val="tx2">
                  <a:lumMod val="25000"/>
                </a:schemeClr>
              </a:gs>
              <a:gs pos="30000">
                <a:srgbClr val="D49E6C"/>
              </a:gs>
              <a:gs pos="70000">
                <a:srgbClr val="A65528"/>
              </a:gs>
              <a:gs pos="100000">
                <a:srgbClr val="663012"/>
              </a:gs>
            </a:gsLst>
            <a:lin ang="5400000" scaled="0"/>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Combinar"/>
          <p:cNvSpPr/>
          <p:nvPr/>
        </p:nvSpPr>
        <p:spPr>
          <a:xfrm rot="10800000">
            <a:off x="3357554" y="5857893"/>
            <a:ext cx="2024072" cy="1000107"/>
          </a:xfrm>
          <a:prstGeom prst="flowChartMerge">
            <a:avLst/>
          </a:prstGeom>
          <a:gradFill flip="none" rotWithShape="1">
            <a:gsLst>
              <a:gs pos="0">
                <a:schemeClr val="tx2">
                  <a:lumMod val="25000"/>
                </a:schemeClr>
              </a:gs>
              <a:gs pos="30000">
                <a:srgbClr val="D49E6C"/>
              </a:gs>
              <a:gs pos="70000">
                <a:srgbClr val="A65528"/>
              </a:gs>
              <a:gs pos="100000">
                <a:srgbClr val="663012"/>
              </a:gs>
            </a:gsLst>
            <a:lin ang="5400000" scaled="0"/>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Combinar"/>
          <p:cNvSpPr/>
          <p:nvPr/>
        </p:nvSpPr>
        <p:spPr>
          <a:xfrm rot="10800000">
            <a:off x="3357554" y="5429264"/>
            <a:ext cx="2024072" cy="1000107"/>
          </a:xfrm>
          <a:prstGeom prst="flowChartMerge">
            <a:avLst/>
          </a:prstGeom>
          <a:gradFill flip="none" rotWithShape="1">
            <a:gsLst>
              <a:gs pos="0">
                <a:schemeClr val="tx2">
                  <a:lumMod val="25000"/>
                </a:schemeClr>
              </a:gs>
              <a:gs pos="30000">
                <a:srgbClr val="D49E6C"/>
              </a:gs>
              <a:gs pos="70000">
                <a:srgbClr val="A65528"/>
              </a:gs>
              <a:gs pos="100000">
                <a:srgbClr val="663012"/>
              </a:gs>
            </a:gsLst>
            <a:lin ang="5400000" scaled="0"/>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Combinar"/>
          <p:cNvSpPr/>
          <p:nvPr/>
        </p:nvSpPr>
        <p:spPr>
          <a:xfrm rot="10800000">
            <a:off x="3428992" y="4929199"/>
            <a:ext cx="2024072" cy="1000107"/>
          </a:xfrm>
          <a:prstGeom prst="flowChartMerge">
            <a:avLst/>
          </a:prstGeom>
          <a:gradFill flip="none" rotWithShape="1">
            <a:gsLst>
              <a:gs pos="0">
                <a:schemeClr val="tx2">
                  <a:lumMod val="25000"/>
                </a:schemeClr>
              </a:gs>
              <a:gs pos="30000">
                <a:srgbClr val="D49E6C"/>
              </a:gs>
              <a:gs pos="70000">
                <a:srgbClr val="A65528"/>
              </a:gs>
              <a:gs pos="100000">
                <a:srgbClr val="663012"/>
              </a:gs>
            </a:gsLst>
            <a:lin ang="5400000" scaled="0"/>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Combinar"/>
          <p:cNvSpPr/>
          <p:nvPr/>
        </p:nvSpPr>
        <p:spPr>
          <a:xfrm rot="10800000">
            <a:off x="3428992" y="4500570"/>
            <a:ext cx="2024072" cy="1000107"/>
          </a:xfrm>
          <a:prstGeom prst="flowChartMerge">
            <a:avLst/>
          </a:prstGeom>
          <a:gradFill flip="none" rotWithShape="1">
            <a:gsLst>
              <a:gs pos="0">
                <a:schemeClr val="tx2">
                  <a:lumMod val="25000"/>
                </a:schemeClr>
              </a:gs>
              <a:gs pos="30000">
                <a:srgbClr val="D49E6C"/>
              </a:gs>
              <a:gs pos="70000">
                <a:srgbClr val="A65528"/>
              </a:gs>
              <a:gs pos="100000">
                <a:srgbClr val="663012"/>
              </a:gs>
            </a:gsLst>
            <a:lin ang="5400000" scaled="0"/>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Combinar"/>
          <p:cNvSpPr/>
          <p:nvPr/>
        </p:nvSpPr>
        <p:spPr>
          <a:xfrm rot="10800000">
            <a:off x="3428992" y="4071943"/>
            <a:ext cx="2024072" cy="1000107"/>
          </a:xfrm>
          <a:prstGeom prst="flowChartMerge">
            <a:avLst/>
          </a:prstGeom>
          <a:gradFill flip="none" rotWithShape="1">
            <a:gsLst>
              <a:gs pos="0">
                <a:schemeClr val="tx2">
                  <a:lumMod val="25000"/>
                </a:schemeClr>
              </a:gs>
              <a:gs pos="30000">
                <a:srgbClr val="D49E6C"/>
              </a:gs>
              <a:gs pos="70000">
                <a:srgbClr val="A65528"/>
              </a:gs>
              <a:gs pos="100000">
                <a:srgbClr val="663012"/>
              </a:gs>
            </a:gsLst>
            <a:lin ang="5400000" scaled="0"/>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Combinar"/>
          <p:cNvSpPr/>
          <p:nvPr/>
        </p:nvSpPr>
        <p:spPr>
          <a:xfrm rot="10800000">
            <a:off x="3428992" y="3643314"/>
            <a:ext cx="2024072" cy="1000107"/>
          </a:xfrm>
          <a:prstGeom prst="flowChartMerge">
            <a:avLst/>
          </a:prstGeom>
          <a:gradFill flip="none" rotWithShape="1">
            <a:gsLst>
              <a:gs pos="0">
                <a:schemeClr val="tx2">
                  <a:lumMod val="25000"/>
                </a:schemeClr>
              </a:gs>
              <a:gs pos="30000">
                <a:srgbClr val="D49E6C"/>
              </a:gs>
              <a:gs pos="70000">
                <a:srgbClr val="A65528"/>
              </a:gs>
              <a:gs pos="100000">
                <a:srgbClr val="663012"/>
              </a:gs>
            </a:gsLst>
            <a:lin ang="5400000" scaled="0"/>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Combinar"/>
          <p:cNvSpPr/>
          <p:nvPr/>
        </p:nvSpPr>
        <p:spPr>
          <a:xfrm rot="10800000">
            <a:off x="3500430" y="3143249"/>
            <a:ext cx="2024072" cy="1000107"/>
          </a:xfrm>
          <a:prstGeom prst="flowChartMerge">
            <a:avLst/>
          </a:prstGeom>
          <a:gradFill flip="none" rotWithShape="1">
            <a:gsLst>
              <a:gs pos="0">
                <a:schemeClr val="tx2">
                  <a:lumMod val="25000"/>
                </a:schemeClr>
              </a:gs>
              <a:gs pos="30000">
                <a:srgbClr val="D49E6C"/>
              </a:gs>
              <a:gs pos="70000">
                <a:srgbClr val="A65528"/>
              </a:gs>
              <a:gs pos="100000">
                <a:srgbClr val="663012"/>
              </a:gs>
            </a:gsLst>
            <a:lin ang="5400000" scaled="0"/>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Combinar"/>
          <p:cNvSpPr/>
          <p:nvPr/>
        </p:nvSpPr>
        <p:spPr>
          <a:xfrm rot="10800000">
            <a:off x="3500430" y="2714620"/>
            <a:ext cx="2024072" cy="1000107"/>
          </a:xfrm>
          <a:prstGeom prst="flowChartMerge">
            <a:avLst/>
          </a:prstGeom>
          <a:gradFill flip="none" rotWithShape="1">
            <a:gsLst>
              <a:gs pos="0">
                <a:schemeClr val="tx2">
                  <a:lumMod val="25000"/>
                </a:schemeClr>
              </a:gs>
              <a:gs pos="30000">
                <a:srgbClr val="D49E6C"/>
              </a:gs>
              <a:gs pos="70000">
                <a:srgbClr val="A65528"/>
              </a:gs>
              <a:gs pos="100000">
                <a:srgbClr val="663012"/>
              </a:gs>
            </a:gsLst>
            <a:lin ang="5400000" scaled="0"/>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Combinar"/>
          <p:cNvSpPr/>
          <p:nvPr/>
        </p:nvSpPr>
        <p:spPr>
          <a:xfrm rot="10800000">
            <a:off x="3500430" y="2285992"/>
            <a:ext cx="2024072" cy="1000107"/>
          </a:xfrm>
          <a:prstGeom prst="flowChartMerge">
            <a:avLst/>
          </a:prstGeom>
          <a:gradFill flip="none" rotWithShape="1">
            <a:gsLst>
              <a:gs pos="0">
                <a:schemeClr val="tx2">
                  <a:lumMod val="25000"/>
                </a:schemeClr>
              </a:gs>
              <a:gs pos="30000">
                <a:srgbClr val="D49E6C"/>
              </a:gs>
              <a:gs pos="70000">
                <a:srgbClr val="A65528"/>
              </a:gs>
              <a:gs pos="100000">
                <a:srgbClr val="663012"/>
              </a:gs>
            </a:gsLst>
            <a:lin ang="5400000" scaled="0"/>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Combinar"/>
          <p:cNvSpPr/>
          <p:nvPr/>
        </p:nvSpPr>
        <p:spPr>
          <a:xfrm rot="10800000">
            <a:off x="3500430" y="1857365"/>
            <a:ext cx="2024072" cy="1000107"/>
          </a:xfrm>
          <a:prstGeom prst="flowChartMerge">
            <a:avLst/>
          </a:prstGeom>
          <a:gradFill flip="none" rotWithShape="1">
            <a:gsLst>
              <a:gs pos="0">
                <a:schemeClr val="tx2">
                  <a:lumMod val="25000"/>
                </a:schemeClr>
              </a:gs>
              <a:gs pos="30000">
                <a:srgbClr val="D49E6C"/>
              </a:gs>
              <a:gs pos="70000">
                <a:srgbClr val="A65528"/>
              </a:gs>
              <a:gs pos="100000">
                <a:srgbClr val="663012"/>
              </a:gs>
            </a:gsLst>
            <a:lin ang="5400000" scaled="0"/>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Combinar"/>
          <p:cNvSpPr/>
          <p:nvPr/>
        </p:nvSpPr>
        <p:spPr>
          <a:xfrm rot="10800000">
            <a:off x="3500430" y="1428736"/>
            <a:ext cx="2024072" cy="1000107"/>
          </a:xfrm>
          <a:prstGeom prst="flowChartMerge">
            <a:avLst/>
          </a:prstGeom>
          <a:gradFill flip="none" rotWithShape="1">
            <a:gsLst>
              <a:gs pos="0">
                <a:schemeClr val="tx2">
                  <a:lumMod val="25000"/>
                </a:schemeClr>
              </a:gs>
              <a:gs pos="30000">
                <a:srgbClr val="D49E6C"/>
              </a:gs>
              <a:gs pos="70000">
                <a:srgbClr val="A65528"/>
              </a:gs>
              <a:gs pos="100000">
                <a:srgbClr val="663012"/>
              </a:gs>
            </a:gsLst>
            <a:lin ang="5400000" scaled="0"/>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Combinar"/>
          <p:cNvSpPr/>
          <p:nvPr/>
        </p:nvSpPr>
        <p:spPr>
          <a:xfrm rot="10800000">
            <a:off x="3571868" y="928671"/>
            <a:ext cx="2024072" cy="1000107"/>
          </a:xfrm>
          <a:prstGeom prst="flowChartMerge">
            <a:avLst/>
          </a:prstGeom>
          <a:gradFill flip="none" rotWithShape="1">
            <a:gsLst>
              <a:gs pos="0">
                <a:schemeClr val="tx2">
                  <a:lumMod val="25000"/>
                </a:schemeClr>
              </a:gs>
              <a:gs pos="30000">
                <a:srgbClr val="D49E6C"/>
              </a:gs>
              <a:gs pos="70000">
                <a:srgbClr val="A65528"/>
              </a:gs>
              <a:gs pos="100000">
                <a:srgbClr val="663012"/>
              </a:gs>
            </a:gsLst>
            <a:lin ang="5400000" scaled="0"/>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Combinar"/>
          <p:cNvSpPr/>
          <p:nvPr/>
        </p:nvSpPr>
        <p:spPr>
          <a:xfrm rot="10800000">
            <a:off x="3571868" y="500042"/>
            <a:ext cx="2024072" cy="1000107"/>
          </a:xfrm>
          <a:prstGeom prst="flowChartMerge">
            <a:avLst/>
          </a:prstGeom>
          <a:gradFill flip="none" rotWithShape="1">
            <a:gsLst>
              <a:gs pos="0">
                <a:schemeClr val="tx2">
                  <a:lumMod val="25000"/>
                </a:schemeClr>
              </a:gs>
              <a:gs pos="30000">
                <a:srgbClr val="D49E6C"/>
              </a:gs>
              <a:gs pos="70000">
                <a:srgbClr val="A65528"/>
              </a:gs>
              <a:gs pos="100000">
                <a:srgbClr val="663012"/>
              </a:gs>
            </a:gsLst>
            <a:lin ang="5400000" scaled="0"/>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Combinar"/>
          <p:cNvSpPr/>
          <p:nvPr/>
        </p:nvSpPr>
        <p:spPr>
          <a:xfrm rot="10800000">
            <a:off x="3571868" y="142853"/>
            <a:ext cx="2024072" cy="1000107"/>
          </a:xfrm>
          <a:prstGeom prst="flowChartMerge">
            <a:avLst/>
          </a:prstGeom>
          <a:gradFill flip="none" rotWithShape="1">
            <a:gsLst>
              <a:gs pos="0">
                <a:schemeClr val="tx2">
                  <a:lumMod val="25000"/>
                </a:schemeClr>
              </a:gs>
              <a:gs pos="30000">
                <a:srgbClr val="D49E6C"/>
              </a:gs>
              <a:gs pos="70000">
                <a:srgbClr val="A65528"/>
              </a:gs>
              <a:gs pos="100000">
                <a:srgbClr val="663012"/>
              </a:gs>
            </a:gsLst>
            <a:lin ang="5400000" scaled="0"/>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Combinar"/>
          <p:cNvSpPr/>
          <p:nvPr/>
        </p:nvSpPr>
        <p:spPr>
          <a:xfrm rot="10800000">
            <a:off x="3571868" y="-285776"/>
            <a:ext cx="2024072" cy="1000107"/>
          </a:xfrm>
          <a:prstGeom prst="flowChartMerge">
            <a:avLst/>
          </a:prstGeom>
          <a:gradFill flip="none" rotWithShape="1">
            <a:gsLst>
              <a:gs pos="0">
                <a:schemeClr val="tx2">
                  <a:lumMod val="25000"/>
                </a:schemeClr>
              </a:gs>
              <a:gs pos="30000">
                <a:srgbClr val="D49E6C"/>
              </a:gs>
              <a:gs pos="70000">
                <a:srgbClr val="A65528"/>
              </a:gs>
              <a:gs pos="100000">
                <a:srgbClr val="663012"/>
              </a:gs>
            </a:gsLst>
            <a:lin ang="5400000" scaled="0"/>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0" y="-357214"/>
            <a:ext cx="9144000" cy="7215214"/>
          </a:xfrm>
          <a:prstGeom prst="rect">
            <a:avLst/>
          </a:prstGeom>
          <a:gradFill>
            <a:gsLst>
              <a:gs pos="0">
                <a:srgbClr val="D6B19C"/>
              </a:gs>
              <a:gs pos="30000">
                <a:srgbClr val="D49E6C"/>
              </a:gs>
              <a:gs pos="70000">
                <a:srgbClr val="A65528"/>
              </a:gs>
              <a:gs pos="100000">
                <a:srgbClr val="663012"/>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50"/>
                                        </p:tgtEl>
                                        <p:attrNameLst>
                                          <p:attrName>style.opacity</p:attrName>
                                        </p:attrNameLst>
                                      </p:cBhvr>
                                      <p:to>
                                        <p:strVal val="0"/>
                                      </p:to>
                                    </p:set>
                                    <p:animEffect filter="image" prLst="opacity: 0">
                                      <p:cBhvr rctx="IE">
                                        <p:cTn id="7" dur="indefinite"/>
                                        <p:tgtEl>
                                          <p:spTgt spid="50"/>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ppt_x"/>
                                          </p:val>
                                        </p:tav>
                                        <p:tav tm="100000">
                                          <p:val>
                                            <p:strVal val="#ppt_x"/>
                                          </p:val>
                                        </p:tav>
                                      </p:tavLst>
                                    </p:anim>
                                    <p:anim calcmode="lin" valueType="num">
                                      <p:cBhvr additive="base">
                                        <p:cTn id="23" dur="3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ppt_x"/>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ppt_x"/>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ppt_x"/>
                                          </p:val>
                                        </p:tav>
                                        <p:tav tm="100000">
                                          <p:val>
                                            <p:strVal val="#ppt_x"/>
                                          </p:val>
                                        </p:tav>
                                      </p:tavLst>
                                    </p:anim>
                                    <p:anim calcmode="lin" valueType="num">
                                      <p:cBhvr additive="base">
                                        <p:cTn id="35" dur="3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ppt_x"/>
                                          </p:val>
                                        </p:tav>
                                        <p:tav tm="100000">
                                          <p:val>
                                            <p:strVal val="#ppt_x"/>
                                          </p:val>
                                        </p:tav>
                                      </p:tavLst>
                                    </p:anim>
                                    <p:anim calcmode="lin" valueType="num">
                                      <p:cBhvr additive="base">
                                        <p:cTn id="39" dur="30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ppt_x"/>
                                          </p:val>
                                        </p:tav>
                                        <p:tav tm="100000">
                                          <p:val>
                                            <p:strVal val="#ppt_x"/>
                                          </p:val>
                                        </p:tav>
                                      </p:tavLst>
                                    </p:anim>
                                    <p:anim calcmode="lin" valueType="num">
                                      <p:cBhvr additive="base">
                                        <p:cTn id="43" dur="3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ppt_x"/>
                                          </p:val>
                                        </p:tav>
                                        <p:tav tm="100000">
                                          <p:val>
                                            <p:strVal val="#ppt_x"/>
                                          </p:val>
                                        </p:tav>
                                      </p:tavLst>
                                    </p:anim>
                                    <p:anim calcmode="lin" valueType="num">
                                      <p:cBhvr additive="base">
                                        <p:cTn id="47" dur="3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ppt_x"/>
                                          </p:val>
                                        </p:tav>
                                        <p:tav tm="100000">
                                          <p:val>
                                            <p:strVal val="#ppt_x"/>
                                          </p:val>
                                        </p:tav>
                                      </p:tavLst>
                                    </p:anim>
                                    <p:anim calcmode="lin" valueType="num">
                                      <p:cBhvr additive="base">
                                        <p:cTn id="51" dur="3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ppt_x"/>
                                          </p:val>
                                        </p:tav>
                                        <p:tav tm="100000">
                                          <p:val>
                                            <p:strVal val="#ppt_x"/>
                                          </p:val>
                                        </p:tav>
                                      </p:tavLst>
                                    </p:anim>
                                    <p:anim calcmode="lin" valueType="num">
                                      <p:cBhvr additive="base">
                                        <p:cTn id="55" dur="3000" fill="hold"/>
                                        <p:tgtEl>
                                          <p:spTgt spid="16"/>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ppt_x"/>
                                          </p:val>
                                        </p:tav>
                                        <p:tav tm="100000">
                                          <p:val>
                                            <p:strVal val="#ppt_x"/>
                                          </p:val>
                                        </p:tav>
                                      </p:tavLst>
                                    </p:anim>
                                    <p:anim calcmode="lin" valueType="num">
                                      <p:cBhvr additive="base">
                                        <p:cTn id="59" dur="3000" fill="hold"/>
                                        <p:tgtEl>
                                          <p:spTgt spid="17"/>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ppt_x"/>
                                          </p:val>
                                        </p:tav>
                                        <p:tav tm="100000">
                                          <p:val>
                                            <p:strVal val="#ppt_x"/>
                                          </p:val>
                                        </p:tav>
                                      </p:tavLst>
                                    </p:anim>
                                    <p:anim calcmode="lin" valueType="num">
                                      <p:cBhvr additive="base">
                                        <p:cTn id="63" dur="3000" fill="hold"/>
                                        <p:tgtEl>
                                          <p:spTgt spid="18"/>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ppt_x"/>
                                          </p:val>
                                        </p:tav>
                                        <p:tav tm="100000">
                                          <p:val>
                                            <p:strVal val="#ppt_x"/>
                                          </p:val>
                                        </p:tav>
                                      </p:tavLst>
                                    </p:anim>
                                    <p:anim calcmode="lin" valueType="num">
                                      <p:cBhvr additive="base">
                                        <p:cTn id="67" dur="3000" fill="hold"/>
                                        <p:tgtEl>
                                          <p:spTgt spid="19"/>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35"/>
                                        </p:tgtEl>
                                        <p:attrNameLst>
                                          <p:attrName>style.visibility</p:attrName>
                                        </p:attrNameLst>
                                      </p:cBhvr>
                                      <p:to>
                                        <p:strVal val="visible"/>
                                      </p:to>
                                    </p:set>
                                    <p:anim calcmode="lin" valueType="num">
                                      <p:cBhvr additive="base">
                                        <p:cTn id="70" dur="3000" fill="hold"/>
                                        <p:tgtEl>
                                          <p:spTgt spid="35"/>
                                        </p:tgtEl>
                                        <p:attrNameLst>
                                          <p:attrName>ppt_x</p:attrName>
                                        </p:attrNameLst>
                                      </p:cBhvr>
                                      <p:tavLst>
                                        <p:tav tm="0">
                                          <p:val>
                                            <p:strVal val="#ppt_x"/>
                                          </p:val>
                                        </p:tav>
                                        <p:tav tm="100000">
                                          <p:val>
                                            <p:strVal val="#ppt_x"/>
                                          </p:val>
                                        </p:tav>
                                      </p:tavLst>
                                    </p:anim>
                                    <p:anim calcmode="lin" valueType="num">
                                      <p:cBhvr additive="base">
                                        <p:cTn id="71" dur="3000" fill="hold"/>
                                        <p:tgtEl>
                                          <p:spTgt spid="35"/>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36"/>
                                        </p:tgtEl>
                                        <p:attrNameLst>
                                          <p:attrName>style.visibility</p:attrName>
                                        </p:attrNameLst>
                                      </p:cBhvr>
                                      <p:to>
                                        <p:strVal val="visible"/>
                                      </p:to>
                                    </p:set>
                                    <p:anim calcmode="lin" valueType="num">
                                      <p:cBhvr additive="base">
                                        <p:cTn id="74" dur="3000" fill="hold"/>
                                        <p:tgtEl>
                                          <p:spTgt spid="36"/>
                                        </p:tgtEl>
                                        <p:attrNameLst>
                                          <p:attrName>ppt_x</p:attrName>
                                        </p:attrNameLst>
                                      </p:cBhvr>
                                      <p:tavLst>
                                        <p:tav tm="0">
                                          <p:val>
                                            <p:strVal val="#ppt_x"/>
                                          </p:val>
                                        </p:tav>
                                        <p:tav tm="100000">
                                          <p:val>
                                            <p:strVal val="#ppt_x"/>
                                          </p:val>
                                        </p:tav>
                                      </p:tavLst>
                                    </p:anim>
                                    <p:anim calcmode="lin" valueType="num">
                                      <p:cBhvr additive="base">
                                        <p:cTn id="75" dur="3000" fill="hold"/>
                                        <p:tgtEl>
                                          <p:spTgt spid="36"/>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37"/>
                                        </p:tgtEl>
                                        <p:attrNameLst>
                                          <p:attrName>style.visibility</p:attrName>
                                        </p:attrNameLst>
                                      </p:cBhvr>
                                      <p:to>
                                        <p:strVal val="visible"/>
                                      </p:to>
                                    </p:set>
                                    <p:anim calcmode="lin" valueType="num">
                                      <p:cBhvr additive="base">
                                        <p:cTn id="78" dur="3000" fill="hold"/>
                                        <p:tgtEl>
                                          <p:spTgt spid="37"/>
                                        </p:tgtEl>
                                        <p:attrNameLst>
                                          <p:attrName>ppt_x</p:attrName>
                                        </p:attrNameLst>
                                      </p:cBhvr>
                                      <p:tavLst>
                                        <p:tav tm="0">
                                          <p:val>
                                            <p:strVal val="#ppt_x"/>
                                          </p:val>
                                        </p:tav>
                                        <p:tav tm="100000">
                                          <p:val>
                                            <p:strVal val="#ppt_x"/>
                                          </p:val>
                                        </p:tav>
                                      </p:tavLst>
                                    </p:anim>
                                    <p:anim calcmode="lin" valueType="num">
                                      <p:cBhvr additive="base">
                                        <p:cTn id="79" dur="3000" fill="hold"/>
                                        <p:tgtEl>
                                          <p:spTgt spid="37"/>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38"/>
                                        </p:tgtEl>
                                        <p:attrNameLst>
                                          <p:attrName>style.visibility</p:attrName>
                                        </p:attrNameLst>
                                      </p:cBhvr>
                                      <p:to>
                                        <p:strVal val="visible"/>
                                      </p:to>
                                    </p:set>
                                    <p:anim calcmode="lin" valueType="num">
                                      <p:cBhvr additive="base">
                                        <p:cTn id="82" dur="3000" fill="hold"/>
                                        <p:tgtEl>
                                          <p:spTgt spid="38"/>
                                        </p:tgtEl>
                                        <p:attrNameLst>
                                          <p:attrName>ppt_x</p:attrName>
                                        </p:attrNameLst>
                                      </p:cBhvr>
                                      <p:tavLst>
                                        <p:tav tm="0">
                                          <p:val>
                                            <p:strVal val="#ppt_x"/>
                                          </p:val>
                                        </p:tav>
                                        <p:tav tm="100000">
                                          <p:val>
                                            <p:strVal val="#ppt_x"/>
                                          </p:val>
                                        </p:tav>
                                      </p:tavLst>
                                    </p:anim>
                                    <p:anim calcmode="lin" valueType="num">
                                      <p:cBhvr additive="base">
                                        <p:cTn id="83" dur="3000" fill="hold"/>
                                        <p:tgtEl>
                                          <p:spTgt spid="38"/>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39"/>
                                        </p:tgtEl>
                                        <p:attrNameLst>
                                          <p:attrName>style.visibility</p:attrName>
                                        </p:attrNameLst>
                                      </p:cBhvr>
                                      <p:to>
                                        <p:strVal val="visible"/>
                                      </p:to>
                                    </p:set>
                                    <p:anim calcmode="lin" valueType="num">
                                      <p:cBhvr additive="base">
                                        <p:cTn id="86" dur="3000" fill="hold"/>
                                        <p:tgtEl>
                                          <p:spTgt spid="39"/>
                                        </p:tgtEl>
                                        <p:attrNameLst>
                                          <p:attrName>ppt_x</p:attrName>
                                        </p:attrNameLst>
                                      </p:cBhvr>
                                      <p:tavLst>
                                        <p:tav tm="0">
                                          <p:val>
                                            <p:strVal val="#ppt_x"/>
                                          </p:val>
                                        </p:tav>
                                        <p:tav tm="100000">
                                          <p:val>
                                            <p:strVal val="#ppt_x"/>
                                          </p:val>
                                        </p:tav>
                                      </p:tavLst>
                                    </p:anim>
                                    <p:anim calcmode="lin" valueType="num">
                                      <p:cBhvr additive="base">
                                        <p:cTn id="87" dur="3000" fill="hold"/>
                                        <p:tgtEl>
                                          <p:spTgt spid="39"/>
                                        </p:tgtEl>
                                        <p:attrNameLst>
                                          <p:attrName>ppt_y</p:attrName>
                                        </p:attrNameLst>
                                      </p:cBhvr>
                                      <p:tavLst>
                                        <p:tav tm="0">
                                          <p:val>
                                            <p:strVal val="1+#ppt_h/2"/>
                                          </p:val>
                                        </p:tav>
                                        <p:tav tm="100000">
                                          <p:val>
                                            <p:strVal val="#ppt_y"/>
                                          </p:val>
                                        </p:tav>
                                      </p:tavLst>
                                    </p:anim>
                                  </p:childTnLst>
                                </p:cTn>
                              </p:par>
                              <p:par>
                                <p:cTn id="88" presetID="2" presetClass="entr" presetSubtype="4" fill="hold" grpId="0" nodeType="withEffect">
                                  <p:stCondLst>
                                    <p:cond delay="0"/>
                                  </p:stCondLst>
                                  <p:childTnLst>
                                    <p:set>
                                      <p:cBhvr>
                                        <p:cTn id="89" dur="1" fill="hold">
                                          <p:stCondLst>
                                            <p:cond delay="0"/>
                                          </p:stCondLst>
                                        </p:cTn>
                                        <p:tgtEl>
                                          <p:spTgt spid="40"/>
                                        </p:tgtEl>
                                        <p:attrNameLst>
                                          <p:attrName>style.visibility</p:attrName>
                                        </p:attrNameLst>
                                      </p:cBhvr>
                                      <p:to>
                                        <p:strVal val="visible"/>
                                      </p:to>
                                    </p:set>
                                    <p:anim calcmode="lin" valueType="num">
                                      <p:cBhvr additive="base">
                                        <p:cTn id="90" dur="3000" fill="hold"/>
                                        <p:tgtEl>
                                          <p:spTgt spid="40"/>
                                        </p:tgtEl>
                                        <p:attrNameLst>
                                          <p:attrName>ppt_x</p:attrName>
                                        </p:attrNameLst>
                                      </p:cBhvr>
                                      <p:tavLst>
                                        <p:tav tm="0">
                                          <p:val>
                                            <p:strVal val="#ppt_x"/>
                                          </p:val>
                                        </p:tav>
                                        <p:tav tm="100000">
                                          <p:val>
                                            <p:strVal val="#ppt_x"/>
                                          </p:val>
                                        </p:tav>
                                      </p:tavLst>
                                    </p:anim>
                                    <p:anim calcmode="lin" valueType="num">
                                      <p:cBhvr additive="base">
                                        <p:cTn id="91" dur="3000" fill="hold"/>
                                        <p:tgtEl>
                                          <p:spTgt spid="40"/>
                                        </p:tgtEl>
                                        <p:attrNameLst>
                                          <p:attrName>ppt_y</p:attrName>
                                        </p:attrNameLst>
                                      </p:cBhvr>
                                      <p:tavLst>
                                        <p:tav tm="0">
                                          <p:val>
                                            <p:strVal val="1+#ppt_h/2"/>
                                          </p:val>
                                        </p:tav>
                                        <p:tav tm="100000">
                                          <p:val>
                                            <p:strVal val="#ppt_y"/>
                                          </p:val>
                                        </p:tav>
                                      </p:tavLst>
                                    </p:anim>
                                  </p:childTnLst>
                                </p:cTn>
                              </p:par>
                              <p:par>
                                <p:cTn id="92" presetID="2" presetClass="entr" presetSubtype="4" fill="hold" grpId="0" nodeType="withEffect">
                                  <p:stCondLst>
                                    <p:cond delay="0"/>
                                  </p:stCondLst>
                                  <p:childTnLst>
                                    <p:set>
                                      <p:cBhvr>
                                        <p:cTn id="93" dur="1" fill="hold">
                                          <p:stCondLst>
                                            <p:cond delay="0"/>
                                          </p:stCondLst>
                                        </p:cTn>
                                        <p:tgtEl>
                                          <p:spTgt spid="41"/>
                                        </p:tgtEl>
                                        <p:attrNameLst>
                                          <p:attrName>style.visibility</p:attrName>
                                        </p:attrNameLst>
                                      </p:cBhvr>
                                      <p:to>
                                        <p:strVal val="visible"/>
                                      </p:to>
                                    </p:set>
                                    <p:anim calcmode="lin" valueType="num">
                                      <p:cBhvr additive="base">
                                        <p:cTn id="94" dur="3000" fill="hold"/>
                                        <p:tgtEl>
                                          <p:spTgt spid="41"/>
                                        </p:tgtEl>
                                        <p:attrNameLst>
                                          <p:attrName>ppt_x</p:attrName>
                                        </p:attrNameLst>
                                      </p:cBhvr>
                                      <p:tavLst>
                                        <p:tav tm="0">
                                          <p:val>
                                            <p:strVal val="#ppt_x"/>
                                          </p:val>
                                        </p:tav>
                                        <p:tav tm="100000">
                                          <p:val>
                                            <p:strVal val="#ppt_x"/>
                                          </p:val>
                                        </p:tav>
                                      </p:tavLst>
                                    </p:anim>
                                    <p:anim calcmode="lin" valueType="num">
                                      <p:cBhvr additive="base">
                                        <p:cTn id="95" dur="3000" fill="hold"/>
                                        <p:tgtEl>
                                          <p:spTgt spid="41"/>
                                        </p:tgtEl>
                                        <p:attrNameLst>
                                          <p:attrName>ppt_y</p:attrName>
                                        </p:attrNameLst>
                                      </p:cBhvr>
                                      <p:tavLst>
                                        <p:tav tm="0">
                                          <p:val>
                                            <p:strVal val="1+#ppt_h/2"/>
                                          </p:val>
                                        </p:tav>
                                        <p:tav tm="100000">
                                          <p:val>
                                            <p:strVal val="#ppt_y"/>
                                          </p:val>
                                        </p:tav>
                                      </p:tavLst>
                                    </p:anim>
                                  </p:childTnLst>
                                </p:cTn>
                              </p:par>
                              <p:par>
                                <p:cTn id="96" presetID="2" presetClass="entr" presetSubtype="4" fill="hold" grpId="0" nodeType="withEffect">
                                  <p:stCondLst>
                                    <p:cond delay="0"/>
                                  </p:stCondLst>
                                  <p:childTnLst>
                                    <p:set>
                                      <p:cBhvr>
                                        <p:cTn id="97" dur="1" fill="hold">
                                          <p:stCondLst>
                                            <p:cond delay="0"/>
                                          </p:stCondLst>
                                        </p:cTn>
                                        <p:tgtEl>
                                          <p:spTgt spid="42"/>
                                        </p:tgtEl>
                                        <p:attrNameLst>
                                          <p:attrName>style.visibility</p:attrName>
                                        </p:attrNameLst>
                                      </p:cBhvr>
                                      <p:to>
                                        <p:strVal val="visible"/>
                                      </p:to>
                                    </p:set>
                                    <p:anim calcmode="lin" valueType="num">
                                      <p:cBhvr additive="base">
                                        <p:cTn id="98" dur="3000" fill="hold"/>
                                        <p:tgtEl>
                                          <p:spTgt spid="42"/>
                                        </p:tgtEl>
                                        <p:attrNameLst>
                                          <p:attrName>ppt_x</p:attrName>
                                        </p:attrNameLst>
                                      </p:cBhvr>
                                      <p:tavLst>
                                        <p:tav tm="0">
                                          <p:val>
                                            <p:strVal val="#ppt_x"/>
                                          </p:val>
                                        </p:tav>
                                        <p:tav tm="100000">
                                          <p:val>
                                            <p:strVal val="#ppt_x"/>
                                          </p:val>
                                        </p:tav>
                                      </p:tavLst>
                                    </p:anim>
                                    <p:anim calcmode="lin" valueType="num">
                                      <p:cBhvr additive="base">
                                        <p:cTn id="99" dur="3000" fill="hold"/>
                                        <p:tgtEl>
                                          <p:spTgt spid="42"/>
                                        </p:tgtEl>
                                        <p:attrNameLst>
                                          <p:attrName>ppt_y</p:attrName>
                                        </p:attrNameLst>
                                      </p:cBhvr>
                                      <p:tavLst>
                                        <p:tav tm="0">
                                          <p:val>
                                            <p:strVal val="1+#ppt_h/2"/>
                                          </p:val>
                                        </p:tav>
                                        <p:tav tm="100000">
                                          <p:val>
                                            <p:strVal val="#ppt_y"/>
                                          </p:val>
                                        </p:tav>
                                      </p:tavLst>
                                    </p:anim>
                                  </p:childTnLst>
                                </p:cTn>
                              </p:par>
                              <p:par>
                                <p:cTn id="100" presetID="2" presetClass="entr" presetSubtype="4" fill="hold" grpId="0" nodeType="withEffect">
                                  <p:stCondLst>
                                    <p:cond delay="0"/>
                                  </p:stCondLst>
                                  <p:childTnLst>
                                    <p:set>
                                      <p:cBhvr>
                                        <p:cTn id="101" dur="1" fill="hold">
                                          <p:stCondLst>
                                            <p:cond delay="0"/>
                                          </p:stCondLst>
                                        </p:cTn>
                                        <p:tgtEl>
                                          <p:spTgt spid="43"/>
                                        </p:tgtEl>
                                        <p:attrNameLst>
                                          <p:attrName>style.visibility</p:attrName>
                                        </p:attrNameLst>
                                      </p:cBhvr>
                                      <p:to>
                                        <p:strVal val="visible"/>
                                      </p:to>
                                    </p:set>
                                    <p:anim calcmode="lin" valueType="num">
                                      <p:cBhvr additive="base">
                                        <p:cTn id="102" dur="3000" fill="hold"/>
                                        <p:tgtEl>
                                          <p:spTgt spid="43"/>
                                        </p:tgtEl>
                                        <p:attrNameLst>
                                          <p:attrName>ppt_x</p:attrName>
                                        </p:attrNameLst>
                                      </p:cBhvr>
                                      <p:tavLst>
                                        <p:tav tm="0">
                                          <p:val>
                                            <p:strVal val="#ppt_x"/>
                                          </p:val>
                                        </p:tav>
                                        <p:tav tm="100000">
                                          <p:val>
                                            <p:strVal val="#ppt_x"/>
                                          </p:val>
                                        </p:tav>
                                      </p:tavLst>
                                    </p:anim>
                                    <p:anim calcmode="lin" valueType="num">
                                      <p:cBhvr additive="base">
                                        <p:cTn id="103" dur="3000" fill="hold"/>
                                        <p:tgtEl>
                                          <p:spTgt spid="43"/>
                                        </p:tgtEl>
                                        <p:attrNameLst>
                                          <p:attrName>ppt_y</p:attrName>
                                        </p:attrNameLst>
                                      </p:cBhvr>
                                      <p:tavLst>
                                        <p:tav tm="0">
                                          <p:val>
                                            <p:strVal val="1+#ppt_h/2"/>
                                          </p:val>
                                        </p:tav>
                                        <p:tav tm="100000">
                                          <p:val>
                                            <p:strVal val="#ppt_y"/>
                                          </p:val>
                                        </p:tav>
                                      </p:tavLst>
                                    </p:anim>
                                  </p:childTnLst>
                                </p:cTn>
                              </p:par>
                              <p:par>
                                <p:cTn id="104" presetID="2" presetClass="entr" presetSubtype="4" fill="hold" grpId="0" nodeType="withEffect">
                                  <p:stCondLst>
                                    <p:cond delay="0"/>
                                  </p:stCondLst>
                                  <p:childTnLst>
                                    <p:set>
                                      <p:cBhvr>
                                        <p:cTn id="105" dur="1" fill="hold">
                                          <p:stCondLst>
                                            <p:cond delay="0"/>
                                          </p:stCondLst>
                                        </p:cTn>
                                        <p:tgtEl>
                                          <p:spTgt spid="44"/>
                                        </p:tgtEl>
                                        <p:attrNameLst>
                                          <p:attrName>style.visibility</p:attrName>
                                        </p:attrNameLst>
                                      </p:cBhvr>
                                      <p:to>
                                        <p:strVal val="visible"/>
                                      </p:to>
                                    </p:set>
                                    <p:anim calcmode="lin" valueType="num">
                                      <p:cBhvr additive="base">
                                        <p:cTn id="106" dur="3000" fill="hold"/>
                                        <p:tgtEl>
                                          <p:spTgt spid="44"/>
                                        </p:tgtEl>
                                        <p:attrNameLst>
                                          <p:attrName>ppt_x</p:attrName>
                                        </p:attrNameLst>
                                      </p:cBhvr>
                                      <p:tavLst>
                                        <p:tav tm="0">
                                          <p:val>
                                            <p:strVal val="#ppt_x"/>
                                          </p:val>
                                        </p:tav>
                                        <p:tav tm="100000">
                                          <p:val>
                                            <p:strVal val="#ppt_x"/>
                                          </p:val>
                                        </p:tav>
                                      </p:tavLst>
                                    </p:anim>
                                    <p:anim calcmode="lin" valueType="num">
                                      <p:cBhvr additive="base">
                                        <p:cTn id="107" dur="3000" fill="hold"/>
                                        <p:tgtEl>
                                          <p:spTgt spid="44"/>
                                        </p:tgtEl>
                                        <p:attrNameLst>
                                          <p:attrName>ppt_y</p:attrName>
                                        </p:attrNameLst>
                                      </p:cBhvr>
                                      <p:tavLst>
                                        <p:tav tm="0">
                                          <p:val>
                                            <p:strVal val="1+#ppt_h/2"/>
                                          </p:val>
                                        </p:tav>
                                        <p:tav tm="100000">
                                          <p:val>
                                            <p:strVal val="#ppt_y"/>
                                          </p:val>
                                        </p:tav>
                                      </p:tavLst>
                                    </p:anim>
                                  </p:childTnLst>
                                </p:cTn>
                              </p:par>
                              <p:par>
                                <p:cTn id="108" presetID="2" presetClass="entr" presetSubtype="4" fill="hold" grpId="0" nodeType="withEffect">
                                  <p:stCondLst>
                                    <p:cond delay="0"/>
                                  </p:stCondLst>
                                  <p:childTnLst>
                                    <p:set>
                                      <p:cBhvr>
                                        <p:cTn id="109" dur="1" fill="hold">
                                          <p:stCondLst>
                                            <p:cond delay="0"/>
                                          </p:stCondLst>
                                        </p:cTn>
                                        <p:tgtEl>
                                          <p:spTgt spid="45"/>
                                        </p:tgtEl>
                                        <p:attrNameLst>
                                          <p:attrName>style.visibility</p:attrName>
                                        </p:attrNameLst>
                                      </p:cBhvr>
                                      <p:to>
                                        <p:strVal val="visible"/>
                                      </p:to>
                                    </p:set>
                                    <p:anim calcmode="lin" valueType="num">
                                      <p:cBhvr additive="base">
                                        <p:cTn id="110" dur="3000" fill="hold"/>
                                        <p:tgtEl>
                                          <p:spTgt spid="45"/>
                                        </p:tgtEl>
                                        <p:attrNameLst>
                                          <p:attrName>ppt_x</p:attrName>
                                        </p:attrNameLst>
                                      </p:cBhvr>
                                      <p:tavLst>
                                        <p:tav tm="0">
                                          <p:val>
                                            <p:strVal val="#ppt_x"/>
                                          </p:val>
                                        </p:tav>
                                        <p:tav tm="100000">
                                          <p:val>
                                            <p:strVal val="#ppt_x"/>
                                          </p:val>
                                        </p:tav>
                                      </p:tavLst>
                                    </p:anim>
                                    <p:anim calcmode="lin" valueType="num">
                                      <p:cBhvr additive="base">
                                        <p:cTn id="111" dur="3000" fill="hold"/>
                                        <p:tgtEl>
                                          <p:spTgt spid="45"/>
                                        </p:tgtEl>
                                        <p:attrNameLst>
                                          <p:attrName>ppt_y</p:attrName>
                                        </p:attrNameLst>
                                      </p:cBhvr>
                                      <p:tavLst>
                                        <p:tav tm="0">
                                          <p:val>
                                            <p:strVal val="1+#ppt_h/2"/>
                                          </p:val>
                                        </p:tav>
                                        <p:tav tm="100000">
                                          <p:val>
                                            <p:strVal val="#ppt_y"/>
                                          </p:val>
                                        </p:tav>
                                      </p:tavLst>
                                    </p:anim>
                                  </p:childTnLst>
                                </p:cTn>
                              </p:par>
                              <p:par>
                                <p:cTn id="112" presetID="2" presetClass="entr" presetSubtype="4" fill="hold" grpId="0" nodeType="withEffect">
                                  <p:stCondLst>
                                    <p:cond delay="0"/>
                                  </p:stCondLst>
                                  <p:childTnLst>
                                    <p:set>
                                      <p:cBhvr>
                                        <p:cTn id="113" dur="1" fill="hold">
                                          <p:stCondLst>
                                            <p:cond delay="0"/>
                                          </p:stCondLst>
                                        </p:cTn>
                                        <p:tgtEl>
                                          <p:spTgt spid="46"/>
                                        </p:tgtEl>
                                        <p:attrNameLst>
                                          <p:attrName>style.visibility</p:attrName>
                                        </p:attrNameLst>
                                      </p:cBhvr>
                                      <p:to>
                                        <p:strVal val="visible"/>
                                      </p:to>
                                    </p:set>
                                    <p:anim calcmode="lin" valueType="num">
                                      <p:cBhvr additive="base">
                                        <p:cTn id="114" dur="3000" fill="hold"/>
                                        <p:tgtEl>
                                          <p:spTgt spid="46"/>
                                        </p:tgtEl>
                                        <p:attrNameLst>
                                          <p:attrName>ppt_x</p:attrName>
                                        </p:attrNameLst>
                                      </p:cBhvr>
                                      <p:tavLst>
                                        <p:tav tm="0">
                                          <p:val>
                                            <p:strVal val="#ppt_x"/>
                                          </p:val>
                                        </p:tav>
                                        <p:tav tm="100000">
                                          <p:val>
                                            <p:strVal val="#ppt_x"/>
                                          </p:val>
                                        </p:tav>
                                      </p:tavLst>
                                    </p:anim>
                                    <p:anim calcmode="lin" valueType="num">
                                      <p:cBhvr additive="base">
                                        <p:cTn id="115" dur="3000" fill="hold"/>
                                        <p:tgtEl>
                                          <p:spTgt spid="46"/>
                                        </p:tgtEl>
                                        <p:attrNameLst>
                                          <p:attrName>ppt_y</p:attrName>
                                        </p:attrNameLst>
                                      </p:cBhvr>
                                      <p:tavLst>
                                        <p:tav tm="0">
                                          <p:val>
                                            <p:strVal val="1+#ppt_h/2"/>
                                          </p:val>
                                        </p:tav>
                                        <p:tav tm="100000">
                                          <p:val>
                                            <p:strVal val="#ppt_y"/>
                                          </p:val>
                                        </p:tav>
                                      </p:tavLst>
                                    </p:anim>
                                  </p:childTnLst>
                                </p:cTn>
                              </p:par>
                              <p:par>
                                <p:cTn id="116" presetID="2" presetClass="entr" presetSubtype="4" fill="hold" grpId="0" nodeType="withEffect">
                                  <p:stCondLst>
                                    <p:cond delay="0"/>
                                  </p:stCondLst>
                                  <p:childTnLst>
                                    <p:set>
                                      <p:cBhvr>
                                        <p:cTn id="117" dur="1" fill="hold">
                                          <p:stCondLst>
                                            <p:cond delay="0"/>
                                          </p:stCondLst>
                                        </p:cTn>
                                        <p:tgtEl>
                                          <p:spTgt spid="47"/>
                                        </p:tgtEl>
                                        <p:attrNameLst>
                                          <p:attrName>style.visibility</p:attrName>
                                        </p:attrNameLst>
                                      </p:cBhvr>
                                      <p:to>
                                        <p:strVal val="visible"/>
                                      </p:to>
                                    </p:set>
                                    <p:anim calcmode="lin" valueType="num">
                                      <p:cBhvr additive="base">
                                        <p:cTn id="118" dur="3000" fill="hold"/>
                                        <p:tgtEl>
                                          <p:spTgt spid="47"/>
                                        </p:tgtEl>
                                        <p:attrNameLst>
                                          <p:attrName>ppt_x</p:attrName>
                                        </p:attrNameLst>
                                      </p:cBhvr>
                                      <p:tavLst>
                                        <p:tav tm="0">
                                          <p:val>
                                            <p:strVal val="#ppt_x"/>
                                          </p:val>
                                        </p:tav>
                                        <p:tav tm="100000">
                                          <p:val>
                                            <p:strVal val="#ppt_x"/>
                                          </p:val>
                                        </p:tav>
                                      </p:tavLst>
                                    </p:anim>
                                    <p:anim calcmode="lin" valueType="num">
                                      <p:cBhvr additive="base">
                                        <p:cTn id="119" dur="3000" fill="hold"/>
                                        <p:tgtEl>
                                          <p:spTgt spid="47"/>
                                        </p:tgtEl>
                                        <p:attrNameLst>
                                          <p:attrName>ppt_y</p:attrName>
                                        </p:attrNameLst>
                                      </p:cBhvr>
                                      <p:tavLst>
                                        <p:tav tm="0">
                                          <p:val>
                                            <p:strVal val="1+#ppt_h/2"/>
                                          </p:val>
                                        </p:tav>
                                        <p:tav tm="100000">
                                          <p:val>
                                            <p:strVal val="#ppt_y"/>
                                          </p:val>
                                        </p:tav>
                                      </p:tavLst>
                                    </p:anim>
                                  </p:childTnLst>
                                </p:cTn>
                              </p:par>
                              <p:par>
                                <p:cTn id="120" presetID="2" presetClass="entr" presetSubtype="4" fill="hold" grpId="0" nodeType="withEffect">
                                  <p:stCondLst>
                                    <p:cond delay="0"/>
                                  </p:stCondLst>
                                  <p:childTnLst>
                                    <p:set>
                                      <p:cBhvr>
                                        <p:cTn id="121" dur="1" fill="hold">
                                          <p:stCondLst>
                                            <p:cond delay="0"/>
                                          </p:stCondLst>
                                        </p:cTn>
                                        <p:tgtEl>
                                          <p:spTgt spid="48"/>
                                        </p:tgtEl>
                                        <p:attrNameLst>
                                          <p:attrName>style.visibility</p:attrName>
                                        </p:attrNameLst>
                                      </p:cBhvr>
                                      <p:to>
                                        <p:strVal val="visible"/>
                                      </p:to>
                                    </p:set>
                                    <p:anim calcmode="lin" valueType="num">
                                      <p:cBhvr additive="base">
                                        <p:cTn id="122" dur="3000" fill="hold"/>
                                        <p:tgtEl>
                                          <p:spTgt spid="48"/>
                                        </p:tgtEl>
                                        <p:attrNameLst>
                                          <p:attrName>ppt_x</p:attrName>
                                        </p:attrNameLst>
                                      </p:cBhvr>
                                      <p:tavLst>
                                        <p:tav tm="0">
                                          <p:val>
                                            <p:strVal val="#ppt_x"/>
                                          </p:val>
                                        </p:tav>
                                        <p:tav tm="100000">
                                          <p:val>
                                            <p:strVal val="#ppt_x"/>
                                          </p:val>
                                        </p:tav>
                                      </p:tavLst>
                                    </p:anim>
                                    <p:anim calcmode="lin" valueType="num">
                                      <p:cBhvr additive="base">
                                        <p:cTn id="123" dur="3000" fill="hold"/>
                                        <p:tgtEl>
                                          <p:spTgt spid="48"/>
                                        </p:tgtEl>
                                        <p:attrNameLst>
                                          <p:attrName>ppt_y</p:attrName>
                                        </p:attrNameLst>
                                      </p:cBhvr>
                                      <p:tavLst>
                                        <p:tav tm="0">
                                          <p:val>
                                            <p:strVal val="1+#ppt_h/2"/>
                                          </p:val>
                                        </p:tav>
                                        <p:tav tm="100000">
                                          <p:val>
                                            <p:strVal val="#ppt_y"/>
                                          </p:val>
                                        </p:tav>
                                      </p:tavLst>
                                    </p:anim>
                                  </p:childTnLst>
                                </p:cTn>
                              </p:par>
                              <p:par>
                                <p:cTn id="124" presetID="2" presetClass="entr" presetSubtype="4" fill="hold" grpId="0" nodeType="withEffect">
                                  <p:stCondLst>
                                    <p:cond delay="0"/>
                                  </p:stCondLst>
                                  <p:childTnLst>
                                    <p:set>
                                      <p:cBhvr>
                                        <p:cTn id="125" dur="1" fill="hold">
                                          <p:stCondLst>
                                            <p:cond delay="0"/>
                                          </p:stCondLst>
                                        </p:cTn>
                                        <p:tgtEl>
                                          <p:spTgt spid="49"/>
                                        </p:tgtEl>
                                        <p:attrNameLst>
                                          <p:attrName>style.visibility</p:attrName>
                                        </p:attrNameLst>
                                      </p:cBhvr>
                                      <p:to>
                                        <p:strVal val="visible"/>
                                      </p:to>
                                    </p:set>
                                    <p:anim calcmode="lin" valueType="num">
                                      <p:cBhvr additive="base">
                                        <p:cTn id="126" dur="3000" fill="hold"/>
                                        <p:tgtEl>
                                          <p:spTgt spid="49"/>
                                        </p:tgtEl>
                                        <p:attrNameLst>
                                          <p:attrName>ppt_x</p:attrName>
                                        </p:attrNameLst>
                                      </p:cBhvr>
                                      <p:tavLst>
                                        <p:tav tm="0">
                                          <p:val>
                                            <p:strVal val="#ppt_x"/>
                                          </p:val>
                                        </p:tav>
                                        <p:tav tm="100000">
                                          <p:val>
                                            <p:strVal val="#ppt_x"/>
                                          </p:val>
                                        </p:tav>
                                      </p:tavLst>
                                    </p:anim>
                                    <p:anim calcmode="lin" valueType="num">
                                      <p:cBhvr additive="base">
                                        <p:cTn id="127" dur="3000" fill="hold"/>
                                        <p:tgtEl>
                                          <p:spTgt spid="49"/>
                                        </p:tgtEl>
                                        <p:attrNameLst>
                                          <p:attrName>ppt_y</p:attrName>
                                        </p:attrNameLst>
                                      </p:cBhvr>
                                      <p:tavLst>
                                        <p:tav tm="0">
                                          <p:val>
                                            <p:strVal val="1+#ppt_h/2"/>
                                          </p:val>
                                        </p:tav>
                                        <p:tav tm="100000">
                                          <p:val>
                                            <p:strVal val="#ppt_y"/>
                                          </p:val>
                                        </p:tav>
                                      </p:tavLst>
                                    </p:anim>
                                  </p:childTnLst>
                                </p:cTn>
                              </p:par>
                              <p:par>
                                <p:cTn id="128" presetID="2" presetClass="entr" presetSubtype="4" fill="hold" grpId="0" nodeType="withEffect">
                                  <p:stCondLst>
                                    <p:cond delay="0"/>
                                  </p:stCondLst>
                                  <p:childTnLst>
                                    <p:set>
                                      <p:cBhvr>
                                        <p:cTn id="129" dur="1" fill="hold">
                                          <p:stCondLst>
                                            <p:cond delay="0"/>
                                          </p:stCondLst>
                                        </p:cTn>
                                        <p:tgtEl>
                                          <p:spTgt spid="20"/>
                                        </p:tgtEl>
                                        <p:attrNameLst>
                                          <p:attrName>style.visibility</p:attrName>
                                        </p:attrNameLst>
                                      </p:cBhvr>
                                      <p:to>
                                        <p:strVal val="visible"/>
                                      </p:to>
                                    </p:set>
                                    <p:anim calcmode="lin" valueType="num">
                                      <p:cBhvr additive="base">
                                        <p:cTn id="130" dur="3000" fill="hold"/>
                                        <p:tgtEl>
                                          <p:spTgt spid="20"/>
                                        </p:tgtEl>
                                        <p:attrNameLst>
                                          <p:attrName>ppt_x</p:attrName>
                                        </p:attrNameLst>
                                      </p:cBhvr>
                                      <p:tavLst>
                                        <p:tav tm="0">
                                          <p:val>
                                            <p:strVal val="#ppt_x"/>
                                          </p:val>
                                        </p:tav>
                                        <p:tav tm="100000">
                                          <p:val>
                                            <p:strVal val="#ppt_x"/>
                                          </p:val>
                                        </p:tav>
                                      </p:tavLst>
                                    </p:anim>
                                    <p:anim calcmode="lin" valueType="num">
                                      <p:cBhvr additive="base">
                                        <p:cTn id="131" dur="3000" fill="hold"/>
                                        <p:tgtEl>
                                          <p:spTgt spid="20"/>
                                        </p:tgtEl>
                                        <p:attrNameLst>
                                          <p:attrName>ppt_y</p:attrName>
                                        </p:attrNameLst>
                                      </p:cBhvr>
                                      <p:tavLst>
                                        <p:tav tm="0">
                                          <p:val>
                                            <p:strVal val="1+#ppt_h/2"/>
                                          </p:val>
                                        </p:tav>
                                        <p:tav tm="100000">
                                          <p:val>
                                            <p:strVal val="#ppt_y"/>
                                          </p:val>
                                        </p:tav>
                                      </p:tavLst>
                                    </p:anim>
                                  </p:childTnLst>
                                </p:cTn>
                              </p:par>
                              <p:par>
                                <p:cTn id="132" presetID="2" presetClass="entr" presetSubtype="4" fill="hold" grpId="0" nodeType="withEffect">
                                  <p:stCondLst>
                                    <p:cond delay="0"/>
                                  </p:stCondLst>
                                  <p:childTnLst>
                                    <p:set>
                                      <p:cBhvr>
                                        <p:cTn id="133" dur="1" fill="hold">
                                          <p:stCondLst>
                                            <p:cond delay="0"/>
                                          </p:stCondLst>
                                        </p:cTn>
                                        <p:tgtEl>
                                          <p:spTgt spid="21"/>
                                        </p:tgtEl>
                                        <p:attrNameLst>
                                          <p:attrName>style.visibility</p:attrName>
                                        </p:attrNameLst>
                                      </p:cBhvr>
                                      <p:to>
                                        <p:strVal val="visible"/>
                                      </p:to>
                                    </p:set>
                                    <p:anim calcmode="lin" valueType="num">
                                      <p:cBhvr additive="base">
                                        <p:cTn id="134" dur="3000" fill="hold"/>
                                        <p:tgtEl>
                                          <p:spTgt spid="21"/>
                                        </p:tgtEl>
                                        <p:attrNameLst>
                                          <p:attrName>ppt_x</p:attrName>
                                        </p:attrNameLst>
                                      </p:cBhvr>
                                      <p:tavLst>
                                        <p:tav tm="0">
                                          <p:val>
                                            <p:strVal val="#ppt_x"/>
                                          </p:val>
                                        </p:tav>
                                        <p:tav tm="100000">
                                          <p:val>
                                            <p:strVal val="#ppt_x"/>
                                          </p:val>
                                        </p:tav>
                                      </p:tavLst>
                                    </p:anim>
                                    <p:anim calcmode="lin" valueType="num">
                                      <p:cBhvr additive="base">
                                        <p:cTn id="135" dur="3000" fill="hold"/>
                                        <p:tgtEl>
                                          <p:spTgt spid="21"/>
                                        </p:tgtEl>
                                        <p:attrNameLst>
                                          <p:attrName>ppt_y</p:attrName>
                                        </p:attrNameLst>
                                      </p:cBhvr>
                                      <p:tavLst>
                                        <p:tav tm="0">
                                          <p:val>
                                            <p:strVal val="1+#ppt_h/2"/>
                                          </p:val>
                                        </p:tav>
                                        <p:tav tm="100000">
                                          <p:val>
                                            <p:strVal val="#ppt_y"/>
                                          </p:val>
                                        </p:tav>
                                      </p:tavLst>
                                    </p:anim>
                                  </p:childTnLst>
                                </p:cTn>
                              </p:par>
                              <p:par>
                                <p:cTn id="136" presetID="2" presetClass="entr" presetSubtype="4" fill="hold" grpId="0" nodeType="withEffect">
                                  <p:stCondLst>
                                    <p:cond delay="0"/>
                                  </p:stCondLst>
                                  <p:childTnLst>
                                    <p:set>
                                      <p:cBhvr>
                                        <p:cTn id="137" dur="1" fill="hold">
                                          <p:stCondLst>
                                            <p:cond delay="0"/>
                                          </p:stCondLst>
                                        </p:cTn>
                                        <p:tgtEl>
                                          <p:spTgt spid="22"/>
                                        </p:tgtEl>
                                        <p:attrNameLst>
                                          <p:attrName>style.visibility</p:attrName>
                                        </p:attrNameLst>
                                      </p:cBhvr>
                                      <p:to>
                                        <p:strVal val="visible"/>
                                      </p:to>
                                    </p:set>
                                    <p:anim calcmode="lin" valueType="num">
                                      <p:cBhvr additive="base">
                                        <p:cTn id="138" dur="3000" fill="hold"/>
                                        <p:tgtEl>
                                          <p:spTgt spid="22"/>
                                        </p:tgtEl>
                                        <p:attrNameLst>
                                          <p:attrName>ppt_x</p:attrName>
                                        </p:attrNameLst>
                                      </p:cBhvr>
                                      <p:tavLst>
                                        <p:tav tm="0">
                                          <p:val>
                                            <p:strVal val="#ppt_x"/>
                                          </p:val>
                                        </p:tav>
                                        <p:tav tm="100000">
                                          <p:val>
                                            <p:strVal val="#ppt_x"/>
                                          </p:val>
                                        </p:tav>
                                      </p:tavLst>
                                    </p:anim>
                                    <p:anim calcmode="lin" valueType="num">
                                      <p:cBhvr additive="base">
                                        <p:cTn id="139" dur="3000" fill="hold"/>
                                        <p:tgtEl>
                                          <p:spTgt spid="22"/>
                                        </p:tgtEl>
                                        <p:attrNameLst>
                                          <p:attrName>ppt_y</p:attrName>
                                        </p:attrNameLst>
                                      </p:cBhvr>
                                      <p:tavLst>
                                        <p:tav tm="0">
                                          <p:val>
                                            <p:strVal val="1+#ppt_h/2"/>
                                          </p:val>
                                        </p:tav>
                                        <p:tav tm="100000">
                                          <p:val>
                                            <p:strVal val="#ppt_y"/>
                                          </p:val>
                                        </p:tav>
                                      </p:tavLst>
                                    </p:anim>
                                  </p:childTnLst>
                                </p:cTn>
                              </p:par>
                              <p:par>
                                <p:cTn id="140" presetID="2" presetClass="entr" presetSubtype="4" fill="hold" grpId="0" nodeType="withEffect">
                                  <p:stCondLst>
                                    <p:cond delay="0"/>
                                  </p:stCondLst>
                                  <p:childTnLst>
                                    <p:set>
                                      <p:cBhvr>
                                        <p:cTn id="141" dur="1" fill="hold">
                                          <p:stCondLst>
                                            <p:cond delay="0"/>
                                          </p:stCondLst>
                                        </p:cTn>
                                        <p:tgtEl>
                                          <p:spTgt spid="23"/>
                                        </p:tgtEl>
                                        <p:attrNameLst>
                                          <p:attrName>style.visibility</p:attrName>
                                        </p:attrNameLst>
                                      </p:cBhvr>
                                      <p:to>
                                        <p:strVal val="visible"/>
                                      </p:to>
                                    </p:set>
                                    <p:anim calcmode="lin" valueType="num">
                                      <p:cBhvr additive="base">
                                        <p:cTn id="142" dur="3000" fill="hold"/>
                                        <p:tgtEl>
                                          <p:spTgt spid="23"/>
                                        </p:tgtEl>
                                        <p:attrNameLst>
                                          <p:attrName>ppt_x</p:attrName>
                                        </p:attrNameLst>
                                      </p:cBhvr>
                                      <p:tavLst>
                                        <p:tav tm="0">
                                          <p:val>
                                            <p:strVal val="#ppt_x"/>
                                          </p:val>
                                        </p:tav>
                                        <p:tav tm="100000">
                                          <p:val>
                                            <p:strVal val="#ppt_x"/>
                                          </p:val>
                                        </p:tav>
                                      </p:tavLst>
                                    </p:anim>
                                    <p:anim calcmode="lin" valueType="num">
                                      <p:cBhvr additive="base">
                                        <p:cTn id="143" dur="3000" fill="hold"/>
                                        <p:tgtEl>
                                          <p:spTgt spid="23"/>
                                        </p:tgtEl>
                                        <p:attrNameLst>
                                          <p:attrName>ppt_y</p:attrName>
                                        </p:attrNameLst>
                                      </p:cBhvr>
                                      <p:tavLst>
                                        <p:tav tm="0">
                                          <p:val>
                                            <p:strVal val="1+#ppt_h/2"/>
                                          </p:val>
                                        </p:tav>
                                        <p:tav tm="100000">
                                          <p:val>
                                            <p:strVal val="#ppt_y"/>
                                          </p:val>
                                        </p:tav>
                                      </p:tavLst>
                                    </p:anim>
                                  </p:childTnLst>
                                </p:cTn>
                              </p:par>
                              <p:par>
                                <p:cTn id="144" presetID="2" presetClass="entr" presetSubtype="4" fill="hold" grpId="0" nodeType="withEffect">
                                  <p:stCondLst>
                                    <p:cond delay="0"/>
                                  </p:stCondLst>
                                  <p:childTnLst>
                                    <p:set>
                                      <p:cBhvr>
                                        <p:cTn id="145" dur="1" fill="hold">
                                          <p:stCondLst>
                                            <p:cond delay="0"/>
                                          </p:stCondLst>
                                        </p:cTn>
                                        <p:tgtEl>
                                          <p:spTgt spid="24"/>
                                        </p:tgtEl>
                                        <p:attrNameLst>
                                          <p:attrName>style.visibility</p:attrName>
                                        </p:attrNameLst>
                                      </p:cBhvr>
                                      <p:to>
                                        <p:strVal val="visible"/>
                                      </p:to>
                                    </p:set>
                                    <p:anim calcmode="lin" valueType="num">
                                      <p:cBhvr additive="base">
                                        <p:cTn id="146" dur="3000" fill="hold"/>
                                        <p:tgtEl>
                                          <p:spTgt spid="24"/>
                                        </p:tgtEl>
                                        <p:attrNameLst>
                                          <p:attrName>ppt_x</p:attrName>
                                        </p:attrNameLst>
                                      </p:cBhvr>
                                      <p:tavLst>
                                        <p:tav tm="0">
                                          <p:val>
                                            <p:strVal val="#ppt_x"/>
                                          </p:val>
                                        </p:tav>
                                        <p:tav tm="100000">
                                          <p:val>
                                            <p:strVal val="#ppt_x"/>
                                          </p:val>
                                        </p:tav>
                                      </p:tavLst>
                                    </p:anim>
                                    <p:anim calcmode="lin" valueType="num">
                                      <p:cBhvr additive="base">
                                        <p:cTn id="147" dur="3000" fill="hold"/>
                                        <p:tgtEl>
                                          <p:spTgt spid="24"/>
                                        </p:tgtEl>
                                        <p:attrNameLst>
                                          <p:attrName>ppt_y</p:attrName>
                                        </p:attrNameLst>
                                      </p:cBhvr>
                                      <p:tavLst>
                                        <p:tav tm="0">
                                          <p:val>
                                            <p:strVal val="1+#ppt_h/2"/>
                                          </p:val>
                                        </p:tav>
                                        <p:tav tm="100000">
                                          <p:val>
                                            <p:strVal val="#ppt_y"/>
                                          </p:val>
                                        </p:tav>
                                      </p:tavLst>
                                    </p:anim>
                                  </p:childTnLst>
                                </p:cTn>
                              </p:par>
                              <p:par>
                                <p:cTn id="148" presetID="2" presetClass="entr" presetSubtype="4" fill="hold" grpId="0" nodeType="withEffect">
                                  <p:stCondLst>
                                    <p:cond delay="0"/>
                                  </p:stCondLst>
                                  <p:childTnLst>
                                    <p:set>
                                      <p:cBhvr>
                                        <p:cTn id="149" dur="1" fill="hold">
                                          <p:stCondLst>
                                            <p:cond delay="0"/>
                                          </p:stCondLst>
                                        </p:cTn>
                                        <p:tgtEl>
                                          <p:spTgt spid="25"/>
                                        </p:tgtEl>
                                        <p:attrNameLst>
                                          <p:attrName>style.visibility</p:attrName>
                                        </p:attrNameLst>
                                      </p:cBhvr>
                                      <p:to>
                                        <p:strVal val="visible"/>
                                      </p:to>
                                    </p:set>
                                    <p:anim calcmode="lin" valueType="num">
                                      <p:cBhvr additive="base">
                                        <p:cTn id="150" dur="3000" fill="hold"/>
                                        <p:tgtEl>
                                          <p:spTgt spid="25"/>
                                        </p:tgtEl>
                                        <p:attrNameLst>
                                          <p:attrName>ppt_x</p:attrName>
                                        </p:attrNameLst>
                                      </p:cBhvr>
                                      <p:tavLst>
                                        <p:tav tm="0">
                                          <p:val>
                                            <p:strVal val="#ppt_x"/>
                                          </p:val>
                                        </p:tav>
                                        <p:tav tm="100000">
                                          <p:val>
                                            <p:strVal val="#ppt_x"/>
                                          </p:val>
                                        </p:tav>
                                      </p:tavLst>
                                    </p:anim>
                                    <p:anim calcmode="lin" valueType="num">
                                      <p:cBhvr additive="base">
                                        <p:cTn id="151" dur="3000" fill="hold"/>
                                        <p:tgtEl>
                                          <p:spTgt spid="25"/>
                                        </p:tgtEl>
                                        <p:attrNameLst>
                                          <p:attrName>ppt_y</p:attrName>
                                        </p:attrNameLst>
                                      </p:cBhvr>
                                      <p:tavLst>
                                        <p:tav tm="0">
                                          <p:val>
                                            <p:strVal val="1+#ppt_h/2"/>
                                          </p:val>
                                        </p:tav>
                                        <p:tav tm="100000">
                                          <p:val>
                                            <p:strVal val="#ppt_y"/>
                                          </p:val>
                                        </p:tav>
                                      </p:tavLst>
                                    </p:anim>
                                  </p:childTnLst>
                                </p:cTn>
                              </p:par>
                              <p:par>
                                <p:cTn id="152" presetID="2" presetClass="entr" presetSubtype="4" fill="hold" grpId="0" nodeType="withEffect">
                                  <p:stCondLst>
                                    <p:cond delay="0"/>
                                  </p:stCondLst>
                                  <p:childTnLst>
                                    <p:set>
                                      <p:cBhvr>
                                        <p:cTn id="153" dur="1" fill="hold">
                                          <p:stCondLst>
                                            <p:cond delay="0"/>
                                          </p:stCondLst>
                                        </p:cTn>
                                        <p:tgtEl>
                                          <p:spTgt spid="26"/>
                                        </p:tgtEl>
                                        <p:attrNameLst>
                                          <p:attrName>style.visibility</p:attrName>
                                        </p:attrNameLst>
                                      </p:cBhvr>
                                      <p:to>
                                        <p:strVal val="visible"/>
                                      </p:to>
                                    </p:set>
                                    <p:anim calcmode="lin" valueType="num">
                                      <p:cBhvr additive="base">
                                        <p:cTn id="154" dur="3000" fill="hold"/>
                                        <p:tgtEl>
                                          <p:spTgt spid="26"/>
                                        </p:tgtEl>
                                        <p:attrNameLst>
                                          <p:attrName>ppt_x</p:attrName>
                                        </p:attrNameLst>
                                      </p:cBhvr>
                                      <p:tavLst>
                                        <p:tav tm="0">
                                          <p:val>
                                            <p:strVal val="#ppt_x"/>
                                          </p:val>
                                        </p:tav>
                                        <p:tav tm="100000">
                                          <p:val>
                                            <p:strVal val="#ppt_x"/>
                                          </p:val>
                                        </p:tav>
                                      </p:tavLst>
                                    </p:anim>
                                    <p:anim calcmode="lin" valueType="num">
                                      <p:cBhvr additive="base">
                                        <p:cTn id="155" dur="3000" fill="hold"/>
                                        <p:tgtEl>
                                          <p:spTgt spid="26"/>
                                        </p:tgtEl>
                                        <p:attrNameLst>
                                          <p:attrName>ppt_y</p:attrName>
                                        </p:attrNameLst>
                                      </p:cBhvr>
                                      <p:tavLst>
                                        <p:tav tm="0">
                                          <p:val>
                                            <p:strVal val="1+#ppt_h/2"/>
                                          </p:val>
                                        </p:tav>
                                        <p:tav tm="100000">
                                          <p:val>
                                            <p:strVal val="#ppt_y"/>
                                          </p:val>
                                        </p:tav>
                                      </p:tavLst>
                                    </p:anim>
                                  </p:childTnLst>
                                </p:cTn>
                              </p:par>
                              <p:par>
                                <p:cTn id="156" presetID="2" presetClass="entr" presetSubtype="4" fill="hold" grpId="0" nodeType="withEffect">
                                  <p:stCondLst>
                                    <p:cond delay="0"/>
                                  </p:stCondLst>
                                  <p:childTnLst>
                                    <p:set>
                                      <p:cBhvr>
                                        <p:cTn id="157" dur="1" fill="hold">
                                          <p:stCondLst>
                                            <p:cond delay="0"/>
                                          </p:stCondLst>
                                        </p:cTn>
                                        <p:tgtEl>
                                          <p:spTgt spid="27"/>
                                        </p:tgtEl>
                                        <p:attrNameLst>
                                          <p:attrName>style.visibility</p:attrName>
                                        </p:attrNameLst>
                                      </p:cBhvr>
                                      <p:to>
                                        <p:strVal val="visible"/>
                                      </p:to>
                                    </p:set>
                                    <p:anim calcmode="lin" valueType="num">
                                      <p:cBhvr additive="base">
                                        <p:cTn id="158" dur="3000" fill="hold"/>
                                        <p:tgtEl>
                                          <p:spTgt spid="27"/>
                                        </p:tgtEl>
                                        <p:attrNameLst>
                                          <p:attrName>ppt_x</p:attrName>
                                        </p:attrNameLst>
                                      </p:cBhvr>
                                      <p:tavLst>
                                        <p:tav tm="0">
                                          <p:val>
                                            <p:strVal val="#ppt_x"/>
                                          </p:val>
                                        </p:tav>
                                        <p:tav tm="100000">
                                          <p:val>
                                            <p:strVal val="#ppt_x"/>
                                          </p:val>
                                        </p:tav>
                                      </p:tavLst>
                                    </p:anim>
                                    <p:anim calcmode="lin" valueType="num">
                                      <p:cBhvr additive="base">
                                        <p:cTn id="159" dur="3000" fill="hold"/>
                                        <p:tgtEl>
                                          <p:spTgt spid="27"/>
                                        </p:tgtEl>
                                        <p:attrNameLst>
                                          <p:attrName>ppt_y</p:attrName>
                                        </p:attrNameLst>
                                      </p:cBhvr>
                                      <p:tavLst>
                                        <p:tav tm="0">
                                          <p:val>
                                            <p:strVal val="1+#ppt_h/2"/>
                                          </p:val>
                                        </p:tav>
                                        <p:tav tm="100000">
                                          <p:val>
                                            <p:strVal val="#ppt_y"/>
                                          </p:val>
                                        </p:tav>
                                      </p:tavLst>
                                    </p:anim>
                                  </p:childTnLst>
                                </p:cTn>
                              </p:par>
                              <p:par>
                                <p:cTn id="160" presetID="2" presetClass="entr" presetSubtype="4" fill="hold" grpId="0" nodeType="withEffect">
                                  <p:stCondLst>
                                    <p:cond delay="0"/>
                                  </p:stCondLst>
                                  <p:childTnLst>
                                    <p:set>
                                      <p:cBhvr>
                                        <p:cTn id="161" dur="1" fill="hold">
                                          <p:stCondLst>
                                            <p:cond delay="0"/>
                                          </p:stCondLst>
                                        </p:cTn>
                                        <p:tgtEl>
                                          <p:spTgt spid="28"/>
                                        </p:tgtEl>
                                        <p:attrNameLst>
                                          <p:attrName>style.visibility</p:attrName>
                                        </p:attrNameLst>
                                      </p:cBhvr>
                                      <p:to>
                                        <p:strVal val="visible"/>
                                      </p:to>
                                    </p:set>
                                    <p:anim calcmode="lin" valueType="num">
                                      <p:cBhvr additive="base">
                                        <p:cTn id="162" dur="3000" fill="hold"/>
                                        <p:tgtEl>
                                          <p:spTgt spid="28"/>
                                        </p:tgtEl>
                                        <p:attrNameLst>
                                          <p:attrName>ppt_x</p:attrName>
                                        </p:attrNameLst>
                                      </p:cBhvr>
                                      <p:tavLst>
                                        <p:tav tm="0">
                                          <p:val>
                                            <p:strVal val="#ppt_x"/>
                                          </p:val>
                                        </p:tav>
                                        <p:tav tm="100000">
                                          <p:val>
                                            <p:strVal val="#ppt_x"/>
                                          </p:val>
                                        </p:tav>
                                      </p:tavLst>
                                    </p:anim>
                                    <p:anim calcmode="lin" valueType="num">
                                      <p:cBhvr additive="base">
                                        <p:cTn id="163" dur="3000" fill="hold"/>
                                        <p:tgtEl>
                                          <p:spTgt spid="28"/>
                                        </p:tgtEl>
                                        <p:attrNameLst>
                                          <p:attrName>ppt_y</p:attrName>
                                        </p:attrNameLst>
                                      </p:cBhvr>
                                      <p:tavLst>
                                        <p:tav tm="0">
                                          <p:val>
                                            <p:strVal val="1+#ppt_h/2"/>
                                          </p:val>
                                        </p:tav>
                                        <p:tav tm="100000">
                                          <p:val>
                                            <p:strVal val="#ppt_y"/>
                                          </p:val>
                                        </p:tav>
                                      </p:tavLst>
                                    </p:anim>
                                  </p:childTnLst>
                                </p:cTn>
                              </p:par>
                              <p:par>
                                <p:cTn id="164" presetID="2" presetClass="entr" presetSubtype="4" fill="hold" grpId="0" nodeType="withEffect">
                                  <p:stCondLst>
                                    <p:cond delay="0"/>
                                  </p:stCondLst>
                                  <p:childTnLst>
                                    <p:set>
                                      <p:cBhvr>
                                        <p:cTn id="165" dur="1" fill="hold">
                                          <p:stCondLst>
                                            <p:cond delay="0"/>
                                          </p:stCondLst>
                                        </p:cTn>
                                        <p:tgtEl>
                                          <p:spTgt spid="29"/>
                                        </p:tgtEl>
                                        <p:attrNameLst>
                                          <p:attrName>style.visibility</p:attrName>
                                        </p:attrNameLst>
                                      </p:cBhvr>
                                      <p:to>
                                        <p:strVal val="visible"/>
                                      </p:to>
                                    </p:set>
                                    <p:anim calcmode="lin" valueType="num">
                                      <p:cBhvr additive="base">
                                        <p:cTn id="166" dur="3000" fill="hold"/>
                                        <p:tgtEl>
                                          <p:spTgt spid="29"/>
                                        </p:tgtEl>
                                        <p:attrNameLst>
                                          <p:attrName>ppt_x</p:attrName>
                                        </p:attrNameLst>
                                      </p:cBhvr>
                                      <p:tavLst>
                                        <p:tav tm="0">
                                          <p:val>
                                            <p:strVal val="#ppt_x"/>
                                          </p:val>
                                        </p:tav>
                                        <p:tav tm="100000">
                                          <p:val>
                                            <p:strVal val="#ppt_x"/>
                                          </p:val>
                                        </p:tav>
                                      </p:tavLst>
                                    </p:anim>
                                    <p:anim calcmode="lin" valueType="num">
                                      <p:cBhvr additive="base">
                                        <p:cTn id="167" dur="3000" fill="hold"/>
                                        <p:tgtEl>
                                          <p:spTgt spid="29"/>
                                        </p:tgtEl>
                                        <p:attrNameLst>
                                          <p:attrName>ppt_y</p:attrName>
                                        </p:attrNameLst>
                                      </p:cBhvr>
                                      <p:tavLst>
                                        <p:tav tm="0">
                                          <p:val>
                                            <p:strVal val="1+#ppt_h/2"/>
                                          </p:val>
                                        </p:tav>
                                        <p:tav tm="100000">
                                          <p:val>
                                            <p:strVal val="#ppt_y"/>
                                          </p:val>
                                        </p:tav>
                                      </p:tavLst>
                                    </p:anim>
                                  </p:childTnLst>
                                </p:cTn>
                              </p:par>
                              <p:par>
                                <p:cTn id="168" presetID="2" presetClass="entr" presetSubtype="4" fill="hold" grpId="0" nodeType="withEffect">
                                  <p:stCondLst>
                                    <p:cond delay="0"/>
                                  </p:stCondLst>
                                  <p:childTnLst>
                                    <p:set>
                                      <p:cBhvr>
                                        <p:cTn id="169" dur="1" fill="hold">
                                          <p:stCondLst>
                                            <p:cond delay="0"/>
                                          </p:stCondLst>
                                        </p:cTn>
                                        <p:tgtEl>
                                          <p:spTgt spid="30"/>
                                        </p:tgtEl>
                                        <p:attrNameLst>
                                          <p:attrName>style.visibility</p:attrName>
                                        </p:attrNameLst>
                                      </p:cBhvr>
                                      <p:to>
                                        <p:strVal val="visible"/>
                                      </p:to>
                                    </p:set>
                                    <p:anim calcmode="lin" valueType="num">
                                      <p:cBhvr additive="base">
                                        <p:cTn id="170" dur="3000" fill="hold"/>
                                        <p:tgtEl>
                                          <p:spTgt spid="30"/>
                                        </p:tgtEl>
                                        <p:attrNameLst>
                                          <p:attrName>ppt_x</p:attrName>
                                        </p:attrNameLst>
                                      </p:cBhvr>
                                      <p:tavLst>
                                        <p:tav tm="0">
                                          <p:val>
                                            <p:strVal val="#ppt_x"/>
                                          </p:val>
                                        </p:tav>
                                        <p:tav tm="100000">
                                          <p:val>
                                            <p:strVal val="#ppt_x"/>
                                          </p:val>
                                        </p:tav>
                                      </p:tavLst>
                                    </p:anim>
                                    <p:anim calcmode="lin" valueType="num">
                                      <p:cBhvr additive="base">
                                        <p:cTn id="171" dur="3000" fill="hold"/>
                                        <p:tgtEl>
                                          <p:spTgt spid="30"/>
                                        </p:tgtEl>
                                        <p:attrNameLst>
                                          <p:attrName>ppt_y</p:attrName>
                                        </p:attrNameLst>
                                      </p:cBhvr>
                                      <p:tavLst>
                                        <p:tav tm="0">
                                          <p:val>
                                            <p:strVal val="1+#ppt_h/2"/>
                                          </p:val>
                                        </p:tav>
                                        <p:tav tm="100000">
                                          <p:val>
                                            <p:strVal val="#ppt_y"/>
                                          </p:val>
                                        </p:tav>
                                      </p:tavLst>
                                    </p:anim>
                                  </p:childTnLst>
                                </p:cTn>
                              </p:par>
                              <p:par>
                                <p:cTn id="172" presetID="2" presetClass="entr" presetSubtype="4" fill="hold" grpId="0" nodeType="withEffect">
                                  <p:stCondLst>
                                    <p:cond delay="0"/>
                                  </p:stCondLst>
                                  <p:childTnLst>
                                    <p:set>
                                      <p:cBhvr>
                                        <p:cTn id="173" dur="1" fill="hold">
                                          <p:stCondLst>
                                            <p:cond delay="0"/>
                                          </p:stCondLst>
                                        </p:cTn>
                                        <p:tgtEl>
                                          <p:spTgt spid="31"/>
                                        </p:tgtEl>
                                        <p:attrNameLst>
                                          <p:attrName>style.visibility</p:attrName>
                                        </p:attrNameLst>
                                      </p:cBhvr>
                                      <p:to>
                                        <p:strVal val="visible"/>
                                      </p:to>
                                    </p:set>
                                    <p:anim calcmode="lin" valueType="num">
                                      <p:cBhvr additive="base">
                                        <p:cTn id="174" dur="3000" fill="hold"/>
                                        <p:tgtEl>
                                          <p:spTgt spid="31"/>
                                        </p:tgtEl>
                                        <p:attrNameLst>
                                          <p:attrName>ppt_x</p:attrName>
                                        </p:attrNameLst>
                                      </p:cBhvr>
                                      <p:tavLst>
                                        <p:tav tm="0">
                                          <p:val>
                                            <p:strVal val="#ppt_x"/>
                                          </p:val>
                                        </p:tav>
                                        <p:tav tm="100000">
                                          <p:val>
                                            <p:strVal val="#ppt_x"/>
                                          </p:val>
                                        </p:tav>
                                      </p:tavLst>
                                    </p:anim>
                                    <p:anim calcmode="lin" valueType="num">
                                      <p:cBhvr additive="base">
                                        <p:cTn id="175" dur="3000" fill="hold"/>
                                        <p:tgtEl>
                                          <p:spTgt spid="31"/>
                                        </p:tgtEl>
                                        <p:attrNameLst>
                                          <p:attrName>ppt_y</p:attrName>
                                        </p:attrNameLst>
                                      </p:cBhvr>
                                      <p:tavLst>
                                        <p:tav tm="0">
                                          <p:val>
                                            <p:strVal val="1+#ppt_h/2"/>
                                          </p:val>
                                        </p:tav>
                                        <p:tav tm="100000">
                                          <p:val>
                                            <p:strVal val="#ppt_y"/>
                                          </p:val>
                                        </p:tav>
                                      </p:tavLst>
                                    </p:anim>
                                  </p:childTnLst>
                                </p:cTn>
                              </p:par>
                              <p:par>
                                <p:cTn id="176" presetID="2" presetClass="entr" presetSubtype="4" fill="hold" grpId="0" nodeType="withEffect">
                                  <p:stCondLst>
                                    <p:cond delay="0"/>
                                  </p:stCondLst>
                                  <p:childTnLst>
                                    <p:set>
                                      <p:cBhvr>
                                        <p:cTn id="177" dur="1" fill="hold">
                                          <p:stCondLst>
                                            <p:cond delay="0"/>
                                          </p:stCondLst>
                                        </p:cTn>
                                        <p:tgtEl>
                                          <p:spTgt spid="32"/>
                                        </p:tgtEl>
                                        <p:attrNameLst>
                                          <p:attrName>style.visibility</p:attrName>
                                        </p:attrNameLst>
                                      </p:cBhvr>
                                      <p:to>
                                        <p:strVal val="visible"/>
                                      </p:to>
                                    </p:set>
                                    <p:anim calcmode="lin" valueType="num">
                                      <p:cBhvr additive="base">
                                        <p:cTn id="178" dur="3000" fill="hold"/>
                                        <p:tgtEl>
                                          <p:spTgt spid="32"/>
                                        </p:tgtEl>
                                        <p:attrNameLst>
                                          <p:attrName>ppt_x</p:attrName>
                                        </p:attrNameLst>
                                      </p:cBhvr>
                                      <p:tavLst>
                                        <p:tav tm="0">
                                          <p:val>
                                            <p:strVal val="#ppt_x"/>
                                          </p:val>
                                        </p:tav>
                                        <p:tav tm="100000">
                                          <p:val>
                                            <p:strVal val="#ppt_x"/>
                                          </p:val>
                                        </p:tav>
                                      </p:tavLst>
                                    </p:anim>
                                    <p:anim calcmode="lin" valueType="num">
                                      <p:cBhvr additive="base">
                                        <p:cTn id="179" dur="3000" fill="hold"/>
                                        <p:tgtEl>
                                          <p:spTgt spid="32"/>
                                        </p:tgtEl>
                                        <p:attrNameLst>
                                          <p:attrName>ppt_y</p:attrName>
                                        </p:attrNameLst>
                                      </p:cBhvr>
                                      <p:tavLst>
                                        <p:tav tm="0">
                                          <p:val>
                                            <p:strVal val="1+#ppt_h/2"/>
                                          </p:val>
                                        </p:tav>
                                        <p:tav tm="100000">
                                          <p:val>
                                            <p:strVal val="#ppt_y"/>
                                          </p:val>
                                        </p:tav>
                                      </p:tavLst>
                                    </p:anim>
                                  </p:childTnLst>
                                </p:cTn>
                              </p:par>
                              <p:par>
                                <p:cTn id="180" presetID="2" presetClass="entr" presetSubtype="4" fill="hold" grpId="0" nodeType="withEffect">
                                  <p:stCondLst>
                                    <p:cond delay="0"/>
                                  </p:stCondLst>
                                  <p:childTnLst>
                                    <p:set>
                                      <p:cBhvr>
                                        <p:cTn id="181" dur="1" fill="hold">
                                          <p:stCondLst>
                                            <p:cond delay="0"/>
                                          </p:stCondLst>
                                        </p:cTn>
                                        <p:tgtEl>
                                          <p:spTgt spid="33"/>
                                        </p:tgtEl>
                                        <p:attrNameLst>
                                          <p:attrName>style.visibility</p:attrName>
                                        </p:attrNameLst>
                                      </p:cBhvr>
                                      <p:to>
                                        <p:strVal val="visible"/>
                                      </p:to>
                                    </p:set>
                                    <p:anim calcmode="lin" valueType="num">
                                      <p:cBhvr additive="base">
                                        <p:cTn id="182" dur="3000" fill="hold"/>
                                        <p:tgtEl>
                                          <p:spTgt spid="33"/>
                                        </p:tgtEl>
                                        <p:attrNameLst>
                                          <p:attrName>ppt_x</p:attrName>
                                        </p:attrNameLst>
                                      </p:cBhvr>
                                      <p:tavLst>
                                        <p:tav tm="0">
                                          <p:val>
                                            <p:strVal val="#ppt_x"/>
                                          </p:val>
                                        </p:tav>
                                        <p:tav tm="100000">
                                          <p:val>
                                            <p:strVal val="#ppt_x"/>
                                          </p:val>
                                        </p:tav>
                                      </p:tavLst>
                                    </p:anim>
                                    <p:anim calcmode="lin" valueType="num">
                                      <p:cBhvr additive="base">
                                        <p:cTn id="183" dur="3000" fill="hold"/>
                                        <p:tgtEl>
                                          <p:spTgt spid="33"/>
                                        </p:tgtEl>
                                        <p:attrNameLst>
                                          <p:attrName>ppt_y</p:attrName>
                                        </p:attrNameLst>
                                      </p:cBhvr>
                                      <p:tavLst>
                                        <p:tav tm="0">
                                          <p:val>
                                            <p:strVal val="1+#ppt_h/2"/>
                                          </p:val>
                                        </p:tav>
                                        <p:tav tm="100000">
                                          <p:val>
                                            <p:strVal val="#ppt_y"/>
                                          </p:val>
                                        </p:tav>
                                      </p:tavLst>
                                    </p:anim>
                                  </p:childTnLst>
                                </p:cTn>
                              </p:par>
                              <p:par>
                                <p:cTn id="184" presetID="2" presetClass="entr" presetSubtype="4" fill="hold" grpId="0" nodeType="withEffect">
                                  <p:stCondLst>
                                    <p:cond delay="0"/>
                                  </p:stCondLst>
                                  <p:childTnLst>
                                    <p:set>
                                      <p:cBhvr>
                                        <p:cTn id="185" dur="1" fill="hold">
                                          <p:stCondLst>
                                            <p:cond delay="0"/>
                                          </p:stCondLst>
                                        </p:cTn>
                                        <p:tgtEl>
                                          <p:spTgt spid="34"/>
                                        </p:tgtEl>
                                        <p:attrNameLst>
                                          <p:attrName>style.visibility</p:attrName>
                                        </p:attrNameLst>
                                      </p:cBhvr>
                                      <p:to>
                                        <p:strVal val="visible"/>
                                      </p:to>
                                    </p:set>
                                    <p:anim calcmode="lin" valueType="num">
                                      <p:cBhvr additive="base">
                                        <p:cTn id="186" dur="3000" fill="hold"/>
                                        <p:tgtEl>
                                          <p:spTgt spid="34"/>
                                        </p:tgtEl>
                                        <p:attrNameLst>
                                          <p:attrName>ppt_x</p:attrName>
                                        </p:attrNameLst>
                                      </p:cBhvr>
                                      <p:tavLst>
                                        <p:tav tm="0">
                                          <p:val>
                                            <p:strVal val="#ppt_x"/>
                                          </p:val>
                                        </p:tav>
                                        <p:tav tm="100000">
                                          <p:val>
                                            <p:strVal val="#ppt_x"/>
                                          </p:val>
                                        </p:tav>
                                      </p:tavLst>
                                    </p:anim>
                                    <p:anim calcmode="lin" valueType="num">
                                      <p:cBhvr additive="base">
                                        <p:cTn id="187" dur="3000" fill="hold"/>
                                        <p:tgtEl>
                                          <p:spTgt spid="34"/>
                                        </p:tgtEl>
                                        <p:attrNameLst>
                                          <p:attrName>ppt_y</p:attrName>
                                        </p:attrNameLst>
                                      </p:cBhvr>
                                      <p:tavLst>
                                        <p:tav tm="0">
                                          <p:val>
                                            <p:strVal val="1+#ppt_h/2"/>
                                          </p:val>
                                        </p:tav>
                                        <p:tav tm="100000">
                                          <p:val>
                                            <p:strVal val="#ppt_y"/>
                                          </p:val>
                                        </p:tav>
                                      </p:tavLst>
                                    </p:anim>
                                  </p:childTnLst>
                                </p:cTn>
                              </p:par>
                              <p:par>
                                <p:cTn id="188" presetID="8" presetClass="emph" presetSubtype="0" fill="hold" grpId="1" nodeType="withEffect">
                                  <p:stCondLst>
                                    <p:cond delay="0"/>
                                  </p:stCondLst>
                                  <p:childTnLst>
                                    <p:animRot by="21600000">
                                      <p:cBhvr>
                                        <p:cTn id="189" dur="3000" fill="hold"/>
                                        <p:tgtEl>
                                          <p:spTgt spid="5"/>
                                        </p:tgtEl>
                                        <p:attrNameLst>
                                          <p:attrName>r</p:attrName>
                                        </p:attrNameLst>
                                      </p:cBhvr>
                                    </p:animRot>
                                  </p:childTnLst>
                                </p:cTn>
                              </p:par>
                              <p:par>
                                <p:cTn id="190" presetID="8" presetClass="emph" presetSubtype="0" fill="hold" grpId="1" nodeType="withEffect">
                                  <p:stCondLst>
                                    <p:cond delay="0"/>
                                  </p:stCondLst>
                                  <p:childTnLst>
                                    <p:animRot by="21600000">
                                      <p:cBhvr>
                                        <p:cTn id="191" dur="3000" fill="hold"/>
                                        <p:tgtEl>
                                          <p:spTgt spid="6"/>
                                        </p:tgtEl>
                                        <p:attrNameLst>
                                          <p:attrName>r</p:attrName>
                                        </p:attrNameLst>
                                      </p:cBhvr>
                                    </p:animRot>
                                  </p:childTnLst>
                                </p:cTn>
                              </p:par>
                              <p:par>
                                <p:cTn id="192" presetID="8" presetClass="emph" presetSubtype="0" fill="hold" grpId="1" nodeType="withEffect">
                                  <p:stCondLst>
                                    <p:cond delay="0"/>
                                  </p:stCondLst>
                                  <p:childTnLst>
                                    <p:animRot by="21600000">
                                      <p:cBhvr>
                                        <p:cTn id="193" dur="3000" fill="hold"/>
                                        <p:tgtEl>
                                          <p:spTgt spid="7"/>
                                        </p:tgtEl>
                                        <p:attrNameLst>
                                          <p:attrName>r</p:attrName>
                                        </p:attrNameLst>
                                      </p:cBhvr>
                                    </p:animRot>
                                  </p:childTnLst>
                                </p:cTn>
                              </p:par>
                              <p:par>
                                <p:cTn id="194" presetID="8" presetClass="emph" presetSubtype="0" fill="hold" grpId="1" nodeType="withEffect">
                                  <p:stCondLst>
                                    <p:cond delay="0"/>
                                  </p:stCondLst>
                                  <p:childTnLst>
                                    <p:animRot by="21600000">
                                      <p:cBhvr>
                                        <p:cTn id="195" dur="3000" fill="hold"/>
                                        <p:tgtEl>
                                          <p:spTgt spid="8"/>
                                        </p:tgtEl>
                                        <p:attrNameLst>
                                          <p:attrName>r</p:attrName>
                                        </p:attrNameLst>
                                      </p:cBhvr>
                                    </p:animRot>
                                  </p:childTnLst>
                                </p:cTn>
                              </p:par>
                              <p:par>
                                <p:cTn id="196" presetID="8" presetClass="emph" presetSubtype="0" fill="hold" grpId="1" nodeType="withEffect">
                                  <p:stCondLst>
                                    <p:cond delay="0"/>
                                  </p:stCondLst>
                                  <p:childTnLst>
                                    <p:animRot by="21600000">
                                      <p:cBhvr>
                                        <p:cTn id="197" dur="3000" fill="hold"/>
                                        <p:tgtEl>
                                          <p:spTgt spid="9"/>
                                        </p:tgtEl>
                                        <p:attrNameLst>
                                          <p:attrName>r</p:attrName>
                                        </p:attrNameLst>
                                      </p:cBhvr>
                                    </p:animRot>
                                  </p:childTnLst>
                                </p:cTn>
                              </p:par>
                              <p:par>
                                <p:cTn id="198" presetID="8" presetClass="emph" presetSubtype="0" fill="hold" grpId="1" nodeType="withEffect">
                                  <p:stCondLst>
                                    <p:cond delay="0"/>
                                  </p:stCondLst>
                                  <p:childTnLst>
                                    <p:animRot by="21600000">
                                      <p:cBhvr>
                                        <p:cTn id="199" dur="3000" fill="hold"/>
                                        <p:tgtEl>
                                          <p:spTgt spid="10"/>
                                        </p:tgtEl>
                                        <p:attrNameLst>
                                          <p:attrName>r</p:attrName>
                                        </p:attrNameLst>
                                      </p:cBhvr>
                                    </p:animRot>
                                  </p:childTnLst>
                                </p:cTn>
                              </p:par>
                              <p:par>
                                <p:cTn id="200" presetID="8" presetClass="emph" presetSubtype="0" fill="hold" grpId="1" nodeType="withEffect">
                                  <p:stCondLst>
                                    <p:cond delay="0"/>
                                  </p:stCondLst>
                                  <p:childTnLst>
                                    <p:animRot by="21600000">
                                      <p:cBhvr>
                                        <p:cTn id="201" dur="3000" fill="hold"/>
                                        <p:tgtEl>
                                          <p:spTgt spid="11"/>
                                        </p:tgtEl>
                                        <p:attrNameLst>
                                          <p:attrName>r</p:attrName>
                                        </p:attrNameLst>
                                      </p:cBhvr>
                                    </p:animRot>
                                  </p:childTnLst>
                                </p:cTn>
                              </p:par>
                              <p:par>
                                <p:cTn id="202" presetID="8" presetClass="emph" presetSubtype="0" fill="hold" grpId="1" nodeType="withEffect">
                                  <p:stCondLst>
                                    <p:cond delay="0"/>
                                  </p:stCondLst>
                                  <p:childTnLst>
                                    <p:animRot by="21600000">
                                      <p:cBhvr>
                                        <p:cTn id="203" dur="3000" fill="hold"/>
                                        <p:tgtEl>
                                          <p:spTgt spid="12"/>
                                        </p:tgtEl>
                                        <p:attrNameLst>
                                          <p:attrName>r</p:attrName>
                                        </p:attrNameLst>
                                      </p:cBhvr>
                                    </p:animRot>
                                  </p:childTnLst>
                                </p:cTn>
                              </p:par>
                              <p:par>
                                <p:cTn id="204" presetID="8" presetClass="emph" presetSubtype="0" fill="hold" grpId="1" nodeType="withEffect">
                                  <p:stCondLst>
                                    <p:cond delay="0"/>
                                  </p:stCondLst>
                                  <p:childTnLst>
                                    <p:animRot by="21600000">
                                      <p:cBhvr>
                                        <p:cTn id="205" dur="3000" fill="hold"/>
                                        <p:tgtEl>
                                          <p:spTgt spid="13"/>
                                        </p:tgtEl>
                                        <p:attrNameLst>
                                          <p:attrName>r</p:attrName>
                                        </p:attrNameLst>
                                      </p:cBhvr>
                                    </p:animRot>
                                  </p:childTnLst>
                                </p:cTn>
                              </p:par>
                              <p:par>
                                <p:cTn id="206" presetID="8" presetClass="emph" presetSubtype="0" fill="hold" grpId="1" nodeType="withEffect">
                                  <p:stCondLst>
                                    <p:cond delay="0"/>
                                  </p:stCondLst>
                                  <p:childTnLst>
                                    <p:animRot by="21600000">
                                      <p:cBhvr>
                                        <p:cTn id="207" dur="3000" fill="hold"/>
                                        <p:tgtEl>
                                          <p:spTgt spid="14"/>
                                        </p:tgtEl>
                                        <p:attrNameLst>
                                          <p:attrName>r</p:attrName>
                                        </p:attrNameLst>
                                      </p:cBhvr>
                                    </p:animRot>
                                  </p:childTnLst>
                                </p:cTn>
                              </p:par>
                              <p:par>
                                <p:cTn id="208" presetID="8" presetClass="emph" presetSubtype="0" fill="hold" grpId="1" nodeType="withEffect">
                                  <p:stCondLst>
                                    <p:cond delay="0"/>
                                  </p:stCondLst>
                                  <p:childTnLst>
                                    <p:animRot by="21600000">
                                      <p:cBhvr>
                                        <p:cTn id="209" dur="3000" fill="hold"/>
                                        <p:tgtEl>
                                          <p:spTgt spid="15"/>
                                        </p:tgtEl>
                                        <p:attrNameLst>
                                          <p:attrName>r</p:attrName>
                                        </p:attrNameLst>
                                      </p:cBhvr>
                                    </p:animRot>
                                  </p:childTnLst>
                                </p:cTn>
                              </p:par>
                              <p:par>
                                <p:cTn id="210" presetID="8" presetClass="emph" presetSubtype="0" fill="hold" grpId="1" nodeType="withEffect">
                                  <p:stCondLst>
                                    <p:cond delay="0"/>
                                  </p:stCondLst>
                                  <p:childTnLst>
                                    <p:animRot by="21600000">
                                      <p:cBhvr>
                                        <p:cTn id="211" dur="3000" fill="hold"/>
                                        <p:tgtEl>
                                          <p:spTgt spid="16"/>
                                        </p:tgtEl>
                                        <p:attrNameLst>
                                          <p:attrName>r</p:attrName>
                                        </p:attrNameLst>
                                      </p:cBhvr>
                                    </p:animRot>
                                  </p:childTnLst>
                                </p:cTn>
                              </p:par>
                              <p:par>
                                <p:cTn id="212" presetID="8" presetClass="emph" presetSubtype="0" fill="hold" grpId="1" nodeType="withEffect">
                                  <p:stCondLst>
                                    <p:cond delay="0"/>
                                  </p:stCondLst>
                                  <p:childTnLst>
                                    <p:animRot by="21600000">
                                      <p:cBhvr>
                                        <p:cTn id="213" dur="3000" fill="hold"/>
                                        <p:tgtEl>
                                          <p:spTgt spid="17"/>
                                        </p:tgtEl>
                                        <p:attrNameLst>
                                          <p:attrName>r</p:attrName>
                                        </p:attrNameLst>
                                      </p:cBhvr>
                                    </p:animRot>
                                  </p:childTnLst>
                                </p:cTn>
                              </p:par>
                              <p:par>
                                <p:cTn id="214" presetID="8" presetClass="emph" presetSubtype="0" fill="hold" grpId="1" nodeType="withEffect">
                                  <p:stCondLst>
                                    <p:cond delay="0"/>
                                  </p:stCondLst>
                                  <p:childTnLst>
                                    <p:animRot by="21600000">
                                      <p:cBhvr>
                                        <p:cTn id="215" dur="3000" fill="hold"/>
                                        <p:tgtEl>
                                          <p:spTgt spid="18"/>
                                        </p:tgtEl>
                                        <p:attrNameLst>
                                          <p:attrName>r</p:attrName>
                                        </p:attrNameLst>
                                      </p:cBhvr>
                                    </p:animRot>
                                  </p:childTnLst>
                                </p:cTn>
                              </p:par>
                              <p:par>
                                <p:cTn id="216" presetID="8" presetClass="emph" presetSubtype="0" fill="hold" grpId="1" nodeType="withEffect">
                                  <p:stCondLst>
                                    <p:cond delay="0"/>
                                  </p:stCondLst>
                                  <p:childTnLst>
                                    <p:animRot by="21600000">
                                      <p:cBhvr>
                                        <p:cTn id="217" dur="3000" fill="hold"/>
                                        <p:tgtEl>
                                          <p:spTgt spid="19"/>
                                        </p:tgtEl>
                                        <p:attrNameLst>
                                          <p:attrName>r</p:attrName>
                                        </p:attrNameLst>
                                      </p:cBhvr>
                                    </p:animRot>
                                  </p:childTnLst>
                                </p:cTn>
                              </p:par>
                              <p:par>
                                <p:cTn id="218" presetID="8" presetClass="emph" presetSubtype="0" fill="hold" grpId="1" nodeType="withEffect">
                                  <p:stCondLst>
                                    <p:cond delay="0"/>
                                  </p:stCondLst>
                                  <p:childTnLst>
                                    <p:animRot by="21600000">
                                      <p:cBhvr>
                                        <p:cTn id="219" dur="3000" fill="hold"/>
                                        <p:tgtEl>
                                          <p:spTgt spid="35"/>
                                        </p:tgtEl>
                                        <p:attrNameLst>
                                          <p:attrName>r</p:attrName>
                                        </p:attrNameLst>
                                      </p:cBhvr>
                                    </p:animRot>
                                  </p:childTnLst>
                                </p:cTn>
                              </p:par>
                              <p:par>
                                <p:cTn id="220" presetID="8" presetClass="emph" presetSubtype="0" fill="hold" grpId="1" nodeType="withEffect">
                                  <p:stCondLst>
                                    <p:cond delay="0"/>
                                  </p:stCondLst>
                                  <p:childTnLst>
                                    <p:animRot by="21600000">
                                      <p:cBhvr>
                                        <p:cTn id="221" dur="3000" fill="hold"/>
                                        <p:tgtEl>
                                          <p:spTgt spid="36"/>
                                        </p:tgtEl>
                                        <p:attrNameLst>
                                          <p:attrName>r</p:attrName>
                                        </p:attrNameLst>
                                      </p:cBhvr>
                                    </p:animRot>
                                  </p:childTnLst>
                                </p:cTn>
                              </p:par>
                              <p:par>
                                <p:cTn id="222" presetID="8" presetClass="emph" presetSubtype="0" fill="hold" grpId="1" nodeType="withEffect">
                                  <p:stCondLst>
                                    <p:cond delay="0"/>
                                  </p:stCondLst>
                                  <p:childTnLst>
                                    <p:animRot by="21600000">
                                      <p:cBhvr>
                                        <p:cTn id="223" dur="3000" fill="hold"/>
                                        <p:tgtEl>
                                          <p:spTgt spid="37"/>
                                        </p:tgtEl>
                                        <p:attrNameLst>
                                          <p:attrName>r</p:attrName>
                                        </p:attrNameLst>
                                      </p:cBhvr>
                                    </p:animRot>
                                  </p:childTnLst>
                                </p:cTn>
                              </p:par>
                              <p:par>
                                <p:cTn id="224" presetID="8" presetClass="emph" presetSubtype="0" fill="hold" grpId="1" nodeType="withEffect">
                                  <p:stCondLst>
                                    <p:cond delay="0"/>
                                  </p:stCondLst>
                                  <p:childTnLst>
                                    <p:animRot by="21600000">
                                      <p:cBhvr>
                                        <p:cTn id="225" dur="3000" fill="hold"/>
                                        <p:tgtEl>
                                          <p:spTgt spid="38"/>
                                        </p:tgtEl>
                                        <p:attrNameLst>
                                          <p:attrName>r</p:attrName>
                                        </p:attrNameLst>
                                      </p:cBhvr>
                                    </p:animRot>
                                  </p:childTnLst>
                                </p:cTn>
                              </p:par>
                              <p:par>
                                <p:cTn id="226" presetID="8" presetClass="emph" presetSubtype="0" fill="hold" grpId="1" nodeType="withEffect">
                                  <p:stCondLst>
                                    <p:cond delay="0"/>
                                  </p:stCondLst>
                                  <p:childTnLst>
                                    <p:animRot by="21600000">
                                      <p:cBhvr>
                                        <p:cTn id="227" dur="3000" fill="hold"/>
                                        <p:tgtEl>
                                          <p:spTgt spid="39"/>
                                        </p:tgtEl>
                                        <p:attrNameLst>
                                          <p:attrName>r</p:attrName>
                                        </p:attrNameLst>
                                      </p:cBhvr>
                                    </p:animRot>
                                  </p:childTnLst>
                                </p:cTn>
                              </p:par>
                              <p:par>
                                <p:cTn id="228" presetID="8" presetClass="emph" presetSubtype="0" fill="hold" grpId="1" nodeType="withEffect">
                                  <p:stCondLst>
                                    <p:cond delay="0"/>
                                  </p:stCondLst>
                                  <p:childTnLst>
                                    <p:animRot by="21600000">
                                      <p:cBhvr>
                                        <p:cTn id="229" dur="3000" fill="hold"/>
                                        <p:tgtEl>
                                          <p:spTgt spid="40"/>
                                        </p:tgtEl>
                                        <p:attrNameLst>
                                          <p:attrName>r</p:attrName>
                                        </p:attrNameLst>
                                      </p:cBhvr>
                                    </p:animRot>
                                  </p:childTnLst>
                                </p:cTn>
                              </p:par>
                              <p:par>
                                <p:cTn id="230" presetID="8" presetClass="emph" presetSubtype="0" fill="hold" grpId="1" nodeType="withEffect">
                                  <p:stCondLst>
                                    <p:cond delay="0"/>
                                  </p:stCondLst>
                                  <p:childTnLst>
                                    <p:animRot by="21600000">
                                      <p:cBhvr>
                                        <p:cTn id="231" dur="3000" fill="hold"/>
                                        <p:tgtEl>
                                          <p:spTgt spid="41"/>
                                        </p:tgtEl>
                                        <p:attrNameLst>
                                          <p:attrName>r</p:attrName>
                                        </p:attrNameLst>
                                      </p:cBhvr>
                                    </p:animRot>
                                  </p:childTnLst>
                                </p:cTn>
                              </p:par>
                              <p:par>
                                <p:cTn id="232" presetID="8" presetClass="emph" presetSubtype="0" fill="hold" grpId="1" nodeType="withEffect">
                                  <p:stCondLst>
                                    <p:cond delay="0"/>
                                  </p:stCondLst>
                                  <p:childTnLst>
                                    <p:animRot by="21600000">
                                      <p:cBhvr>
                                        <p:cTn id="233" dur="3000" fill="hold"/>
                                        <p:tgtEl>
                                          <p:spTgt spid="42"/>
                                        </p:tgtEl>
                                        <p:attrNameLst>
                                          <p:attrName>r</p:attrName>
                                        </p:attrNameLst>
                                      </p:cBhvr>
                                    </p:animRot>
                                  </p:childTnLst>
                                </p:cTn>
                              </p:par>
                              <p:par>
                                <p:cTn id="234" presetID="8" presetClass="emph" presetSubtype="0" fill="hold" grpId="1" nodeType="withEffect">
                                  <p:stCondLst>
                                    <p:cond delay="0"/>
                                  </p:stCondLst>
                                  <p:childTnLst>
                                    <p:animRot by="21600000">
                                      <p:cBhvr>
                                        <p:cTn id="235" dur="3000" fill="hold"/>
                                        <p:tgtEl>
                                          <p:spTgt spid="43"/>
                                        </p:tgtEl>
                                        <p:attrNameLst>
                                          <p:attrName>r</p:attrName>
                                        </p:attrNameLst>
                                      </p:cBhvr>
                                    </p:animRot>
                                  </p:childTnLst>
                                </p:cTn>
                              </p:par>
                              <p:par>
                                <p:cTn id="236" presetID="8" presetClass="emph" presetSubtype="0" fill="hold" grpId="1" nodeType="withEffect">
                                  <p:stCondLst>
                                    <p:cond delay="0"/>
                                  </p:stCondLst>
                                  <p:childTnLst>
                                    <p:animRot by="21600000">
                                      <p:cBhvr>
                                        <p:cTn id="237" dur="3000" fill="hold"/>
                                        <p:tgtEl>
                                          <p:spTgt spid="44"/>
                                        </p:tgtEl>
                                        <p:attrNameLst>
                                          <p:attrName>r</p:attrName>
                                        </p:attrNameLst>
                                      </p:cBhvr>
                                    </p:animRot>
                                  </p:childTnLst>
                                </p:cTn>
                              </p:par>
                              <p:par>
                                <p:cTn id="238" presetID="8" presetClass="emph" presetSubtype="0" fill="hold" grpId="1" nodeType="withEffect">
                                  <p:stCondLst>
                                    <p:cond delay="0"/>
                                  </p:stCondLst>
                                  <p:childTnLst>
                                    <p:animRot by="21600000">
                                      <p:cBhvr>
                                        <p:cTn id="239" dur="3000" fill="hold"/>
                                        <p:tgtEl>
                                          <p:spTgt spid="45"/>
                                        </p:tgtEl>
                                        <p:attrNameLst>
                                          <p:attrName>r</p:attrName>
                                        </p:attrNameLst>
                                      </p:cBhvr>
                                    </p:animRot>
                                  </p:childTnLst>
                                </p:cTn>
                              </p:par>
                              <p:par>
                                <p:cTn id="240" presetID="8" presetClass="emph" presetSubtype="0" fill="hold" grpId="1" nodeType="withEffect">
                                  <p:stCondLst>
                                    <p:cond delay="0"/>
                                  </p:stCondLst>
                                  <p:childTnLst>
                                    <p:animRot by="21600000">
                                      <p:cBhvr>
                                        <p:cTn id="241" dur="3000" fill="hold"/>
                                        <p:tgtEl>
                                          <p:spTgt spid="46"/>
                                        </p:tgtEl>
                                        <p:attrNameLst>
                                          <p:attrName>r</p:attrName>
                                        </p:attrNameLst>
                                      </p:cBhvr>
                                    </p:animRot>
                                  </p:childTnLst>
                                </p:cTn>
                              </p:par>
                              <p:par>
                                <p:cTn id="242" presetID="8" presetClass="emph" presetSubtype="0" fill="hold" grpId="1" nodeType="withEffect">
                                  <p:stCondLst>
                                    <p:cond delay="0"/>
                                  </p:stCondLst>
                                  <p:childTnLst>
                                    <p:animRot by="21600000">
                                      <p:cBhvr>
                                        <p:cTn id="243" dur="3000" fill="hold"/>
                                        <p:tgtEl>
                                          <p:spTgt spid="47"/>
                                        </p:tgtEl>
                                        <p:attrNameLst>
                                          <p:attrName>r</p:attrName>
                                        </p:attrNameLst>
                                      </p:cBhvr>
                                    </p:animRot>
                                  </p:childTnLst>
                                </p:cTn>
                              </p:par>
                              <p:par>
                                <p:cTn id="244" presetID="8" presetClass="emph" presetSubtype="0" fill="hold" grpId="1" nodeType="withEffect">
                                  <p:stCondLst>
                                    <p:cond delay="0"/>
                                  </p:stCondLst>
                                  <p:childTnLst>
                                    <p:animRot by="21600000">
                                      <p:cBhvr>
                                        <p:cTn id="245" dur="3000" fill="hold"/>
                                        <p:tgtEl>
                                          <p:spTgt spid="48"/>
                                        </p:tgtEl>
                                        <p:attrNameLst>
                                          <p:attrName>r</p:attrName>
                                        </p:attrNameLst>
                                      </p:cBhvr>
                                    </p:animRot>
                                  </p:childTnLst>
                                </p:cTn>
                              </p:par>
                              <p:par>
                                <p:cTn id="246" presetID="8" presetClass="emph" presetSubtype="0" fill="hold" grpId="1" nodeType="withEffect">
                                  <p:stCondLst>
                                    <p:cond delay="0"/>
                                  </p:stCondLst>
                                  <p:childTnLst>
                                    <p:animRot by="21600000">
                                      <p:cBhvr>
                                        <p:cTn id="247" dur="3000" fill="hold"/>
                                        <p:tgtEl>
                                          <p:spTgt spid="49"/>
                                        </p:tgtEl>
                                        <p:attrNameLst>
                                          <p:attrName>r</p:attrName>
                                        </p:attrNameLst>
                                      </p:cBhvr>
                                    </p:animRot>
                                  </p:childTnLst>
                                </p:cTn>
                              </p:par>
                              <p:par>
                                <p:cTn id="248" presetID="8" presetClass="emph" presetSubtype="0" fill="hold" grpId="1" nodeType="withEffect">
                                  <p:stCondLst>
                                    <p:cond delay="0"/>
                                  </p:stCondLst>
                                  <p:childTnLst>
                                    <p:animRot by="21600000">
                                      <p:cBhvr>
                                        <p:cTn id="249" dur="3000" fill="hold"/>
                                        <p:tgtEl>
                                          <p:spTgt spid="20"/>
                                        </p:tgtEl>
                                        <p:attrNameLst>
                                          <p:attrName>r</p:attrName>
                                        </p:attrNameLst>
                                      </p:cBhvr>
                                    </p:animRot>
                                  </p:childTnLst>
                                </p:cTn>
                              </p:par>
                              <p:par>
                                <p:cTn id="250" presetID="8" presetClass="emph" presetSubtype="0" fill="hold" grpId="1" nodeType="withEffect">
                                  <p:stCondLst>
                                    <p:cond delay="0"/>
                                  </p:stCondLst>
                                  <p:childTnLst>
                                    <p:animRot by="21600000">
                                      <p:cBhvr>
                                        <p:cTn id="251" dur="3000" fill="hold"/>
                                        <p:tgtEl>
                                          <p:spTgt spid="21"/>
                                        </p:tgtEl>
                                        <p:attrNameLst>
                                          <p:attrName>r</p:attrName>
                                        </p:attrNameLst>
                                      </p:cBhvr>
                                    </p:animRot>
                                  </p:childTnLst>
                                </p:cTn>
                              </p:par>
                              <p:par>
                                <p:cTn id="252" presetID="8" presetClass="emph" presetSubtype="0" fill="hold" grpId="1" nodeType="withEffect">
                                  <p:stCondLst>
                                    <p:cond delay="0"/>
                                  </p:stCondLst>
                                  <p:childTnLst>
                                    <p:animRot by="21600000">
                                      <p:cBhvr>
                                        <p:cTn id="253" dur="3000" fill="hold"/>
                                        <p:tgtEl>
                                          <p:spTgt spid="22"/>
                                        </p:tgtEl>
                                        <p:attrNameLst>
                                          <p:attrName>r</p:attrName>
                                        </p:attrNameLst>
                                      </p:cBhvr>
                                    </p:animRot>
                                  </p:childTnLst>
                                </p:cTn>
                              </p:par>
                              <p:par>
                                <p:cTn id="254" presetID="8" presetClass="emph" presetSubtype="0" fill="hold" grpId="1" nodeType="withEffect">
                                  <p:stCondLst>
                                    <p:cond delay="0"/>
                                  </p:stCondLst>
                                  <p:childTnLst>
                                    <p:animRot by="21600000">
                                      <p:cBhvr>
                                        <p:cTn id="255" dur="3000" fill="hold"/>
                                        <p:tgtEl>
                                          <p:spTgt spid="23"/>
                                        </p:tgtEl>
                                        <p:attrNameLst>
                                          <p:attrName>r</p:attrName>
                                        </p:attrNameLst>
                                      </p:cBhvr>
                                    </p:animRot>
                                  </p:childTnLst>
                                </p:cTn>
                              </p:par>
                              <p:par>
                                <p:cTn id="256" presetID="8" presetClass="emph" presetSubtype="0" fill="hold" grpId="1" nodeType="withEffect">
                                  <p:stCondLst>
                                    <p:cond delay="0"/>
                                  </p:stCondLst>
                                  <p:childTnLst>
                                    <p:animRot by="21600000">
                                      <p:cBhvr>
                                        <p:cTn id="257" dur="3000" fill="hold"/>
                                        <p:tgtEl>
                                          <p:spTgt spid="24"/>
                                        </p:tgtEl>
                                        <p:attrNameLst>
                                          <p:attrName>r</p:attrName>
                                        </p:attrNameLst>
                                      </p:cBhvr>
                                    </p:animRot>
                                  </p:childTnLst>
                                </p:cTn>
                              </p:par>
                              <p:par>
                                <p:cTn id="258" presetID="8" presetClass="emph" presetSubtype="0" fill="hold" grpId="1" nodeType="withEffect">
                                  <p:stCondLst>
                                    <p:cond delay="0"/>
                                  </p:stCondLst>
                                  <p:childTnLst>
                                    <p:animRot by="21600000">
                                      <p:cBhvr>
                                        <p:cTn id="259" dur="3000" fill="hold"/>
                                        <p:tgtEl>
                                          <p:spTgt spid="25"/>
                                        </p:tgtEl>
                                        <p:attrNameLst>
                                          <p:attrName>r</p:attrName>
                                        </p:attrNameLst>
                                      </p:cBhvr>
                                    </p:animRot>
                                  </p:childTnLst>
                                </p:cTn>
                              </p:par>
                              <p:par>
                                <p:cTn id="260" presetID="8" presetClass="emph" presetSubtype="0" fill="hold" grpId="1" nodeType="withEffect">
                                  <p:stCondLst>
                                    <p:cond delay="0"/>
                                  </p:stCondLst>
                                  <p:childTnLst>
                                    <p:animRot by="21600000">
                                      <p:cBhvr>
                                        <p:cTn id="261" dur="3000" fill="hold"/>
                                        <p:tgtEl>
                                          <p:spTgt spid="26"/>
                                        </p:tgtEl>
                                        <p:attrNameLst>
                                          <p:attrName>r</p:attrName>
                                        </p:attrNameLst>
                                      </p:cBhvr>
                                    </p:animRot>
                                  </p:childTnLst>
                                </p:cTn>
                              </p:par>
                              <p:par>
                                <p:cTn id="262" presetID="8" presetClass="emph" presetSubtype="0" fill="hold" grpId="1" nodeType="withEffect">
                                  <p:stCondLst>
                                    <p:cond delay="0"/>
                                  </p:stCondLst>
                                  <p:childTnLst>
                                    <p:animRot by="21600000">
                                      <p:cBhvr>
                                        <p:cTn id="263" dur="3000" fill="hold"/>
                                        <p:tgtEl>
                                          <p:spTgt spid="27"/>
                                        </p:tgtEl>
                                        <p:attrNameLst>
                                          <p:attrName>r</p:attrName>
                                        </p:attrNameLst>
                                      </p:cBhvr>
                                    </p:animRot>
                                  </p:childTnLst>
                                </p:cTn>
                              </p:par>
                              <p:par>
                                <p:cTn id="264" presetID="8" presetClass="emph" presetSubtype="0" fill="hold" grpId="1" nodeType="withEffect">
                                  <p:stCondLst>
                                    <p:cond delay="0"/>
                                  </p:stCondLst>
                                  <p:childTnLst>
                                    <p:animRot by="21600000">
                                      <p:cBhvr>
                                        <p:cTn id="265" dur="3000" fill="hold"/>
                                        <p:tgtEl>
                                          <p:spTgt spid="28"/>
                                        </p:tgtEl>
                                        <p:attrNameLst>
                                          <p:attrName>r</p:attrName>
                                        </p:attrNameLst>
                                      </p:cBhvr>
                                    </p:animRot>
                                  </p:childTnLst>
                                </p:cTn>
                              </p:par>
                              <p:par>
                                <p:cTn id="266" presetID="8" presetClass="emph" presetSubtype="0" fill="hold" grpId="1" nodeType="withEffect">
                                  <p:stCondLst>
                                    <p:cond delay="0"/>
                                  </p:stCondLst>
                                  <p:childTnLst>
                                    <p:animRot by="21600000">
                                      <p:cBhvr>
                                        <p:cTn id="267" dur="3000" fill="hold"/>
                                        <p:tgtEl>
                                          <p:spTgt spid="29"/>
                                        </p:tgtEl>
                                        <p:attrNameLst>
                                          <p:attrName>r</p:attrName>
                                        </p:attrNameLst>
                                      </p:cBhvr>
                                    </p:animRot>
                                  </p:childTnLst>
                                </p:cTn>
                              </p:par>
                              <p:par>
                                <p:cTn id="268" presetID="8" presetClass="emph" presetSubtype="0" fill="hold" grpId="1" nodeType="withEffect">
                                  <p:stCondLst>
                                    <p:cond delay="0"/>
                                  </p:stCondLst>
                                  <p:childTnLst>
                                    <p:animRot by="21600000">
                                      <p:cBhvr>
                                        <p:cTn id="269" dur="3000" fill="hold"/>
                                        <p:tgtEl>
                                          <p:spTgt spid="30"/>
                                        </p:tgtEl>
                                        <p:attrNameLst>
                                          <p:attrName>r</p:attrName>
                                        </p:attrNameLst>
                                      </p:cBhvr>
                                    </p:animRot>
                                  </p:childTnLst>
                                </p:cTn>
                              </p:par>
                              <p:par>
                                <p:cTn id="270" presetID="8" presetClass="emph" presetSubtype="0" fill="hold" grpId="1" nodeType="withEffect">
                                  <p:stCondLst>
                                    <p:cond delay="0"/>
                                  </p:stCondLst>
                                  <p:childTnLst>
                                    <p:animRot by="21600000">
                                      <p:cBhvr>
                                        <p:cTn id="271" dur="3000" fill="hold"/>
                                        <p:tgtEl>
                                          <p:spTgt spid="31"/>
                                        </p:tgtEl>
                                        <p:attrNameLst>
                                          <p:attrName>r</p:attrName>
                                        </p:attrNameLst>
                                      </p:cBhvr>
                                    </p:animRot>
                                  </p:childTnLst>
                                </p:cTn>
                              </p:par>
                              <p:par>
                                <p:cTn id="272" presetID="8" presetClass="emph" presetSubtype="0" fill="hold" grpId="1" nodeType="withEffect">
                                  <p:stCondLst>
                                    <p:cond delay="0"/>
                                  </p:stCondLst>
                                  <p:childTnLst>
                                    <p:animRot by="21600000">
                                      <p:cBhvr>
                                        <p:cTn id="273" dur="3000" fill="hold"/>
                                        <p:tgtEl>
                                          <p:spTgt spid="32"/>
                                        </p:tgtEl>
                                        <p:attrNameLst>
                                          <p:attrName>r</p:attrName>
                                        </p:attrNameLst>
                                      </p:cBhvr>
                                    </p:animRot>
                                  </p:childTnLst>
                                </p:cTn>
                              </p:par>
                              <p:par>
                                <p:cTn id="274" presetID="8" presetClass="emph" presetSubtype="0" fill="hold" grpId="1" nodeType="withEffect">
                                  <p:stCondLst>
                                    <p:cond delay="0"/>
                                  </p:stCondLst>
                                  <p:childTnLst>
                                    <p:animRot by="21600000">
                                      <p:cBhvr>
                                        <p:cTn id="275" dur="3000" fill="hold"/>
                                        <p:tgtEl>
                                          <p:spTgt spid="33"/>
                                        </p:tgtEl>
                                        <p:attrNameLst>
                                          <p:attrName>r</p:attrName>
                                        </p:attrNameLst>
                                      </p:cBhvr>
                                    </p:animRot>
                                  </p:childTnLst>
                                </p:cTn>
                              </p:par>
                              <p:par>
                                <p:cTn id="276" presetID="8" presetClass="emph" presetSubtype="0" fill="hold" grpId="1" nodeType="withEffect">
                                  <p:stCondLst>
                                    <p:cond delay="0"/>
                                  </p:stCondLst>
                                  <p:childTnLst>
                                    <p:animRot by="21600000">
                                      <p:cBhvr>
                                        <p:cTn id="277" dur="3000" fill="hold"/>
                                        <p:tgtEl>
                                          <p:spTgt spid="34"/>
                                        </p:tgtEl>
                                        <p:attrNameLst>
                                          <p:attrName>r</p:attrName>
                                        </p:attrNameLst>
                                      </p:cBhvr>
                                    </p:animRot>
                                  </p:childTnLst>
                                </p:cTn>
                              </p:par>
                            </p:childTnLst>
                          </p:cTn>
                        </p:par>
                        <p:par>
                          <p:cTn id="278" fill="hold">
                            <p:stCondLst>
                              <p:cond delay="3000"/>
                            </p:stCondLst>
                            <p:childTnLst>
                              <p:par>
                                <p:cTn id="279" presetID="2" presetClass="exit" presetSubtype="4" fill="hold" grpId="2" nodeType="afterEffect">
                                  <p:stCondLst>
                                    <p:cond delay="0"/>
                                  </p:stCondLst>
                                  <p:childTnLst>
                                    <p:anim calcmode="lin" valueType="num">
                                      <p:cBhvr additive="base">
                                        <p:cTn id="280" dur="3000"/>
                                        <p:tgtEl>
                                          <p:spTgt spid="5"/>
                                        </p:tgtEl>
                                        <p:attrNameLst>
                                          <p:attrName>ppt_x</p:attrName>
                                        </p:attrNameLst>
                                      </p:cBhvr>
                                      <p:tavLst>
                                        <p:tav tm="0">
                                          <p:val>
                                            <p:strVal val="ppt_x"/>
                                          </p:val>
                                        </p:tav>
                                        <p:tav tm="100000">
                                          <p:val>
                                            <p:strVal val="ppt_x"/>
                                          </p:val>
                                        </p:tav>
                                      </p:tavLst>
                                    </p:anim>
                                    <p:anim calcmode="lin" valueType="num">
                                      <p:cBhvr additive="base">
                                        <p:cTn id="281" dur="3000"/>
                                        <p:tgtEl>
                                          <p:spTgt spid="5"/>
                                        </p:tgtEl>
                                        <p:attrNameLst>
                                          <p:attrName>ppt_y</p:attrName>
                                        </p:attrNameLst>
                                      </p:cBhvr>
                                      <p:tavLst>
                                        <p:tav tm="0">
                                          <p:val>
                                            <p:strVal val="ppt_y"/>
                                          </p:val>
                                        </p:tav>
                                        <p:tav tm="100000">
                                          <p:val>
                                            <p:strVal val="1+ppt_h/2"/>
                                          </p:val>
                                        </p:tav>
                                      </p:tavLst>
                                    </p:anim>
                                    <p:set>
                                      <p:cBhvr>
                                        <p:cTn id="282" dur="1" fill="hold">
                                          <p:stCondLst>
                                            <p:cond delay="2999"/>
                                          </p:stCondLst>
                                        </p:cTn>
                                        <p:tgtEl>
                                          <p:spTgt spid="5"/>
                                        </p:tgtEl>
                                        <p:attrNameLst>
                                          <p:attrName>style.visibility</p:attrName>
                                        </p:attrNameLst>
                                      </p:cBhvr>
                                      <p:to>
                                        <p:strVal val="hidden"/>
                                      </p:to>
                                    </p:set>
                                  </p:childTnLst>
                                </p:cTn>
                              </p:par>
                              <p:par>
                                <p:cTn id="283" presetID="2" presetClass="exit" presetSubtype="4" fill="hold" grpId="2" nodeType="withEffect">
                                  <p:stCondLst>
                                    <p:cond delay="0"/>
                                  </p:stCondLst>
                                  <p:childTnLst>
                                    <p:anim calcmode="lin" valueType="num">
                                      <p:cBhvr additive="base">
                                        <p:cTn id="284" dur="3000"/>
                                        <p:tgtEl>
                                          <p:spTgt spid="6"/>
                                        </p:tgtEl>
                                        <p:attrNameLst>
                                          <p:attrName>ppt_x</p:attrName>
                                        </p:attrNameLst>
                                      </p:cBhvr>
                                      <p:tavLst>
                                        <p:tav tm="0">
                                          <p:val>
                                            <p:strVal val="ppt_x"/>
                                          </p:val>
                                        </p:tav>
                                        <p:tav tm="100000">
                                          <p:val>
                                            <p:strVal val="ppt_x"/>
                                          </p:val>
                                        </p:tav>
                                      </p:tavLst>
                                    </p:anim>
                                    <p:anim calcmode="lin" valueType="num">
                                      <p:cBhvr additive="base">
                                        <p:cTn id="285" dur="3000"/>
                                        <p:tgtEl>
                                          <p:spTgt spid="6"/>
                                        </p:tgtEl>
                                        <p:attrNameLst>
                                          <p:attrName>ppt_y</p:attrName>
                                        </p:attrNameLst>
                                      </p:cBhvr>
                                      <p:tavLst>
                                        <p:tav tm="0">
                                          <p:val>
                                            <p:strVal val="ppt_y"/>
                                          </p:val>
                                        </p:tav>
                                        <p:tav tm="100000">
                                          <p:val>
                                            <p:strVal val="1+ppt_h/2"/>
                                          </p:val>
                                        </p:tav>
                                      </p:tavLst>
                                    </p:anim>
                                    <p:set>
                                      <p:cBhvr>
                                        <p:cTn id="286" dur="1" fill="hold">
                                          <p:stCondLst>
                                            <p:cond delay="2999"/>
                                          </p:stCondLst>
                                        </p:cTn>
                                        <p:tgtEl>
                                          <p:spTgt spid="6"/>
                                        </p:tgtEl>
                                        <p:attrNameLst>
                                          <p:attrName>style.visibility</p:attrName>
                                        </p:attrNameLst>
                                      </p:cBhvr>
                                      <p:to>
                                        <p:strVal val="hidden"/>
                                      </p:to>
                                    </p:set>
                                  </p:childTnLst>
                                </p:cTn>
                              </p:par>
                              <p:par>
                                <p:cTn id="287" presetID="2" presetClass="exit" presetSubtype="4" fill="hold" grpId="2" nodeType="withEffect">
                                  <p:stCondLst>
                                    <p:cond delay="0"/>
                                  </p:stCondLst>
                                  <p:childTnLst>
                                    <p:anim calcmode="lin" valueType="num">
                                      <p:cBhvr additive="base">
                                        <p:cTn id="288" dur="3000"/>
                                        <p:tgtEl>
                                          <p:spTgt spid="7"/>
                                        </p:tgtEl>
                                        <p:attrNameLst>
                                          <p:attrName>ppt_x</p:attrName>
                                        </p:attrNameLst>
                                      </p:cBhvr>
                                      <p:tavLst>
                                        <p:tav tm="0">
                                          <p:val>
                                            <p:strVal val="ppt_x"/>
                                          </p:val>
                                        </p:tav>
                                        <p:tav tm="100000">
                                          <p:val>
                                            <p:strVal val="ppt_x"/>
                                          </p:val>
                                        </p:tav>
                                      </p:tavLst>
                                    </p:anim>
                                    <p:anim calcmode="lin" valueType="num">
                                      <p:cBhvr additive="base">
                                        <p:cTn id="289" dur="3000"/>
                                        <p:tgtEl>
                                          <p:spTgt spid="7"/>
                                        </p:tgtEl>
                                        <p:attrNameLst>
                                          <p:attrName>ppt_y</p:attrName>
                                        </p:attrNameLst>
                                      </p:cBhvr>
                                      <p:tavLst>
                                        <p:tav tm="0">
                                          <p:val>
                                            <p:strVal val="ppt_y"/>
                                          </p:val>
                                        </p:tav>
                                        <p:tav tm="100000">
                                          <p:val>
                                            <p:strVal val="1+ppt_h/2"/>
                                          </p:val>
                                        </p:tav>
                                      </p:tavLst>
                                    </p:anim>
                                    <p:set>
                                      <p:cBhvr>
                                        <p:cTn id="290" dur="1" fill="hold">
                                          <p:stCondLst>
                                            <p:cond delay="2999"/>
                                          </p:stCondLst>
                                        </p:cTn>
                                        <p:tgtEl>
                                          <p:spTgt spid="7"/>
                                        </p:tgtEl>
                                        <p:attrNameLst>
                                          <p:attrName>style.visibility</p:attrName>
                                        </p:attrNameLst>
                                      </p:cBhvr>
                                      <p:to>
                                        <p:strVal val="hidden"/>
                                      </p:to>
                                    </p:set>
                                  </p:childTnLst>
                                </p:cTn>
                              </p:par>
                              <p:par>
                                <p:cTn id="291" presetID="2" presetClass="exit" presetSubtype="4" fill="hold" grpId="2" nodeType="withEffect">
                                  <p:stCondLst>
                                    <p:cond delay="0"/>
                                  </p:stCondLst>
                                  <p:childTnLst>
                                    <p:anim calcmode="lin" valueType="num">
                                      <p:cBhvr additive="base">
                                        <p:cTn id="292" dur="3000"/>
                                        <p:tgtEl>
                                          <p:spTgt spid="8"/>
                                        </p:tgtEl>
                                        <p:attrNameLst>
                                          <p:attrName>ppt_x</p:attrName>
                                        </p:attrNameLst>
                                      </p:cBhvr>
                                      <p:tavLst>
                                        <p:tav tm="0">
                                          <p:val>
                                            <p:strVal val="ppt_x"/>
                                          </p:val>
                                        </p:tav>
                                        <p:tav tm="100000">
                                          <p:val>
                                            <p:strVal val="ppt_x"/>
                                          </p:val>
                                        </p:tav>
                                      </p:tavLst>
                                    </p:anim>
                                    <p:anim calcmode="lin" valueType="num">
                                      <p:cBhvr additive="base">
                                        <p:cTn id="293" dur="3000"/>
                                        <p:tgtEl>
                                          <p:spTgt spid="8"/>
                                        </p:tgtEl>
                                        <p:attrNameLst>
                                          <p:attrName>ppt_y</p:attrName>
                                        </p:attrNameLst>
                                      </p:cBhvr>
                                      <p:tavLst>
                                        <p:tav tm="0">
                                          <p:val>
                                            <p:strVal val="ppt_y"/>
                                          </p:val>
                                        </p:tav>
                                        <p:tav tm="100000">
                                          <p:val>
                                            <p:strVal val="1+ppt_h/2"/>
                                          </p:val>
                                        </p:tav>
                                      </p:tavLst>
                                    </p:anim>
                                    <p:set>
                                      <p:cBhvr>
                                        <p:cTn id="294" dur="1" fill="hold">
                                          <p:stCondLst>
                                            <p:cond delay="2999"/>
                                          </p:stCondLst>
                                        </p:cTn>
                                        <p:tgtEl>
                                          <p:spTgt spid="8"/>
                                        </p:tgtEl>
                                        <p:attrNameLst>
                                          <p:attrName>style.visibility</p:attrName>
                                        </p:attrNameLst>
                                      </p:cBhvr>
                                      <p:to>
                                        <p:strVal val="hidden"/>
                                      </p:to>
                                    </p:set>
                                  </p:childTnLst>
                                </p:cTn>
                              </p:par>
                              <p:par>
                                <p:cTn id="295" presetID="2" presetClass="exit" presetSubtype="4" fill="hold" grpId="2" nodeType="withEffect">
                                  <p:stCondLst>
                                    <p:cond delay="0"/>
                                  </p:stCondLst>
                                  <p:childTnLst>
                                    <p:anim calcmode="lin" valueType="num">
                                      <p:cBhvr additive="base">
                                        <p:cTn id="296" dur="3000"/>
                                        <p:tgtEl>
                                          <p:spTgt spid="9"/>
                                        </p:tgtEl>
                                        <p:attrNameLst>
                                          <p:attrName>ppt_x</p:attrName>
                                        </p:attrNameLst>
                                      </p:cBhvr>
                                      <p:tavLst>
                                        <p:tav tm="0">
                                          <p:val>
                                            <p:strVal val="ppt_x"/>
                                          </p:val>
                                        </p:tav>
                                        <p:tav tm="100000">
                                          <p:val>
                                            <p:strVal val="ppt_x"/>
                                          </p:val>
                                        </p:tav>
                                      </p:tavLst>
                                    </p:anim>
                                    <p:anim calcmode="lin" valueType="num">
                                      <p:cBhvr additive="base">
                                        <p:cTn id="297" dur="3000"/>
                                        <p:tgtEl>
                                          <p:spTgt spid="9"/>
                                        </p:tgtEl>
                                        <p:attrNameLst>
                                          <p:attrName>ppt_y</p:attrName>
                                        </p:attrNameLst>
                                      </p:cBhvr>
                                      <p:tavLst>
                                        <p:tav tm="0">
                                          <p:val>
                                            <p:strVal val="ppt_y"/>
                                          </p:val>
                                        </p:tav>
                                        <p:tav tm="100000">
                                          <p:val>
                                            <p:strVal val="1+ppt_h/2"/>
                                          </p:val>
                                        </p:tav>
                                      </p:tavLst>
                                    </p:anim>
                                    <p:set>
                                      <p:cBhvr>
                                        <p:cTn id="298" dur="1" fill="hold">
                                          <p:stCondLst>
                                            <p:cond delay="2999"/>
                                          </p:stCondLst>
                                        </p:cTn>
                                        <p:tgtEl>
                                          <p:spTgt spid="9"/>
                                        </p:tgtEl>
                                        <p:attrNameLst>
                                          <p:attrName>style.visibility</p:attrName>
                                        </p:attrNameLst>
                                      </p:cBhvr>
                                      <p:to>
                                        <p:strVal val="hidden"/>
                                      </p:to>
                                    </p:set>
                                  </p:childTnLst>
                                </p:cTn>
                              </p:par>
                              <p:par>
                                <p:cTn id="299" presetID="2" presetClass="exit" presetSubtype="4" fill="hold" grpId="2" nodeType="withEffect">
                                  <p:stCondLst>
                                    <p:cond delay="0"/>
                                  </p:stCondLst>
                                  <p:childTnLst>
                                    <p:anim calcmode="lin" valueType="num">
                                      <p:cBhvr additive="base">
                                        <p:cTn id="300" dur="3000"/>
                                        <p:tgtEl>
                                          <p:spTgt spid="10"/>
                                        </p:tgtEl>
                                        <p:attrNameLst>
                                          <p:attrName>ppt_x</p:attrName>
                                        </p:attrNameLst>
                                      </p:cBhvr>
                                      <p:tavLst>
                                        <p:tav tm="0">
                                          <p:val>
                                            <p:strVal val="ppt_x"/>
                                          </p:val>
                                        </p:tav>
                                        <p:tav tm="100000">
                                          <p:val>
                                            <p:strVal val="ppt_x"/>
                                          </p:val>
                                        </p:tav>
                                      </p:tavLst>
                                    </p:anim>
                                    <p:anim calcmode="lin" valueType="num">
                                      <p:cBhvr additive="base">
                                        <p:cTn id="301" dur="3000"/>
                                        <p:tgtEl>
                                          <p:spTgt spid="10"/>
                                        </p:tgtEl>
                                        <p:attrNameLst>
                                          <p:attrName>ppt_y</p:attrName>
                                        </p:attrNameLst>
                                      </p:cBhvr>
                                      <p:tavLst>
                                        <p:tav tm="0">
                                          <p:val>
                                            <p:strVal val="ppt_y"/>
                                          </p:val>
                                        </p:tav>
                                        <p:tav tm="100000">
                                          <p:val>
                                            <p:strVal val="1+ppt_h/2"/>
                                          </p:val>
                                        </p:tav>
                                      </p:tavLst>
                                    </p:anim>
                                    <p:set>
                                      <p:cBhvr>
                                        <p:cTn id="302" dur="1" fill="hold">
                                          <p:stCondLst>
                                            <p:cond delay="2999"/>
                                          </p:stCondLst>
                                        </p:cTn>
                                        <p:tgtEl>
                                          <p:spTgt spid="10"/>
                                        </p:tgtEl>
                                        <p:attrNameLst>
                                          <p:attrName>style.visibility</p:attrName>
                                        </p:attrNameLst>
                                      </p:cBhvr>
                                      <p:to>
                                        <p:strVal val="hidden"/>
                                      </p:to>
                                    </p:set>
                                  </p:childTnLst>
                                </p:cTn>
                              </p:par>
                              <p:par>
                                <p:cTn id="303" presetID="2" presetClass="exit" presetSubtype="4" fill="hold" grpId="2" nodeType="withEffect">
                                  <p:stCondLst>
                                    <p:cond delay="0"/>
                                  </p:stCondLst>
                                  <p:childTnLst>
                                    <p:anim calcmode="lin" valueType="num">
                                      <p:cBhvr additive="base">
                                        <p:cTn id="304" dur="3000"/>
                                        <p:tgtEl>
                                          <p:spTgt spid="11"/>
                                        </p:tgtEl>
                                        <p:attrNameLst>
                                          <p:attrName>ppt_x</p:attrName>
                                        </p:attrNameLst>
                                      </p:cBhvr>
                                      <p:tavLst>
                                        <p:tav tm="0">
                                          <p:val>
                                            <p:strVal val="ppt_x"/>
                                          </p:val>
                                        </p:tav>
                                        <p:tav tm="100000">
                                          <p:val>
                                            <p:strVal val="ppt_x"/>
                                          </p:val>
                                        </p:tav>
                                      </p:tavLst>
                                    </p:anim>
                                    <p:anim calcmode="lin" valueType="num">
                                      <p:cBhvr additive="base">
                                        <p:cTn id="305" dur="3000"/>
                                        <p:tgtEl>
                                          <p:spTgt spid="11"/>
                                        </p:tgtEl>
                                        <p:attrNameLst>
                                          <p:attrName>ppt_y</p:attrName>
                                        </p:attrNameLst>
                                      </p:cBhvr>
                                      <p:tavLst>
                                        <p:tav tm="0">
                                          <p:val>
                                            <p:strVal val="ppt_y"/>
                                          </p:val>
                                        </p:tav>
                                        <p:tav tm="100000">
                                          <p:val>
                                            <p:strVal val="1+ppt_h/2"/>
                                          </p:val>
                                        </p:tav>
                                      </p:tavLst>
                                    </p:anim>
                                    <p:set>
                                      <p:cBhvr>
                                        <p:cTn id="306" dur="1" fill="hold">
                                          <p:stCondLst>
                                            <p:cond delay="2999"/>
                                          </p:stCondLst>
                                        </p:cTn>
                                        <p:tgtEl>
                                          <p:spTgt spid="11"/>
                                        </p:tgtEl>
                                        <p:attrNameLst>
                                          <p:attrName>style.visibility</p:attrName>
                                        </p:attrNameLst>
                                      </p:cBhvr>
                                      <p:to>
                                        <p:strVal val="hidden"/>
                                      </p:to>
                                    </p:set>
                                  </p:childTnLst>
                                </p:cTn>
                              </p:par>
                              <p:par>
                                <p:cTn id="307" presetID="2" presetClass="exit" presetSubtype="4" fill="hold" grpId="2" nodeType="withEffect">
                                  <p:stCondLst>
                                    <p:cond delay="0"/>
                                  </p:stCondLst>
                                  <p:childTnLst>
                                    <p:anim calcmode="lin" valueType="num">
                                      <p:cBhvr additive="base">
                                        <p:cTn id="308" dur="3000"/>
                                        <p:tgtEl>
                                          <p:spTgt spid="12"/>
                                        </p:tgtEl>
                                        <p:attrNameLst>
                                          <p:attrName>ppt_x</p:attrName>
                                        </p:attrNameLst>
                                      </p:cBhvr>
                                      <p:tavLst>
                                        <p:tav tm="0">
                                          <p:val>
                                            <p:strVal val="ppt_x"/>
                                          </p:val>
                                        </p:tav>
                                        <p:tav tm="100000">
                                          <p:val>
                                            <p:strVal val="ppt_x"/>
                                          </p:val>
                                        </p:tav>
                                      </p:tavLst>
                                    </p:anim>
                                    <p:anim calcmode="lin" valueType="num">
                                      <p:cBhvr additive="base">
                                        <p:cTn id="309" dur="3000"/>
                                        <p:tgtEl>
                                          <p:spTgt spid="12"/>
                                        </p:tgtEl>
                                        <p:attrNameLst>
                                          <p:attrName>ppt_y</p:attrName>
                                        </p:attrNameLst>
                                      </p:cBhvr>
                                      <p:tavLst>
                                        <p:tav tm="0">
                                          <p:val>
                                            <p:strVal val="ppt_y"/>
                                          </p:val>
                                        </p:tav>
                                        <p:tav tm="100000">
                                          <p:val>
                                            <p:strVal val="1+ppt_h/2"/>
                                          </p:val>
                                        </p:tav>
                                      </p:tavLst>
                                    </p:anim>
                                    <p:set>
                                      <p:cBhvr>
                                        <p:cTn id="310" dur="1" fill="hold">
                                          <p:stCondLst>
                                            <p:cond delay="2999"/>
                                          </p:stCondLst>
                                        </p:cTn>
                                        <p:tgtEl>
                                          <p:spTgt spid="12"/>
                                        </p:tgtEl>
                                        <p:attrNameLst>
                                          <p:attrName>style.visibility</p:attrName>
                                        </p:attrNameLst>
                                      </p:cBhvr>
                                      <p:to>
                                        <p:strVal val="hidden"/>
                                      </p:to>
                                    </p:set>
                                  </p:childTnLst>
                                </p:cTn>
                              </p:par>
                              <p:par>
                                <p:cTn id="311" presetID="2" presetClass="exit" presetSubtype="4" fill="hold" grpId="2" nodeType="withEffect">
                                  <p:stCondLst>
                                    <p:cond delay="0"/>
                                  </p:stCondLst>
                                  <p:childTnLst>
                                    <p:anim calcmode="lin" valueType="num">
                                      <p:cBhvr additive="base">
                                        <p:cTn id="312" dur="3000"/>
                                        <p:tgtEl>
                                          <p:spTgt spid="13"/>
                                        </p:tgtEl>
                                        <p:attrNameLst>
                                          <p:attrName>ppt_x</p:attrName>
                                        </p:attrNameLst>
                                      </p:cBhvr>
                                      <p:tavLst>
                                        <p:tav tm="0">
                                          <p:val>
                                            <p:strVal val="ppt_x"/>
                                          </p:val>
                                        </p:tav>
                                        <p:tav tm="100000">
                                          <p:val>
                                            <p:strVal val="ppt_x"/>
                                          </p:val>
                                        </p:tav>
                                      </p:tavLst>
                                    </p:anim>
                                    <p:anim calcmode="lin" valueType="num">
                                      <p:cBhvr additive="base">
                                        <p:cTn id="313" dur="3000"/>
                                        <p:tgtEl>
                                          <p:spTgt spid="13"/>
                                        </p:tgtEl>
                                        <p:attrNameLst>
                                          <p:attrName>ppt_y</p:attrName>
                                        </p:attrNameLst>
                                      </p:cBhvr>
                                      <p:tavLst>
                                        <p:tav tm="0">
                                          <p:val>
                                            <p:strVal val="ppt_y"/>
                                          </p:val>
                                        </p:tav>
                                        <p:tav tm="100000">
                                          <p:val>
                                            <p:strVal val="1+ppt_h/2"/>
                                          </p:val>
                                        </p:tav>
                                      </p:tavLst>
                                    </p:anim>
                                    <p:set>
                                      <p:cBhvr>
                                        <p:cTn id="314" dur="1" fill="hold">
                                          <p:stCondLst>
                                            <p:cond delay="2999"/>
                                          </p:stCondLst>
                                        </p:cTn>
                                        <p:tgtEl>
                                          <p:spTgt spid="13"/>
                                        </p:tgtEl>
                                        <p:attrNameLst>
                                          <p:attrName>style.visibility</p:attrName>
                                        </p:attrNameLst>
                                      </p:cBhvr>
                                      <p:to>
                                        <p:strVal val="hidden"/>
                                      </p:to>
                                    </p:set>
                                  </p:childTnLst>
                                </p:cTn>
                              </p:par>
                              <p:par>
                                <p:cTn id="315" presetID="2" presetClass="exit" presetSubtype="4" fill="hold" grpId="2" nodeType="withEffect">
                                  <p:stCondLst>
                                    <p:cond delay="0"/>
                                  </p:stCondLst>
                                  <p:childTnLst>
                                    <p:anim calcmode="lin" valueType="num">
                                      <p:cBhvr additive="base">
                                        <p:cTn id="316" dur="3000"/>
                                        <p:tgtEl>
                                          <p:spTgt spid="14"/>
                                        </p:tgtEl>
                                        <p:attrNameLst>
                                          <p:attrName>ppt_x</p:attrName>
                                        </p:attrNameLst>
                                      </p:cBhvr>
                                      <p:tavLst>
                                        <p:tav tm="0">
                                          <p:val>
                                            <p:strVal val="ppt_x"/>
                                          </p:val>
                                        </p:tav>
                                        <p:tav tm="100000">
                                          <p:val>
                                            <p:strVal val="ppt_x"/>
                                          </p:val>
                                        </p:tav>
                                      </p:tavLst>
                                    </p:anim>
                                    <p:anim calcmode="lin" valueType="num">
                                      <p:cBhvr additive="base">
                                        <p:cTn id="317" dur="3000"/>
                                        <p:tgtEl>
                                          <p:spTgt spid="14"/>
                                        </p:tgtEl>
                                        <p:attrNameLst>
                                          <p:attrName>ppt_y</p:attrName>
                                        </p:attrNameLst>
                                      </p:cBhvr>
                                      <p:tavLst>
                                        <p:tav tm="0">
                                          <p:val>
                                            <p:strVal val="ppt_y"/>
                                          </p:val>
                                        </p:tav>
                                        <p:tav tm="100000">
                                          <p:val>
                                            <p:strVal val="1+ppt_h/2"/>
                                          </p:val>
                                        </p:tav>
                                      </p:tavLst>
                                    </p:anim>
                                    <p:set>
                                      <p:cBhvr>
                                        <p:cTn id="318" dur="1" fill="hold">
                                          <p:stCondLst>
                                            <p:cond delay="2999"/>
                                          </p:stCondLst>
                                        </p:cTn>
                                        <p:tgtEl>
                                          <p:spTgt spid="14"/>
                                        </p:tgtEl>
                                        <p:attrNameLst>
                                          <p:attrName>style.visibility</p:attrName>
                                        </p:attrNameLst>
                                      </p:cBhvr>
                                      <p:to>
                                        <p:strVal val="hidden"/>
                                      </p:to>
                                    </p:set>
                                  </p:childTnLst>
                                </p:cTn>
                              </p:par>
                              <p:par>
                                <p:cTn id="319" presetID="2" presetClass="exit" presetSubtype="4" fill="hold" grpId="2" nodeType="withEffect">
                                  <p:stCondLst>
                                    <p:cond delay="0"/>
                                  </p:stCondLst>
                                  <p:childTnLst>
                                    <p:anim calcmode="lin" valueType="num">
                                      <p:cBhvr additive="base">
                                        <p:cTn id="320" dur="3000"/>
                                        <p:tgtEl>
                                          <p:spTgt spid="15"/>
                                        </p:tgtEl>
                                        <p:attrNameLst>
                                          <p:attrName>ppt_x</p:attrName>
                                        </p:attrNameLst>
                                      </p:cBhvr>
                                      <p:tavLst>
                                        <p:tav tm="0">
                                          <p:val>
                                            <p:strVal val="ppt_x"/>
                                          </p:val>
                                        </p:tav>
                                        <p:tav tm="100000">
                                          <p:val>
                                            <p:strVal val="ppt_x"/>
                                          </p:val>
                                        </p:tav>
                                      </p:tavLst>
                                    </p:anim>
                                    <p:anim calcmode="lin" valueType="num">
                                      <p:cBhvr additive="base">
                                        <p:cTn id="321" dur="3000"/>
                                        <p:tgtEl>
                                          <p:spTgt spid="15"/>
                                        </p:tgtEl>
                                        <p:attrNameLst>
                                          <p:attrName>ppt_y</p:attrName>
                                        </p:attrNameLst>
                                      </p:cBhvr>
                                      <p:tavLst>
                                        <p:tav tm="0">
                                          <p:val>
                                            <p:strVal val="ppt_y"/>
                                          </p:val>
                                        </p:tav>
                                        <p:tav tm="100000">
                                          <p:val>
                                            <p:strVal val="1+ppt_h/2"/>
                                          </p:val>
                                        </p:tav>
                                      </p:tavLst>
                                    </p:anim>
                                    <p:set>
                                      <p:cBhvr>
                                        <p:cTn id="322" dur="1" fill="hold">
                                          <p:stCondLst>
                                            <p:cond delay="2999"/>
                                          </p:stCondLst>
                                        </p:cTn>
                                        <p:tgtEl>
                                          <p:spTgt spid="15"/>
                                        </p:tgtEl>
                                        <p:attrNameLst>
                                          <p:attrName>style.visibility</p:attrName>
                                        </p:attrNameLst>
                                      </p:cBhvr>
                                      <p:to>
                                        <p:strVal val="hidden"/>
                                      </p:to>
                                    </p:set>
                                  </p:childTnLst>
                                </p:cTn>
                              </p:par>
                              <p:par>
                                <p:cTn id="323" presetID="2" presetClass="exit" presetSubtype="4" fill="hold" grpId="2" nodeType="withEffect">
                                  <p:stCondLst>
                                    <p:cond delay="0"/>
                                  </p:stCondLst>
                                  <p:childTnLst>
                                    <p:anim calcmode="lin" valueType="num">
                                      <p:cBhvr additive="base">
                                        <p:cTn id="324" dur="3000"/>
                                        <p:tgtEl>
                                          <p:spTgt spid="16"/>
                                        </p:tgtEl>
                                        <p:attrNameLst>
                                          <p:attrName>ppt_x</p:attrName>
                                        </p:attrNameLst>
                                      </p:cBhvr>
                                      <p:tavLst>
                                        <p:tav tm="0">
                                          <p:val>
                                            <p:strVal val="ppt_x"/>
                                          </p:val>
                                        </p:tav>
                                        <p:tav tm="100000">
                                          <p:val>
                                            <p:strVal val="ppt_x"/>
                                          </p:val>
                                        </p:tav>
                                      </p:tavLst>
                                    </p:anim>
                                    <p:anim calcmode="lin" valueType="num">
                                      <p:cBhvr additive="base">
                                        <p:cTn id="325" dur="3000"/>
                                        <p:tgtEl>
                                          <p:spTgt spid="16"/>
                                        </p:tgtEl>
                                        <p:attrNameLst>
                                          <p:attrName>ppt_y</p:attrName>
                                        </p:attrNameLst>
                                      </p:cBhvr>
                                      <p:tavLst>
                                        <p:tav tm="0">
                                          <p:val>
                                            <p:strVal val="ppt_y"/>
                                          </p:val>
                                        </p:tav>
                                        <p:tav tm="100000">
                                          <p:val>
                                            <p:strVal val="1+ppt_h/2"/>
                                          </p:val>
                                        </p:tav>
                                      </p:tavLst>
                                    </p:anim>
                                    <p:set>
                                      <p:cBhvr>
                                        <p:cTn id="326" dur="1" fill="hold">
                                          <p:stCondLst>
                                            <p:cond delay="2999"/>
                                          </p:stCondLst>
                                        </p:cTn>
                                        <p:tgtEl>
                                          <p:spTgt spid="16"/>
                                        </p:tgtEl>
                                        <p:attrNameLst>
                                          <p:attrName>style.visibility</p:attrName>
                                        </p:attrNameLst>
                                      </p:cBhvr>
                                      <p:to>
                                        <p:strVal val="hidden"/>
                                      </p:to>
                                    </p:set>
                                  </p:childTnLst>
                                </p:cTn>
                              </p:par>
                              <p:par>
                                <p:cTn id="327" presetID="2" presetClass="exit" presetSubtype="4" fill="hold" grpId="2" nodeType="withEffect">
                                  <p:stCondLst>
                                    <p:cond delay="0"/>
                                  </p:stCondLst>
                                  <p:childTnLst>
                                    <p:anim calcmode="lin" valueType="num">
                                      <p:cBhvr additive="base">
                                        <p:cTn id="328" dur="3000"/>
                                        <p:tgtEl>
                                          <p:spTgt spid="17"/>
                                        </p:tgtEl>
                                        <p:attrNameLst>
                                          <p:attrName>ppt_x</p:attrName>
                                        </p:attrNameLst>
                                      </p:cBhvr>
                                      <p:tavLst>
                                        <p:tav tm="0">
                                          <p:val>
                                            <p:strVal val="ppt_x"/>
                                          </p:val>
                                        </p:tav>
                                        <p:tav tm="100000">
                                          <p:val>
                                            <p:strVal val="ppt_x"/>
                                          </p:val>
                                        </p:tav>
                                      </p:tavLst>
                                    </p:anim>
                                    <p:anim calcmode="lin" valueType="num">
                                      <p:cBhvr additive="base">
                                        <p:cTn id="329" dur="3000"/>
                                        <p:tgtEl>
                                          <p:spTgt spid="17"/>
                                        </p:tgtEl>
                                        <p:attrNameLst>
                                          <p:attrName>ppt_y</p:attrName>
                                        </p:attrNameLst>
                                      </p:cBhvr>
                                      <p:tavLst>
                                        <p:tav tm="0">
                                          <p:val>
                                            <p:strVal val="ppt_y"/>
                                          </p:val>
                                        </p:tav>
                                        <p:tav tm="100000">
                                          <p:val>
                                            <p:strVal val="1+ppt_h/2"/>
                                          </p:val>
                                        </p:tav>
                                      </p:tavLst>
                                    </p:anim>
                                    <p:set>
                                      <p:cBhvr>
                                        <p:cTn id="330" dur="1" fill="hold">
                                          <p:stCondLst>
                                            <p:cond delay="2999"/>
                                          </p:stCondLst>
                                        </p:cTn>
                                        <p:tgtEl>
                                          <p:spTgt spid="17"/>
                                        </p:tgtEl>
                                        <p:attrNameLst>
                                          <p:attrName>style.visibility</p:attrName>
                                        </p:attrNameLst>
                                      </p:cBhvr>
                                      <p:to>
                                        <p:strVal val="hidden"/>
                                      </p:to>
                                    </p:set>
                                  </p:childTnLst>
                                </p:cTn>
                              </p:par>
                              <p:par>
                                <p:cTn id="331" presetID="2" presetClass="exit" presetSubtype="4" fill="hold" grpId="2" nodeType="withEffect">
                                  <p:stCondLst>
                                    <p:cond delay="0"/>
                                  </p:stCondLst>
                                  <p:childTnLst>
                                    <p:anim calcmode="lin" valueType="num">
                                      <p:cBhvr additive="base">
                                        <p:cTn id="332" dur="3000"/>
                                        <p:tgtEl>
                                          <p:spTgt spid="18"/>
                                        </p:tgtEl>
                                        <p:attrNameLst>
                                          <p:attrName>ppt_x</p:attrName>
                                        </p:attrNameLst>
                                      </p:cBhvr>
                                      <p:tavLst>
                                        <p:tav tm="0">
                                          <p:val>
                                            <p:strVal val="ppt_x"/>
                                          </p:val>
                                        </p:tav>
                                        <p:tav tm="100000">
                                          <p:val>
                                            <p:strVal val="ppt_x"/>
                                          </p:val>
                                        </p:tav>
                                      </p:tavLst>
                                    </p:anim>
                                    <p:anim calcmode="lin" valueType="num">
                                      <p:cBhvr additive="base">
                                        <p:cTn id="333" dur="3000"/>
                                        <p:tgtEl>
                                          <p:spTgt spid="18"/>
                                        </p:tgtEl>
                                        <p:attrNameLst>
                                          <p:attrName>ppt_y</p:attrName>
                                        </p:attrNameLst>
                                      </p:cBhvr>
                                      <p:tavLst>
                                        <p:tav tm="0">
                                          <p:val>
                                            <p:strVal val="ppt_y"/>
                                          </p:val>
                                        </p:tav>
                                        <p:tav tm="100000">
                                          <p:val>
                                            <p:strVal val="1+ppt_h/2"/>
                                          </p:val>
                                        </p:tav>
                                      </p:tavLst>
                                    </p:anim>
                                    <p:set>
                                      <p:cBhvr>
                                        <p:cTn id="334" dur="1" fill="hold">
                                          <p:stCondLst>
                                            <p:cond delay="2999"/>
                                          </p:stCondLst>
                                        </p:cTn>
                                        <p:tgtEl>
                                          <p:spTgt spid="18"/>
                                        </p:tgtEl>
                                        <p:attrNameLst>
                                          <p:attrName>style.visibility</p:attrName>
                                        </p:attrNameLst>
                                      </p:cBhvr>
                                      <p:to>
                                        <p:strVal val="hidden"/>
                                      </p:to>
                                    </p:set>
                                  </p:childTnLst>
                                </p:cTn>
                              </p:par>
                              <p:par>
                                <p:cTn id="335" presetID="2" presetClass="exit" presetSubtype="4" fill="hold" grpId="2" nodeType="withEffect">
                                  <p:stCondLst>
                                    <p:cond delay="0"/>
                                  </p:stCondLst>
                                  <p:childTnLst>
                                    <p:anim calcmode="lin" valueType="num">
                                      <p:cBhvr additive="base">
                                        <p:cTn id="336" dur="3000"/>
                                        <p:tgtEl>
                                          <p:spTgt spid="19"/>
                                        </p:tgtEl>
                                        <p:attrNameLst>
                                          <p:attrName>ppt_x</p:attrName>
                                        </p:attrNameLst>
                                      </p:cBhvr>
                                      <p:tavLst>
                                        <p:tav tm="0">
                                          <p:val>
                                            <p:strVal val="ppt_x"/>
                                          </p:val>
                                        </p:tav>
                                        <p:tav tm="100000">
                                          <p:val>
                                            <p:strVal val="ppt_x"/>
                                          </p:val>
                                        </p:tav>
                                      </p:tavLst>
                                    </p:anim>
                                    <p:anim calcmode="lin" valueType="num">
                                      <p:cBhvr additive="base">
                                        <p:cTn id="337" dur="3000"/>
                                        <p:tgtEl>
                                          <p:spTgt spid="19"/>
                                        </p:tgtEl>
                                        <p:attrNameLst>
                                          <p:attrName>ppt_y</p:attrName>
                                        </p:attrNameLst>
                                      </p:cBhvr>
                                      <p:tavLst>
                                        <p:tav tm="0">
                                          <p:val>
                                            <p:strVal val="ppt_y"/>
                                          </p:val>
                                        </p:tav>
                                        <p:tav tm="100000">
                                          <p:val>
                                            <p:strVal val="1+ppt_h/2"/>
                                          </p:val>
                                        </p:tav>
                                      </p:tavLst>
                                    </p:anim>
                                    <p:set>
                                      <p:cBhvr>
                                        <p:cTn id="338" dur="1" fill="hold">
                                          <p:stCondLst>
                                            <p:cond delay="2999"/>
                                          </p:stCondLst>
                                        </p:cTn>
                                        <p:tgtEl>
                                          <p:spTgt spid="19"/>
                                        </p:tgtEl>
                                        <p:attrNameLst>
                                          <p:attrName>style.visibility</p:attrName>
                                        </p:attrNameLst>
                                      </p:cBhvr>
                                      <p:to>
                                        <p:strVal val="hidden"/>
                                      </p:to>
                                    </p:set>
                                  </p:childTnLst>
                                </p:cTn>
                              </p:par>
                              <p:par>
                                <p:cTn id="339" presetID="2" presetClass="exit" presetSubtype="4" fill="hold" grpId="2" nodeType="withEffect">
                                  <p:stCondLst>
                                    <p:cond delay="0"/>
                                  </p:stCondLst>
                                  <p:childTnLst>
                                    <p:anim calcmode="lin" valueType="num">
                                      <p:cBhvr additive="base">
                                        <p:cTn id="340" dur="3000"/>
                                        <p:tgtEl>
                                          <p:spTgt spid="35"/>
                                        </p:tgtEl>
                                        <p:attrNameLst>
                                          <p:attrName>ppt_x</p:attrName>
                                        </p:attrNameLst>
                                      </p:cBhvr>
                                      <p:tavLst>
                                        <p:tav tm="0">
                                          <p:val>
                                            <p:strVal val="ppt_x"/>
                                          </p:val>
                                        </p:tav>
                                        <p:tav tm="100000">
                                          <p:val>
                                            <p:strVal val="ppt_x"/>
                                          </p:val>
                                        </p:tav>
                                      </p:tavLst>
                                    </p:anim>
                                    <p:anim calcmode="lin" valueType="num">
                                      <p:cBhvr additive="base">
                                        <p:cTn id="341" dur="3000"/>
                                        <p:tgtEl>
                                          <p:spTgt spid="35"/>
                                        </p:tgtEl>
                                        <p:attrNameLst>
                                          <p:attrName>ppt_y</p:attrName>
                                        </p:attrNameLst>
                                      </p:cBhvr>
                                      <p:tavLst>
                                        <p:tav tm="0">
                                          <p:val>
                                            <p:strVal val="ppt_y"/>
                                          </p:val>
                                        </p:tav>
                                        <p:tav tm="100000">
                                          <p:val>
                                            <p:strVal val="1+ppt_h/2"/>
                                          </p:val>
                                        </p:tav>
                                      </p:tavLst>
                                    </p:anim>
                                    <p:set>
                                      <p:cBhvr>
                                        <p:cTn id="342" dur="1" fill="hold">
                                          <p:stCondLst>
                                            <p:cond delay="2999"/>
                                          </p:stCondLst>
                                        </p:cTn>
                                        <p:tgtEl>
                                          <p:spTgt spid="35"/>
                                        </p:tgtEl>
                                        <p:attrNameLst>
                                          <p:attrName>style.visibility</p:attrName>
                                        </p:attrNameLst>
                                      </p:cBhvr>
                                      <p:to>
                                        <p:strVal val="hidden"/>
                                      </p:to>
                                    </p:set>
                                  </p:childTnLst>
                                </p:cTn>
                              </p:par>
                              <p:par>
                                <p:cTn id="343" presetID="2" presetClass="exit" presetSubtype="4" fill="hold" grpId="2" nodeType="withEffect">
                                  <p:stCondLst>
                                    <p:cond delay="0"/>
                                  </p:stCondLst>
                                  <p:childTnLst>
                                    <p:anim calcmode="lin" valueType="num">
                                      <p:cBhvr additive="base">
                                        <p:cTn id="344" dur="3000"/>
                                        <p:tgtEl>
                                          <p:spTgt spid="36"/>
                                        </p:tgtEl>
                                        <p:attrNameLst>
                                          <p:attrName>ppt_x</p:attrName>
                                        </p:attrNameLst>
                                      </p:cBhvr>
                                      <p:tavLst>
                                        <p:tav tm="0">
                                          <p:val>
                                            <p:strVal val="ppt_x"/>
                                          </p:val>
                                        </p:tav>
                                        <p:tav tm="100000">
                                          <p:val>
                                            <p:strVal val="ppt_x"/>
                                          </p:val>
                                        </p:tav>
                                      </p:tavLst>
                                    </p:anim>
                                    <p:anim calcmode="lin" valueType="num">
                                      <p:cBhvr additive="base">
                                        <p:cTn id="345" dur="3000"/>
                                        <p:tgtEl>
                                          <p:spTgt spid="36"/>
                                        </p:tgtEl>
                                        <p:attrNameLst>
                                          <p:attrName>ppt_y</p:attrName>
                                        </p:attrNameLst>
                                      </p:cBhvr>
                                      <p:tavLst>
                                        <p:tav tm="0">
                                          <p:val>
                                            <p:strVal val="ppt_y"/>
                                          </p:val>
                                        </p:tav>
                                        <p:tav tm="100000">
                                          <p:val>
                                            <p:strVal val="1+ppt_h/2"/>
                                          </p:val>
                                        </p:tav>
                                      </p:tavLst>
                                    </p:anim>
                                    <p:set>
                                      <p:cBhvr>
                                        <p:cTn id="346" dur="1" fill="hold">
                                          <p:stCondLst>
                                            <p:cond delay="2999"/>
                                          </p:stCondLst>
                                        </p:cTn>
                                        <p:tgtEl>
                                          <p:spTgt spid="36"/>
                                        </p:tgtEl>
                                        <p:attrNameLst>
                                          <p:attrName>style.visibility</p:attrName>
                                        </p:attrNameLst>
                                      </p:cBhvr>
                                      <p:to>
                                        <p:strVal val="hidden"/>
                                      </p:to>
                                    </p:set>
                                  </p:childTnLst>
                                </p:cTn>
                              </p:par>
                              <p:par>
                                <p:cTn id="347" presetID="2" presetClass="exit" presetSubtype="4" fill="hold" grpId="2" nodeType="withEffect">
                                  <p:stCondLst>
                                    <p:cond delay="0"/>
                                  </p:stCondLst>
                                  <p:childTnLst>
                                    <p:anim calcmode="lin" valueType="num">
                                      <p:cBhvr additive="base">
                                        <p:cTn id="348" dur="3000"/>
                                        <p:tgtEl>
                                          <p:spTgt spid="37"/>
                                        </p:tgtEl>
                                        <p:attrNameLst>
                                          <p:attrName>ppt_x</p:attrName>
                                        </p:attrNameLst>
                                      </p:cBhvr>
                                      <p:tavLst>
                                        <p:tav tm="0">
                                          <p:val>
                                            <p:strVal val="ppt_x"/>
                                          </p:val>
                                        </p:tav>
                                        <p:tav tm="100000">
                                          <p:val>
                                            <p:strVal val="ppt_x"/>
                                          </p:val>
                                        </p:tav>
                                      </p:tavLst>
                                    </p:anim>
                                    <p:anim calcmode="lin" valueType="num">
                                      <p:cBhvr additive="base">
                                        <p:cTn id="349" dur="3000"/>
                                        <p:tgtEl>
                                          <p:spTgt spid="37"/>
                                        </p:tgtEl>
                                        <p:attrNameLst>
                                          <p:attrName>ppt_y</p:attrName>
                                        </p:attrNameLst>
                                      </p:cBhvr>
                                      <p:tavLst>
                                        <p:tav tm="0">
                                          <p:val>
                                            <p:strVal val="ppt_y"/>
                                          </p:val>
                                        </p:tav>
                                        <p:tav tm="100000">
                                          <p:val>
                                            <p:strVal val="1+ppt_h/2"/>
                                          </p:val>
                                        </p:tav>
                                      </p:tavLst>
                                    </p:anim>
                                    <p:set>
                                      <p:cBhvr>
                                        <p:cTn id="350" dur="1" fill="hold">
                                          <p:stCondLst>
                                            <p:cond delay="2999"/>
                                          </p:stCondLst>
                                        </p:cTn>
                                        <p:tgtEl>
                                          <p:spTgt spid="37"/>
                                        </p:tgtEl>
                                        <p:attrNameLst>
                                          <p:attrName>style.visibility</p:attrName>
                                        </p:attrNameLst>
                                      </p:cBhvr>
                                      <p:to>
                                        <p:strVal val="hidden"/>
                                      </p:to>
                                    </p:set>
                                  </p:childTnLst>
                                </p:cTn>
                              </p:par>
                              <p:par>
                                <p:cTn id="351" presetID="2" presetClass="exit" presetSubtype="4" fill="hold" grpId="2" nodeType="withEffect">
                                  <p:stCondLst>
                                    <p:cond delay="0"/>
                                  </p:stCondLst>
                                  <p:childTnLst>
                                    <p:anim calcmode="lin" valueType="num">
                                      <p:cBhvr additive="base">
                                        <p:cTn id="352" dur="3000"/>
                                        <p:tgtEl>
                                          <p:spTgt spid="38"/>
                                        </p:tgtEl>
                                        <p:attrNameLst>
                                          <p:attrName>ppt_x</p:attrName>
                                        </p:attrNameLst>
                                      </p:cBhvr>
                                      <p:tavLst>
                                        <p:tav tm="0">
                                          <p:val>
                                            <p:strVal val="ppt_x"/>
                                          </p:val>
                                        </p:tav>
                                        <p:tav tm="100000">
                                          <p:val>
                                            <p:strVal val="ppt_x"/>
                                          </p:val>
                                        </p:tav>
                                      </p:tavLst>
                                    </p:anim>
                                    <p:anim calcmode="lin" valueType="num">
                                      <p:cBhvr additive="base">
                                        <p:cTn id="353" dur="3000"/>
                                        <p:tgtEl>
                                          <p:spTgt spid="38"/>
                                        </p:tgtEl>
                                        <p:attrNameLst>
                                          <p:attrName>ppt_y</p:attrName>
                                        </p:attrNameLst>
                                      </p:cBhvr>
                                      <p:tavLst>
                                        <p:tav tm="0">
                                          <p:val>
                                            <p:strVal val="ppt_y"/>
                                          </p:val>
                                        </p:tav>
                                        <p:tav tm="100000">
                                          <p:val>
                                            <p:strVal val="1+ppt_h/2"/>
                                          </p:val>
                                        </p:tav>
                                      </p:tavLst>
                                    </p:anim>
                                    <p:set>
                                      <p:cBhvr>
                                        <p:cTn id="354" dur="1" fill="hold">
                                          <p:stCondLst>
                                            <p:cond delay="2999"/>
                                          </p:stCondLst>
                                        </p:cTn>
                                        <p:tgtEl>
                                          <p:spTgt spid="38"/>
                                        </p:tgtEl>
                                        <p:attrNameLst>
                                          <p:attrName>style.visibility</p:attrName>
                                        </p:attrNameLst>
                                      </p:cBhvr>
                                      <p:to>
                                        <p:strVal val="hidden"/>
                                      </p:to>
                                    </p:set>
                                  </p:childTnLst>
                                </p:cTn>
                              </p:par>
                              <p:par>
                                <p:cTn id="355" presetID="2" presetClass="exit" presetSubtype="4" fill="hold" grpId="2" nodeType="withEffect">
                                  <p:stCondLst>
                                    <p:cond delay="0"/>
                                  </p:stCondLst>
                                  <p:childTnLst>
                                    <p:anim calcmode="lin" valueType="num">
                                      <p:cBhvr additive="base">
                                        <p:cTn id="356" dur="3000"/>
                                        <p:tgtEl>
                                          <p:spTgt spid="39"/>
                                        </p:tgtEl>
                                        <p:attrNameLst>
                                          <p:attrName>ppt_x</p:attrName>
                                        </p:attrNameLst>
                                      </p:cBhvr>
                                      <p:tavLst>
                                        <p:tav tm="0">
                                          <p:val>
                                            <p:strVal val="ppt_x"/>
                                          </p:val>
                                        </p:tav>
                                        <p:tav tm="100000">
                                          <p:val>
                                            <p:strVal val="ppt_x"/>
                                          </p:val>
                                        </p:tav>
                                      </p:tavLst>
                                    </p:anim>
                                    <p:anim calcmode="lin" valueType="num">
                                      <p:cBhvr additive="base">
                                        <p:cTn id="357" dur="3000"/>
                                        <p:tgtEl>
                                          <p:spTgt spid="39"/>
                                        </p:tgtEl>
                                        <p:attrNameLst>
                                          <p:attrName>ppt_y</p:attrName>
                                        </p:attrNameLst>
                                      </p:cBhvr>
                                      <p:tavLst>
                                        <p:tav tm="0">
                                          <p:val>
                                            <p:strVal val="ppt_y"/>
                                          </p:val>
                                        </p:tav>
                                        <p:tav tm="100000">
                                          <p:val>
                                            <p:strVal val="1+ppt_h/2"/>
                                          </p:val>
                                        </p:tav>
                                      </p:tavLst>
                                    </p:anim>
                                    <p:set>
                                      <p:cBhvr>
                                        <p:cTn id="358" dur="1" fill="hold">
                                          <p:stCondLst>
                                            <p:cond delay="2999"/>
                                          </p:stCondLst>
                                        </p:cTn>
                                        <p:tgtEl>
                                          <p:spTgt spid="39"/>
                                        </p:tgtEl>
                                        <p:attrNameLst>
                                          <p:attrName>style.visibility</p:attrName>
                                        </p:attrNameLst>
                                      </p:cBhvr>
                                      <p:to>
                                        <p:strVal val="hidden"/>
                                      </p:to>
                                    </p:set>
                                  </p:childTnLst>
                                </p:cTn>
                              </p:par>
                              <p:par>
                                <p:cTn id="359" presetID="2" presetClass="exit" presetSubtype="4" fill="hold" grpId="2" nodeType="withEffect">
                                  <p:stCondLst>
                                    <p:cond delay="0"/>
                                  </p:stCondLst>
                                  <p:childTnLst>
                                    <p:anim calcmode="lin" valueType="num">
                                      <p:cBhvr additive="base">
                                        <p:cTn id="360" dur="3000"/>
                                        <p:tgtEl>
                                          <p:spTgt spid="40"/>
                                        </p:tgtEl>
                                        <p:attrNameLst>
                                          <p:attrName>ppt_x</p:attrName>
                                        </p:attrNameLst>
                                      </p:cBhvr>
                                      <p:tavLst>
                                        <p:tav tm="0">
                                          <p:val>
                                            <p:strVal val="ppt_x"/>
                                          </p:val>
                                        </p:tav>
                                        <p:tav tm="100000">
                                          <p:val>
                                            <p:strVal val="ppt_x"/>
                                          </p:val>
                                        </p:tav>
                                      </p:tavLst>
                                    </p:anim>
                                    <p:anim calcmode="lin" valueType="num">
                                      <p:cBhvr additive="base">
                                        <p:cTn id="361" dur="3000"/>
                                        <p:tgtEl>
                                          <p:spTgt spid="40"/>
                                        </p:tgtEl>
                                        <p:attrNameLst>
                                          <p:attrName>ppt_y</p:attrName>
                                        </p:attrNameLst>
                                      </p:cBhvr>
                                      <p:tavLst>
                                        <p:tav tm="0">
                                          <p:val>
                                            <p:strVal val="ppt_y"/>
                                          </p:val>
                                        </p:tav>
                                        <p:tav tm="100000">
                                          <p:val>
                                            <p:strVal val="1+ppt_h/2"/>
                                          </p:val>
                                        </p:tav>
                                      </p:tavLst>
                                    </p:anim>
                                    <p:set>
                                      <p:cBhvr>
                                        <p:cTn id="362" dur="1" fill="hold">
                                          <p:stCondLst>
                                            <p:cond delay="2999"/>
                                          </p:stCondLst>
                                        </p:cTn>
                                        <p:tgtEl>
                                          <p:spTgt spid="40"/>
                                        </p:tgtEl>
                                        <p:attrNameLst>
                                          <p:attrName>style.visibility</p:attrName>
                                        </p:attrNameLst>
                                      </p:cBhvr>
                                      <p:to>
                                        <p:strVal val="hidden"/>
                                      </p:to>
                                    </p:set>
                                  </p:childTnLst>
                                </p:cTn>
                              </p:par>
                              <p:par>
                                <p:cTn id="363" presetID="2" presetClass="exit" presetSubtype="4" fill="hold" grpId="2" nodeType="withEffect">
                                  <p:stCondLst>
                                    <p:cond delay="0"/>
                                  </p:stCondLst>
                                  <p:childTnLst>
                                    <p:anim calcmode="lin" valueType="num">
                                      <p:cBhvr additive="base">
                                        <p:cTn id="364" dur="3000"/>
                                        <p:tgtEl>
                                          <p:spTgt spid="41"/>
                                        </p:tgtEl>
                                        <p:attrNameLst>
                                          <p:attrName>ppt_x</p:attrName>
                                        </p:attrNameLst>
                                      </p:cBhvr>
                                      <p:tavLst>
                                        <p:tav tm="0">
                                          <p:val>
                                            <p:strVal val="ppt_x"/>
                                          </p:val>
                                        </p:tav>
                                        <p:tav tm="100000">
                                          <p:val>
                                            <p:strVal val="ppt_x"/>
                                          </p:val>
                                        </p:tav>
                                      </p:tavLst>
                                    </p:anim>
                                    <p:anim calcmode="lin" valueType="num">
                                      <p:cBhvr additive="base">
                                        <p:cTn id="365" dur="3000"/>
                                        <p:tgtEl>
                                          <p:spTgt spid="41"/>
                                        </p:tgtEl>
                                        <p:attrNameLst>
                                          <p:attrName>ppt_y</p:attrName>
                                        </p:attrNameLst>
                                      </p:cBhvr>
                                      <p:tavLst>
                                        <p:tav tm="0">
                                          <p:val>
                                            <p:strVal val="ppt_y"/>
                                          </p:val>
                                        </p:tav>
                                        <p:tav tm="100000">
                                          <p:val>
                                            <p:strVal val="1+ppt_h/2"/>
                                          </p:val>
                                        </p:tav>
                                      </p:tavLst>
                                    </p:anim>
                                    <p:set>
                                      <p:cBhvr>
                                        <p:cTn id="366" dur="1" fill="hold">
                                          <p:stCondLst>
                                            <p:cond delay="2999"/>
                                          </p:stCondLst>
                                        </p:cTn>
                                        <p:tgtEl>
                                          <p:spTgt spid="41"/>
                                        </p:tgtEl>
                                        <p:attrNameLst>
                                          <p:attrName>style.visibility</p:attrName>
                                        </p:attrNameLst>
                                      </p:cBhvr>
                                      <p:to>
                                        <p:strVal val="hidden"/>
                                      </p:to>
                                    </p:set>
                                  </p:childTnLst>
                                </p:cTn>
                              </p:par>
                              <p:par>
                                <p:cTn id="367" presetID="2" presetClass="exit" presetSubtype="4" fill="hold" grpId="2" nodeType="withEffect">
                                  <p:stCondLst>
                                    <p:cond delay="0"/>
                                  </p:stCondLst>
                                  <p:childTnLst>
                                    <p:anim calcmode="lin" valueType="num">
                                      <p:cBhvr additive="base">
                                        <p:cTn id="368" dur="3000"/>
                                        <p:tgtEl>
                                          <p:spTgt spid="42"/>
                                        </p:tgtEl>
                                        <p:attrNameLst>
                                          <p:attrName>ppt_x</p:attrName>
                                        </p:attrNameLst>
                                      </p:cBhvr>
                                      <p:tavLst>
                                        <p:tav tm="0">
                                          <p:val>
                                            <p:strVal val="ppt_x"/>
                                          </p:val>
                                        </p:tav>
                                        <p:tav tm="100000">
                                          <p:val>
                                            <p:strVal val="ppt_x"/>
                                          </p:val>
                                        </p:tav>
                                      </p:tavLst>
                                    </p:anim>
                                    <p:anim calcmode="lin" valueType="num">
                                      <p:cBhvr additive="base">
                                        <p:cTn id="369" dur="3000"/>
                                        <p:tgtEl>
                                          <p:spTgt spid="42"/>
                                        </p:tgtEl>
                                        <p:attrNameLst>
                                          <p:attrName>ppt_y</p:attrName>
                                        </p:attrNameLst>
                                      </p:cBhvr>
                                      <p:tavLst>
                                        <p:tav tm="0">
                                          <p:val>
                                            <p:strVal val="ppt_y"/>
                                          </p:val>
                                        </p:tav>
                                        <p:tav tm="100000">
                                          <p:val>
                                            <p:strVal val="1+ppt_h/2"/>
                                          </p:val>
                                        </p:tav>
                                      </p:tavLst>
                                    </p:anim>
                                    <p:set>
                                      <p:cBhvr>
                                        <p:cTn id="370" dur="1" fill="hold">
                                          <p:stCondLst>
                                            <p:cond delay="2999"/>
                                          </p:stCondLst>
                                        </p:cTn>
                                        <p:tgtEl>
                                          <p:spTgt spid="42"/>
                                        </p:tgtEl>
                                        <p:attrNameLst>
                                          <p:attrName>style.visibility</p:attrName>
                                        </p:attrNameLst>
                                      </p:cBhvr>
                                      <p:to>
                                        <p:strVal val="hidden"/>
                                      </p:to>
                                    </p:set>
                                  </p:childTnLst>
                                </p:cTn>
                              </p:par>
                              <p:par>
                                <p:cTn id="371" presetID="2" presetClass="exit" presetSubtype="4" fill="hold" grpId="2" nodeType="withEffect">
                                  <p:stCondLst>
                                    <p:cond delay="0"/>
                                  </p:stCondLst>
                                  <p:childTnLst>
                                    <p:anim calcmode="lin" valueType="num">
                                      <p:cBhvr additive="base">
                                        <p:cTn id="372" dur="3000"/>
                                        <p:tgtEl>
                                          <p:spTgt spid="43"/>
                                        </p:tgtEl>
                                        <p:attrNameLst>
                                          <p:attrName>ppt_x</p:attrName>
                                        </p:attrNameLst>
                                      </p:cBhvr>
                                      <p:tavLst>
                                        <p:tav tm="0">
                                          <p:val>
                                            <p:strVal val="ppt_x"/>
                                          </p:val>
                                        </p:tav>
                                        <p:tav tm="100000">
                                          <p:val>
                                            <p:strVal val="ppt_x"/>
                                          </p:val>
                                        </p:tav>
                                      </p:tavLst>
                                    </p:anim>
                                    <p:anim calcmode="lin" valueType="num">
                                      <p:cBhvr additive="base">
                                        <p:cTn id="373" dur="3000"/>
                                        <p:tgtEl>
                                          <p:spTgt spid="43"/>
                                        </p:tgtEl>
                                        <p:attrNameLst>
                                          <p:attrName>ppt_y</p:attrName>
                                        </p:attrNameLst>
                                      </p:cBhvr>
                                      <p:tavLst>
                                        <p:tav tm="0">
                                          <p:val>
                                            <p:strVal val="ppt_y"/>
                                          </p:val>
                                        </p:tav>
                                        <p:tav tm="100000">
                                          <p:val>
                                            <p:strVal val="1+ppt_h/2"/>
                                          </p:val>
                                        </p:tav>
                                      </p:tavLst>
                                    </p:anim>
                                    <p:set>
                                      <p:cBhvr>
                                        <p:cTn id="374" dur="1" fill="hold">
                                          <p:stCondLst>
                                            <p:cond delay="2999"/>
                                          </p:stCondLst>
                                        </p:cTn>
                                        <p:tgtEl>
                                          <p:spTgt spid="43"/>
                                        </p:tgtEl>
                                        <p:attrNameLst>
                                          <p:attrName>style.visibility</p:attrName>
                                        </p:attrNameLst>
                                      </p:cBhvr>
                                      <p:to>
                                        <p:strVal val="hidden"/>
                                      </p:to>
                                    </p:set>
                                  </p:childTnLst>
                                </p:cTn>
                              </p:par>
                              <p:par>
                                <p:cTn id="375" presetID="2" presetClass="exit" presetSubtype="4" fill="hold" grpId="2" nodeType="withEffect">
                                  <p:stCondLst>
                                    <p:cond delay="0"/>
                                  </p:stCondLst>
                                  <p:childTnLst>
                                    <p:anim calcmode="lin" valueType="num">
                                      <p:cBhvr additive="base">
                                        <p:cTn id="376" dur="3000"/>
                                        <p:tgtEl>
                                          <p:spTgt spid="44"/>
                                        </p:tgtEl>
                                        <p:attrNameLst>
                                          <p:attrName>ppt_x</p:attrName>
                                        </p:attrNameLst>
                                      </p:cBhvr>
                                      <p:tavLst>
                                        <p:tav tm="0">
                                          <p:val>
                                            <p:strVal val="ppt_x"/>
                                          </p:val>
                                        </p:tav>
                                        <p:tav tm="100000">
                                          <p:val>
                                            <p:strVal val="ppt_x"/>
                                          </p:val>
                                        </p:tav>
                                      </p:tavLst>
                                    </p:anim>
                                    <p:anim calcmode="lin" valueType="num">
                                      <p:cBhvr additive="base">
                                        <p:cTn id="377" dur="3000"/>
                                        <p:tgtEl>
                                          <p:spTgt spid="44"/>
                                        </p:tgtEl>
                                        <p:attrNameLst>
                                          <p:attrName>ppt_y</p:attrName>
                                        </p:attrNameLst>
                                      </p:cBhvr>
                                      <p:tavLst>
                                        <p:tav tm="0">
                                          <p:val>
                                            <p:strVal val="ppt_y"/>
                                          </p:val>
                                        </p:tav>
                                        <p:tav tm="100000">
                                          <p:val>
                                            <p:strVal val="1+ppt_h/2"/>
                                          </p:val>
                                        </p:tav>
                                      </p:tavLst>
                                    </p:anim>
                                    <p:set>
                                      <p:cBhvr>
                                        <p:cTn id="378" dur="1" fill="hold">
                                          <p:stCondLst>
                                            <p:cond delay="2999"/>
                                          </p:stCondLst>
                                        </p:cTn>
                                        <p:tgtEl>
                                          <p:spTgt spid="44"/>
                                        </p:tgtEl>
                                        <p:attrNameLst>
                                          <p:attrName>style.visibility</p:attrName>
                                        </p:attrNameLst>
                                      </p:cBhvr>
                                      <p:to>
                                        <p:strVal val="hidden"/>
                                      </p:to>
                                    </p:set>
                                  </p:childTnLst>
                                </p:cTn>
                              </p:par>
                              <p:par>
                                <p:cTn id="379" presetID="2" presetClass="exit" presetSubtype="4" fill="hold" grpId="2" nodeType="withEffect">
                                  <p:stCondLst>
                                    <p:cond delay="0"/>
                                  </p:stCondLst>
                                  <p:childTnLst>
                                    <p:anim calcmode="lin" valueType="num">
                                      <p:cBhvr additive="base">
                                        <p:cTn id="380" dur="3000"/>
                                        <p:tgtEl>
                                          <p:spTgt spid="45"/>
                                        </p:tgtEl>
                                        <p:attrNameLst>
                                          <p:attrName>ppt_x</p:attrName>
                                        </p:attrNameLst>
                                      </p:cBhvr>
                                      <p:tavLst>
                                        <p:tav tm="0">
                                          <p:val>
                                            <p:strVal val="ppt_x"/>
                                          </p:val>
                                        </p:tav>
                                        <p:tav tm="100000">
                                          <p:val>
                                            <p:strVal val="ppt_x"/>
                                          </p:val>
                                        </p:tav>
                                      </p:tavLst>
                                    </p:anim>
                                    <p:anim calcmode="lin" valueType="num">
                                      <p:cBhvr additive="base">
                                        <p:cTn id="381" dur="3000"/>
                                        <p:tgtEl>
                                          <p:spTgt spid="45"/>
                                        </p:tgtEl>
                                        <p:attrNameLst>
                                          <p:attrName>ppt_y</p:attrName>
                                        </p:attrNameLst>
                                      </p:cBhvr>
                                      <p:tavLst>
                                        <p:tav tm="0">
                                          <p:val>
                                            <p:strVal val="ppt_y"/>
                                          </p:val>
                                        </p:tav>
                                        <p:tav tm="100000">
                                          <p:val>
                                            <p:strVal val="1+ppt_h/2"/>
                                          </p:val>
                                        </p:tav>
                                      </p:tavLst>
                                    </p:anim>
                                    <p:set>
                                      <p:cBhvr>
                                        <p:cTn id="382" dur="1" fill="hold">
                                          <p:stCondLst>
                                            <p:cond delay="2999"/>
                                          </p:stCondLst>
                                        </p:cTn>
                                        <p:tgtEl>
                                          <p:spTgt spid="45"/>
                                        </p:tgtEl>
                                        <p:attrNameLst>
                                          <p:attrName>style.visibility</p:attrName>
                                        </p:attrNameLst>
                                      </p:cBhvr>
                                      <p:to>
                                        <p:strVal val="hidden"/>
                                      </p:to>
                                    </p:set>
                                  </p:childTnLst>
                                </p:cTn>
                              </p:par>
                              <p:par>
                                <p:cTn id="383" presetID="2" presetClass="exit" presetSubtype="4" fill="hold" grpId="2" nodeType="withEffect">
                                  <p:stCondLst>
                                    <p:cond delay="0"/>
                                  </p:stCondLst>
                                  <p:childTnLst>
                                    <p:anim calcmode="lin" valueType="num">
                                      <p:cBhvr additive="base">
                                        <p:cTn id="384" dur="3000"/>
                                        <p:tgtEl>
                                          <p:spTgt spid="46"/>
                                        </p:tgtEl>
                                        <p:attrNameLst>
                                          <p:attrName>ppt_x</p:attrName>
                                        </p:attrNameLst>
                                      </p:cBhvr>
                                      <p:tavLst>
                                        <p:tav tm="0">
                                          <p:val>
                                            <p:strVal val="ppt_x"/>
                                          </p:val>
                                        </p:tav>
                                        <p:tav tm="100000">
                                          <p:val>
                                            <p:strVal val="ppt_x"/>
                                          </p:val>
                                        </p:tav>
                                      </p:tavLst>
                                    </p:anim>
                                    <p:anim calcmode="lin" valueType="num">
                                      <p:cBhvr additive="base">
                                        <p:cTn id="385" dur="3000"/>
                                        <p:tgtEl>
                                          <p:spTgt spid="46"/>
                                        </p:tgtEl>
                                        <p:attrNameLst>
                                          <p:attrName>ppt_y</p:attrName>
                                        </p:attrNameLst>
                                      </p:cBhvr>
                                      <p:tavLst>
                                        <p:tav tm="0">
                                          <p:val>
                                            <p:strVal val="ppt_y"/>
                                          </p:val>
                                        </p:tav>
                                        <p:tav tm="100000">
                                          <p:val>
                                            <p:strVal val="1+ppt_h/2"/>
                                          </p:val>
                                        </p:tav>
                                      </p:tavLst>
                                    </p:anim>
                                    <p:set>
                                      <p:cBhvr>
                                        <p:cTn id="386" dur="1" fill="hold">
                                          <p:stCondLst>
                                            <p:cond delay="2999"/>
                                          </p:stCondLst>
                                        </p:cTn>
                                        <p:tgtEl>
                                          <p:spTgt spid="46"/>
                                        </p:tgtEl>
                                        <p:attrNameLst>
                                          <p:attrName>style.visibility</p:attrName>
                                        </p:attrNameLst>
                                      </p:cBhvr>
                                      <p:to>
                                        <p:strVal val="hidden"/>
                                      </p:to>
                                    </p:set>
                                  </p:childTnLst>
                                </p:cTn>
                              </p:par>
                              <p:par>
                                <p:cTn id="387" presetID="2" presetClass="exit" presetSubtype="4" fill="hold" grpId="2" nodeType="withEffect">
                                  <p:stCondLst>
                                    <p:cond delay="0"/>
                                  </p:stCondLst>
                                  <p:childTnLst>
                                    <p:anim calcmode="lin" valueType="num">
                                      <p:cBhvr additive="base">
                                        <p:cTn id="388" dur="3000"/>
                                        <p:tgtEl>
                                          <p:spTgt spid="47"/>
                                        </p:tgtEl>
                                        <p:attrNameLst>
                                          <p:attrName>ppt_x</p:attrName>
                                        </p:attrNameLst>
                                      </p:cBhvr>
                                      <p:tavLst>
                                        <p:tav tm="0">
                                          <p:val>
                                            <p:strVal val="ppt_x"/>
                                          </p:val>
                                        </p:tav>
                                        <p:tav tm="100000">
                                          <p:val>
                                            <p:strVal val="ppt_x"/>
                                          </p:val>
                                        </p:tav>
                                      </p:tavLst>
                                    </p:anim>
                                    <p:anim calcmode="lin" valueType="num">
                                      <p:cBhvr additive="base">
                                        <p:cTn id="389" dur="3000"/>
                                        <p:tgtEl>
                                          <p:spTgt spid="47"/>
                                        </p:tgtEl>
                                        <p:attrNameLst>
                                          <p:attrName>ppt_y</p:attrName>
                                        </p:attrNameLst>
                                      </p:cBhvr>
                                      <p:tavLst>
                                        <p:tav tm="0">
                                          <p:val>
                                            <p:strVal val="ppt_y"/>
                                          </p:val>
                                        </p:tav>
                                        <p:tav tm="100000">
                                          <p:val>
                                            <p:strVal val="1+ppt_h/2"/>
                                          </p:val>
                                        </p:tav>
                                      </p:tavLst>
                                    </p:anim>
                                    <p:set>
                                      <p:cBhvr>
                                        <p:cTn id="390" dur="1" fill="hold">
                                          <p:stCondLst>
                                            <p:cond delay="2999"/>
                                          </p:stCondLst>
                                        </p:cTn>
                                        <p:tgtEl>
                                          <p:spTgt spid="47"/>
                                        </p:tgtEl>
                                        <p:attrNameLst>
                                          <p:attrName>style.visibility</p:attrName>
                                        </p:attrNameLst>
                                      </p:cBhvr>
                                      <p:to>
                                        <p:strVal val="hidden"/>
                                      </p:to>
                                    </p:set>
                                  </p:childTnLst>
                                </p:cTn>
                              </p:par>
                              <p:par>
                                <p:cTn id="391" presetID="2" presetClass="exit" presetSubtype="4" fill="hold" grpId="2" nodeType="withEffect">
                                  <p:stCondLst>
                                    <p:cond delay="0"/>
                                  </p:stCondLst>
                                  <p:childTnLst>
                                    <p:anim calcmode="lin" valueType="num">
                                      <p:cBhvr additive="base">
                                        <p:cTn id="392" dur="3000"/>
                                        <p:tgtEl>
                                          <p:spTgt spid="48"/>
                                        </p:tgtEl>
                                        <p:attrNameLst>
                                          <p:attrName>ppt_x</p:attrName>
                                        </p:attrNameLst>
                                      </p:cBhvr>
                                      <p:tavLst>
                                        <p:tav tm="0">
                                          <p:val>
                                            <p:strVal val="ppt_x"/>
                                          </p:val>
                                        </p:tav>
                                        <p:tav tm="100000">
                                          <p:val>
                                            <p:strVal val="ppt_x"/>
                                          </p:val>
                                        </p:tav>
                                      </p:tavLst>
                                    </p:anim>
                                    <p:anim calcmode="lin" valueType="num">
                                      <p:cBhvr additive="base">
                                        <p:cTn id="393" dur="3000"/>
                                        <p:tgtEl>
                                          <p:spTgt spid="48"/>
                                        </p:tgtEl>
                                        <p:attrNameLst>
                                          <p:attrName>ppt_y</p:attrName>
                                        </p:attrNameLst>
                                      </p:cBhvr>
                                      <p:tavLst>
                                        <p:tav tm="0">
                                          <p:val>
                                            <p:strVal val="ppt_y"/>
                                          </p:val>
                                        </p:tav>
                                        <p:tav tm="100000">
                                          <p:val>
                                            <p:strVal val="1+ppt_h/2"/>
                                          </p:val>
                                        </p:tav>
                                      </p:tavLst>
                                    </p:anim>
                                    <p:set>
                                      <p:cBhvr>
                                        <p:cTn id="394" dur="1" fill="hold">
                                          <p:stCondLst>
                                            <p:cond delay="2999"/>
                                          </p:stCondLst>
                                        </p:cTn>
                                        <p:tgtEl>
                                          <p:spTgt spid="48"/>
                                        </p:tgtEl>
                                        <p:attrNameLst>
                                          <p:attrName>style.visibility</p:attrName>
                                        </p:attrNameLst>
                                      </p:cBhvr>
                                      <p:to>
                                        <p:strVal val="hidden"/>
                                      </p:to>
                                    </p:set>
                                  </p:childTnLst>
                                </p:cTn>
                              </p:par>
                              <p:par>
                                <p:cTn id="395" presetID="2" presetClass="exit" presetSubtype="4" fill="hold" grpId="2" nodeType="withEffect">
                                  <p:stCondLst>
                                    <p:cond delay="0"/>
                                  </p:stCondLst>
                                  <p:childTnLst>
                                    <p:anim calcmode="lin" valueType="num">
                                      <p:cBhvr additive="base">
                                        <p:cTn id="396" dur="3000"/>
                                        <p:tgtEl>
                                          <p:spTgt spid="49"/>
                                        </p:tgtEl>
                                        <p:attrNameLst>
                                          <p:attrName>ppt_x</p:attrName>
                                        </p:attrNameLst>
                                      </p:cBhvr>
                                      <p:tavLst>
                                        <p:tav tm="0">
                                          <p:val>
                                            <p:strVal val="ppt_x"/>
                                          </p:val>
                                        </p:tav>
                                        <p:tav tm="100000">
                                          <p:val>
                                            <p:strVal val="ppt_x"/>
                                          </p:val>
                                        </p:tav>
                                      </p:tavLst>
                                    </p:anim>
                                    <p:anim calcmode="lin" valueType="num">
                                      <p:cBhvr additive="base">
                                        <p:cTn id="397" dur="3000"/>
                                        <p:tgtEl>
                                          <p:spTgt spid="49"/>
                                        </p:tgtEl>
                                        <p:attrNameLst>
                                          <p:attrName>ppt_y</p:attrName>
                                        </p:attrNameLst>
                                      </p:cBhvr>
                                      <p:tavLst>
                                        <p:tav tm="0">
                                          <p:val>
                                            <p:strVal val="ppt_y"/>
                                          </p:val>
                                        </p:tav>
                                        <p:tav tm="100000">
                                          <p:val>
                                            <p:strVal val="1+ppt_h/2"/>
                                          </p:val>
                                        </p:tav>
                                      </p:tavLst>
                                    </p:anim>
                                    <p:set>
                                      <p:cBhvr>
                                        <p:cTn id="398" dur="1" fill="hold">
                                          <p:stCondLst>
                                            <p:cond delay="2999"/>
                                          </p:stCondLst>
                                        </p:cTn>
                                        <p:tgtEl>
                                          <p:spTgt spid="49"/>
                                        </p:tgtEl>
                                        <p:attrNameLst>
                                          <p:attrName>style.visibility</p:attrName>
                                        </p:attrNameLst>
                                      </p:cBhvr>
                                      <p:to>
                                        <p:strVal val="hidden"/>
                                      </p:to>
                                    </p:set>
                                  </p:childTnLst>
                                </p:cTn>
                              </p:par>
                              <p:par>
                                <p:cTn id="399" presetID="2" presetClass="exit" presetSubtype="4" fill="hold" grpId="2" nodeType="withEffect">
                                  <p:stCondLst>
                                    <p:cond delay="0"/>
                                  </p:stCondLst>
                                  <p:childTnLst>
                                    <p:anim calcmode="lin" valueType="num">
                                      <p:cBhvr additive="base">
                                        <p:cTn id="400" dur="3000"/>
                                        <p:tgtEl>
                                          <p:spTgt spid="20"/>
                                        </p:tgtEl>
                                        <p:attrNameLst>
                                          <p:attrName>ppt_x</p:attrName>
                                        </p:attrNameLst>
                                      </p:cBhvr>
                                      <p:tavLst>
                                        <p:tav tm="0">
                                          <p:val>
                                            <p:strVal val="ppt_x"/>
                                          </p:val>
                                        </p:tav>
                                        <p:tav tm="100000">
                                          <p:val>
                                            <p:strVal val="ppt_x"/>
                                          </p:val>
                                        </p:tav>
                                      </p:tavLst>
                                    </p:anim>
                                    <p:anim calcmode="lin" valueType="num">
                                      <p:cBhvr additive="base">
                                        <p:cTn id="401" dur="3000"/>
                                        <p:tgtEl>
                                          <p:spTgt spid="20"/>
                                        </p:tgtEl>
                                        <p:attrNameLst>
                                          <p:attrName>ppt_y</p:attrName>
                                        </p:attrNameLst>
                                      </p:cBhvr>
                                      <p:tavLst>
                                        <p:tav tm="0">
                                          <p:val>
                                            <p:strVal val="ppt_y"/>
                                          </p:val>
                                        </p:tav>
                                        <p:tav tm="100000">
                                          <p:val>
                                            <p:strVal val="1+ppt_h/2"/>
                                          </p:val>
                                        </p:tav>
                                      </p:tavLst>
                                    </p:anim>
                                    <p:set>
                                      <p:cBhvr>
                                        <p:cTn id="402" dur="1" fill="hold">
                                          <p:stCondLst>
                                            <p:cond delay="2999"/>
                                          </p:stCondLst>
                                        </p:cTn>
                                        <p:tgtEl>
                                          <p:spTgt spid="20"/>
                                        </p:tgtEl>
                                        <p:attrNameLst>
                                          <p:attrName>style.visibility</p:attrName>
                                        </p:attrNameLst>
                                      </p:cBhvr>
                                      <p:to>
                                        <p:strVal val="hidden"/>
                                      </p:to>
                                    </p:set>
                                  </p:childTnLst>
                                </p:cTn>
                              </p:par>
                              <p:par>
                                <p:cTn id="403" presetID="2" presetClass="exit" presetSubtype="4" fill="hold" grpId="2" nodeType="withEffect">
                                  <p:stCondLst>
                                    <p:cond delay="0"/>
                                  </p:stCondLst>
                                  <p:childTnLst>
                                    <p:anim calcmode="lin" valueType="num">
                                      <p:cBhvr additive="base">
                                        <p:cTn id="404" dur="3000"/>
                                        <p:tgtEl>
                                          <p:spTgt spid="21"/>
                                        </p:tgtEl>
                                        <p:attrNameLst>
                                          <p:attrName>ppt_x</p:attrName>
                                        </p:attrNameLst>
                                      </p:cBhvr>
                                      <p:tavLst>
                                        <p:tav tm="0">
                                          <p:val>
                                            <p:strVal val="ppt_x"/>
                                          </p:val>
                                        </p:tav>
                                        <p:tav tm="100000">
                                          <p:val>
                                            <p:strVal val="ppt_x"/>
                                          </p:val>
                                        </p:tav>
                                      </p:tavLst>
                                    </p:anim>
                                    <p:anim calcmode="lin" valueType="num">
                                      <p:cBhvr additive="base">
                                        <p:cTn id="405" dur="3000"/>
                                        <p:tgtEl>
                                          <p:spTgt spid="21"/>
                                        </p:tgtEl>
                                        <p:attrNameLst>
                                          <p:attrName>ppt_y</p:attrName>
                                        </p:attrNameLst>
                                      </p:cBhvr>
                                      <p:tavLst>
                                        <p:tav tm="0">
                                          <p:val>
                                            <p:strVal val="ppt_y"/>
                                          </p:val>
                                        </p:tav>
                                        <p:tav tm="100000">
                                          <p:val>
                                            <p:strVal val="1+ppt_h/2"/>
                                          </p:val>
                                        </p:tav>
                                      </p:tavLst>
                                    </p:anim>
                                    <p:set>
                                      <p:cBhvr>
                                        <p:cTn id="406" dur="1" fill="hold">
                                          <p:stCondLst>
                                            <p:cond delay="2999"/>
                                          </p:stCondLst>
                                        </p:cTn>
                                        <p:tgtEl>
                                          <p:spTgt spid="21"/>
                                        </p:tgtEl>
                                        <p:attrNameLst>
                                          <p:attrName>style.visibility</p:attrName>
                                        </p:attrNameLst>
                                      </p:cBhvr>
                                      <p:to>
                                        <p:strVal val="hidden"/>
                                      </p:to>
                                    </p:set>
                                  </p:childTnLst>
                                </p:cTn>
                              </p:par>
                              <p:par>
                                <p:cTn id="407" presetID="2" presetClass="exit" presetSubtype="4" fill="hold" grpId="2" nodeType="withEffect">
                                  <p:stCondLst>
                                    <p:cond delay="0"/>
                                  </p:stCondLst>
                                  <p:childTnLst>
                                    <p:anim calcmode="lin" valueType="num">
                                      <p:cBhvr additive="base">
                                        <p:cTn id="408" dur="3000"/>
                                        <p:tgtEl>
                                          <p:spTgt spid="22"/>
                                        </p:tgtEl>
                                        <p:attrNameLst>
                                          <p:attrName>ppt_x</p:attrName>
                                        </p:attrNameLst>
                                      </p:cBhvr>
                                      <p:tavLst>
                                        <p:tav tm="0">
                                          <p:val>
                                            <p:strVal val="ppt_x"/>
                                          </p:val>
                                        </p:tav>
                                        <p:tav tm="100000">
                                          <p:val>
                                            <p:strVal val="ppt_x"/>
                                          </p:val>
                                        </p:tav>
                                      </p:tavLst>
                                    </p:anim>
                                    <p:anim calcmode="lin" valueType="num">
                                      <p:cBhvr additive="base">
                                        <p:cTn id="409" dur="3000"/>
                                        <p:tgtEl>
                                          <p:spTgt spid="22"/>
                                        </p:tgtEl>
                                        <p:attrNameLst>
                                          <p:attrName>ppt_y</p:attrName>
                                        </p:attrNameLst>
                                      </p:cBhvr>
                                      <p:tavLst>
                                        <p:tav tm="0">
                                          <p:val>
                                            <p:strVal val="ppt_y"/>
                                          </p:val>
                                        </p:tav>
                                        <p:tav tm="100000">
                                          <p:val>
                                            <p:strVal val="1+ppt_h/2"/>
                                          </p:val>
                                        </p:tav>
                                      </p:tavLst>
                                    </p:anim>
                                    <p:set>
                                      <p:cBhvr>
                                        <p:cTn id="410" dur="1" fill="hold">
                                          <p:stCondLst>
                                            <p:cond delay="2999"/>
                                          </p:stCondLst>
                                        </p:cTn>
                                        <p:tgtEl>
                                          <p:spTgt spid="22"/>
                                        </p:tgtEl>
                                        <p:attrNameLst>
                                          <p:attrName>style.visibility</p:attrName>
                                        </p:attrNameLst>
                                      </p:cBhvr>
                                      <p:to>
                                        <p:strVal val="hidden"/>
                                      </p:to>
                                    </p:set>
                                  </p:childTnLst>
                                </p:cTn>
                              </p:par>
                              <p:par>
                                <p:cTn id="411" presetID="2" presetClass="exit" presetSubtype="4" fill="hold" grpId="2" nodeType="withEffect">
                                  <p:stCondLst>
                                    <p:cond delay="0"/>
                                  </p:stCondLst>
                                  <p:childTnLst>
                                    <p:anim calcmode="lin" valueType="num">
                                      <p:cBhvr additive="base">
                                        <p:cTn id="412" dur="3000"/>
                                        <p:tgtEl>
                                          <p:spTgt spid="23"/>
                                        </p:tgtEl>
                                        <p:attrNameLst>
                                          <p:attrName>ppt_x</p:attrName>
                                        </p:attrNameLst>
                                      </p:cBhvr>
                                      <p:tavLst>
                                        <p:tav tm="0">
                                          <p:val>
                                            <p:strVal val="ppt_x"/>
                                          </p:val>
                                        </p:tav>
                                        <p:tav tm="100000">
                                          <p:val>
                                            <p:strVal val="ppt_x"/>
                                          </p:val>
                                        </p:tav>
                                      </p:tavLst>
                                    </p:anim>
                                    <p:anim calcmode="lin" valueType="num">
                                      <p:cBhvr additive="base">
                                        <p:cTn id="413" dur="3000"/>
                                        <p:tgtEl>
                                          <p:spTgt spid="23"/>
                                        </p:tgtEl>
                                        <p:attrNameLst>
                                          <p:attrName>ppt_y</p:attrName>
                                        </p:attrNameLst>
                                      </p:cBhvr>
                                      <p:tavLst>
                                        <p:tav tm="0">
                                          <p:val>
                                            <p:strVal val="ppt_y"/>
                                          </p:val>
                                        </p:tav>
                                        <p:tav tm="100000">
                                          <p:val>
                                            <p:strVal val="1+ppt_h/2"/>
                                          </p:val>
                                        </p:tav>
                                      </p:tavLst>
                                    </p:anim>
                                    <p:set>
                                      <p:cBhvr>
                                        <p:cTn id="414" dur="1" fill="hold">
                                          <p:stCondLst>
                                            <p:cond delay="2999"/>
                                          </p:stCondLst>
                                        </p:cTn>
                                        <p:tgtEl>
                                          <p:spTgt spid="23"/>
                                        </p:tgtEl>
                                        <p:attrNameLst>
                                          <p:attrName>style.visibility</p:attrName>
                                        </p:attrNameLst>
                                      </p:cBhvr>
                                      <p:to>
                                        <p:strVal val="hidden"/>
                                      </p:to>
                                    </p:set>
                                  </p:childTnLst>
                                </p:cTn>
                              </p:par>
                              <p:par>
                                <p:cTn id="415" presetID="2" presetClass="exit" presetSubtype="4" fill="hold" grpId="2" nodeType="withEffect">
                                  <p:stCondLst>
                                    <p:cond delay="0"/>
                                  </p:stCondLst>
                                  <p:childTnLst>
                                    <p:anim calcmode="lin" valueType="num">
                                      <p:cBhvr additive="base">
                                        <p:cTn id="416" dur="3000"/>
                                        <p:tgtEl>
                                          <p:spTgt spid="24"/>
                                        </p:tgtEl>
                                        <p:attrNameLst>
                                          <p:attrName>ppt_x</p:attrName>
                                        </p:attrNameLst>
                                      </p:cBhvr>
                                      <p:tavLst>
                                        <p:tav tm="0">
                                          <p:val>
                                            <p:strVal val="ppt_x"/>
                                          </p:val>
                                        </p:tav>
                                        <p:tav tm="100000">
                                          <p:val>
                                            <p:strVal val="ppt_x"/>
                                          </p:val>
                                        </p:tav>
                                      </p:tavLst>
                                    </p:anim>
                                    <p:anim calcmode="lin" valueType="num">
                                      <p:cBhvr additive="base">
                                        <p:cTn id="417" dur="3000"/>
                                        <p:tgtEl>
                                          <p:spTgt spid="24"/>
                                        </p:tgtEl>
                                        <p:attrNameLst>
                                          <p:attrName>ppt_y</p:attrName>
                                        </p:attrNameLst>
                                      </p:cBhvr>
                                      <p:tavLst>
                                        <p:tav tm="0">
                                          <p:val>
                                            <p:strVal val="ppt_y"/>
                                          </p:val>
                                        </p:tav>
                                        <p:tav tm="100000">
                                          <p:val>
                                            <p:strVal val="1+ppt_h/2"/>
                                          </p:val>
                                        </p:tav>
                                      </p:tavLst>
                                    </p:anim>
                                    <p:set>
                                      <p:cBhvr>
                                        <p:cTn id="418" dur="1" fill="hold">
                                          <p:stCondLst>
                                            <p:cond delay="2999"/>
                                          </p:stCondLst>
                                        </p:cTn>
                                        <p:tgtEl>
                                          <p:spTgt spid="24"/>
                                        </p:tgtEl>
                                        <p:attrNameLst>
                                          <p:attrName>style.visibility</p:attrName>
                                        </p:attrNameLst>
                                      </p:cBhvr>
                                      <p:to>
                                        <p:strVal val="hidden"/>
                                      </p:to>
                                    </p:set>
                                  </p:childTnLst>
                                </p:cTn>
                              </p:par>
                              <p:par>
                                <p:cTn id="419" presetID="2" presetClass="exit" presetSubtype="4" fill="hold" grpId="2" nodeType="withEffect">
                                  <p:stCondLst>
                                    <p:cond delay="0"/>
                                  </p:stCondLst>
                                  <p:childTnLst>
                                    <p:anim calcmode="lin" valueType="num">
                                      <p:cBhvr additive="base">
                                        <p:cTn id="420" dur="3000"/>
                                        <p:tgtEl>
                                          <p:spTgt spid="25"/>
                                        </p:tgtEl>
                                        <p:attrNameLst>
                                          <p:attrName>ppt_x</p:attrName>
                                        </p:attrNameLst>
                                      </p:cBhvr>
                                      <p:tavLst>
                                        <p:tav tm="0">
                                          <p:val>
                                            <p:strVal val="ppt_x"/>
                                          </p:val>
                                        </p:tav>
                                        <p:tav tm="100000">
                                          <p:val>
                                            <p:strVal val="ppt_x"/>
                                          </p:val>
                                        </p:tav>
                                      </p:tavLst>
                                    </p:anim>
                                    <p:anim calcmode="lin" valueType="num">
                                      <p:cBhvr additive="base">
                                        <p:cTn id="421" dur="3000"/>
                                        <p:tgtEl>
                                          <p:spTgt spid="25"/>
                                        </p:tgtEl>
                                        <p:attrNameLst>
                                          <p:attrName>ppt_y</p:attrName>
                                        </p:attrNameLst>
                                      </p:cBhvr>
                                      <p:tavLst>
                                        <p:tav tm="0">
                                          <p:val>
                                            <p:strVal val="ppt_y"/>
                                          </p:val>
                                        </p:tav>
                                        <p:tav tm="100000">
                                          <p:val>
                                            <p:strVal val="1+ppt_h/2"/>
                                          </p:val>
                                        </p:tav>
                                      </p:tavLst>
                                    </p:anim>
                                    <p:set>
                                      <p:cBhvr>
                                        <p:cTn id="422" dur="1" fill="hold">
                                          <p:stCondLst>
                                            <p:cond delay="2999"/>
                                          </p:stCondLst>
                                        </p:cTn>
                                        <p:tgtEl>
                                          <p:spTgt spid="25"/>
                                        </p:tgtEl>
                                        <p:attrNameLst>
                                          <p:attrName>style.visibility</p:attrName>
                                        </p:attrNameLst>
                                      </p:cBhvr>
                                      <p:to>
                                        <p:strVal val="hidden"/>
                                      </p:to>
                                    </p:set>
                                  </p:childTnLst>
                                </p:cTn>
                              </p:par>
                              <p:par>
                                <p:cTn id="423" presetID="2" presetClass="exit" presetSubtype="4" fill="hold" grpId="2" nodeType="withEffect">
                                  <p:stCondLst>
                                    <p:cond delay="0"/>
                                  </p:stCondLst>
                                  <p:childTnLst>
                                    <p:anim calcmode="lin" valueType="num">
                                      <p:cBhvr additive="base">
                                        <p:cTn id="424" dur="3000"/>
                                        <p:tgtEl>
                                          <p:spTgt spid="26"/>
                                        </p:tgtEl>
                                        <p:attrNameLst>
                                          <p:attrName>ppt_x</p:attrName>
                                        </p:attrNameLst>
                                      </p:cBhvr>
                                      <p:tavLst>
                                        <p:tav tm="0">
                                          <p:val>
                                            <p:strVal val="ppt_x"/>
                                          </p:val>
                                        </p:tav>
                                        <p:tav tm="100000">
                                          <p:val>
                                            <p:strVal val="ppt_x"/>
                                          </p:val>
                                        </p:tav>
                                      </p:tavLst>
                                    </p:anim>
                                    <p:anim calcmode="lin" valueType="num">
                                      <p:cBhvr additive="base">
                                        <p:cTn id="425" dur="3000"/>
                                        <p:tgtEl>
                                          <p:spTgt spid="26"/>
                                        </p:tgtEl>
                                        <p:attrNameLst>
                                          <p:attrName>ppt_y</p:attrName>
                                        </p:attrNameLst>
                                      </p:cBhvr>
                                      <p:tavLst>
                                        <p:tav tm="0">
                                          <p:val>
                                            <p:strVal val="ppt_y"/>
                                          </p:val>
                                        </p:tav>
                                        <p:tav tm="100000">
                                          <p:val>
                                            <p:strVal val="1+ppt_h/2"/>
                                          </p:val>
                                        </p:tav>
                                      </p:tavLst>
                                    </p:anim>
                                    <p:set>
                                      <p:cBhvr>
                                        <p:cTn id="426" dur="1" fill="hold">
                                          <p:stCondLst>
                                            <p:cond delay="2999"/>
                                          </p:stCondLst>
                                        </p:cTn>
                                        <p:tgtEl>
                                          <p:spTgt spid="26"/>
                                        </p:tgtEl>
                                        <p:attrNameLst>
                                          <p:attrName>style.visibility</p:attrName>
                                        </p:attrNameLst>
                                      </p:cBhvr>
                                      <p:to>
                                        <p:strVal val="hidden"/>
                                      </p:to>
                                    </p:set>
                                  </p:childTnLst>
                                </p:cTn>
                              </p:par>
                              <p:par>
                                <p:cTn id="427" presetID="2" presetClass="exit" presetSubtype="4" fill="hold" grpId="2" nodeType="withEffect">
                                  <p:stCondLst>
                                    <p:cond delay="0"/>
                                  </p:stCondLst>
                                  <p:childTnLst>
                                    <p:anim calcmode="lin" valueType="num">
                                      <p:cBhvr additive="base">
                                        <p:cTn id="428" dur="3000"/>
                                        <p:tgtEl>
                                          <p:spTgt spid="27"/>
                                        </p:tgtEl>
                                        <p:attrNameLst>
                                          <p:attrName>ppt_x</p:attrName>
                                        </p:attrNameLst>
                                      </p:cBhvr>
                                      <p:tavLst>
                                        <p:tav tm="0">
                                          <p:val>
                                            <p:strVal val="ppt_x"/>
                                          </p:val>
                                        </p:tav>
                                        <p:tav tm="100000">
                                          <p:val>
                                            <p:strVal val="ppt_x"/>
                                          </p:val>
                                        </p:tav>
                                      </p:tavLst>
                                    </p:anim>
                                    <p:anim calcmode="lin" valueType="num">
                                      <p:cBhvr additive="base">
                                        <p:cTn id="429" dur="3000"/>
                                        <p:tgtEl>
                                          <p:spTgt spid="27"/>
                                        </p:tgtEl>
                                        <p:attrNameLst>
                                          <p:attrName>ppt_y</p:attrName>
                                        </p:attrNameLst>
                                      </p:cBhvr>
                                      <p:tavLst>
                                        <p:tav tm="0">
                                          <p:val>
                                            <p:strVal val="ppt_y"/>
                                          </p:val>
                                        </p:tav>
                                        <p:tav tm="100000">
                                          <p:val>
                                            <p:strVal val="1+ppt_h/2"/>
                                          </p:val>
                                        </p:tav>
                                      </p:tavLst>
                                    </p:anim>
                                    <p:set>
                                      <p:cBhvr>
                                        <p:cTn id="430" dur="1" fill="hold">
                                          <p:stCondLst>
                                            <p:cond delay="2999"/>
                                          </p:stCondLst>
                                        </p:cTn>
                                        <p:tgtEl>
                                          <p:spTgt spid="27"/>
                                        </p:tgtEl>
                                        <p:attrNameLst>
                                          <p:attrName>style.visibility</p:attrName>
                                        </p:attrNameLst>
                                      </p:cBhvr>
                                      <p:to>
                                        <p:strVal val="hidden"/>
                                      </p:to>
                                    </p:set>
                                  </p:childTnLst>
                                </p:cTn>
                              </p:par>
                              <p:par>
                                <p:cTn id="431" presetID="2" presetClass="exit" presetSubtype="4" fill="hold" grpId="2" nodeType="withEffect">
                                  <p:stCondLst>
                                    <p:cond delay="0"/>
                                  </p:stCondLst>
                                  <p:childTnLst>
                                    <p:anim calcmode="lin" valueType="num">
                                      <p:cBhvr additive="base">
                                        <p:cTn id="432" dur="3000"/>
                                        <p:tgtEl>
                                          <p:spTgt spid="28"/>
                                        </p:tgtEl>
                                        <p:attrNameLst>
                                          <p:attrName>ppt_x</p:attrName>
                                        </p:attrNameLst>
                                      </p:cBhvr>
                                      <p:tavLst>
                                        <p:tav tm="0">
                                          <p:val>
                                            <p:strVal val="ppt_x"/>
                                          </p:val>
                                        </p:tav>
                                        <p:tav tm="100000">
                                          <p:val>
                                            <p:strVal val="ppt_x"/>
                                          </p:val>
                                        </p:tav>
                                      </p:tavLst>
                                    </p:anim>
                                    <p:anim calcmode="lin" valueType="num">
                                      <p:cBhvr additive="base">
                                        <p:cTn id="433" dur="3000"/>
                                        <p:tgtEl>
                                          <p:spTgt spid="28"/>
                                        </p:tgtEl>
                                        <p:attrNameLst>
                                          <p:attrName>ppt_y</p:attrName>
                                        </p:attrNameLst>
                                      </p:cBhvr>
                                      <p:tavLst>
                                        <p:tav tm="0">
                                          <p:val>
                                            <p:strVal val="ppt_y"/>
                                          </p:val>
                                        </p:tav>
                                        <p:tav tm="100000">
                                          <p:val>
                                            <p:strVal val="1+ppt_h/2"/>
                                          </p:val>
                                        </p:tav>
                                      </p:tavLst>
                                    </p:anim>
                                    <p:set>
                                      <p:cBhvr>
                                        <p:cTn id="434" dur="1" fill="hold">
                                          <p:stCondLst>
                                            <p:cond delay="2999"/>
                                          </p:stCondLst>
                                        </p:cTn>
                                        <p:tgtEl>
                                          <p:spTgt spid="28"/>
                                        </p:tgtEl>
                                        <p:attrNameLst>
                                          <p:attrName>style.visibility</p:attrName>
                                        </p:attrNameLst>
                                      </p:cBhvr>
                                      <p:to>
                                        <p:strVal val="hidden"/>
                                      </p:to>
                                    </p:set>
                                  </p:childTnLst>
                                </p:cTn>
                              </p:par>
                              <p:par>
                                <p:cTn id="435" presetID="2" presetClass="exit" presetSubtype="4" fill="hold" grpId="2" nodeType="withEffect">
                                  <p:stCondLst>
                                    <p:cond delay="0"/>
                                  </p:stCondLst>
                                  <p:childTnLst>
                                    <p:anim calcmode="lin" valueType="num">
                                      <p:cBhvr additive="base">
                                        <p:cTn id="436" dur="3000"/>
                                        <p:tgtEl>
                                          <p:spTgt spid="29"/>
                                        </p:tgtEl>
                                        <p:attrNameLst>
                                          <p:attrName>ppt_x</p:attrName>
                                        </p:attrNameLst>
                                      </p:cBhvr>
                                      <p:tavLst>
                                        <p:tav tm="0">
                                          <p:val>
                                            <p:strVal val="ppt_x"/>
                                          </p:val>
                                        </p:tav>
                                        <p:tav tm="100000">
                                          <p:val>
                                            <p:strVal val="ppt_x"/>
                                          </p:val>
                                        </p:tav>
                                      </p:tavLst>
                                    </p:anim>
                                    <p:anim calcmode="lin" valueType="num">
                                      <p:cBhvr additive="base">
                                        <p:cTn id="437" dur="3000"/>
                                        <p:tgtEl>
                                          <p:spTgt spid="29"/>
                                        </p:tgtEl>
                                        <p:attrNameLst>
                                          <p:attrName>ppt_y</p:attrName>
                                        </p:attrNameLst>
                                      </p:cBhvr>
                                      <p:tavLst>
                                        <p:tav tm="0">
                                          <p:val>
                                            <p:strVal val="ppt_y"/>
                                          </p:val>
                                        </p:tav>
                                        <p:tav tm="100000">
                                          <p:val>
                                            <p:strVal val="1+ppt_h/2"/>
                                          </p:val>
                                        </p:tav>
                                      </p:tavLst>
                                    </p:anim>
                                    <p:set>
                                      <p:cBhvr>
                                        <p:cTn id="438" dur="1" fill="hold">
                                          <p:stCondLst>
                                            <p:cond delay="2999"/>
                                          </p:stCondLst>
                                        </p:cTn>
                                        <p:tgtEl>
                                          <p:spTgt spid="29"/>
                                        </p:tgtEl>
                                        <p:attrNameLst>
                                          <p:attrName>style.visibility</p:attrName>
                                        </p:attrNameLst>
                                      </p:cBhvr>
                                      <p:to>
                                        <p:strVal val="hidden"/>
                                      </p:to>
                                    </p:set>
                                  </p:childTnLst>
                                </p:cTn>
                              </p:par>
                              <p:par>
                                <p:cTn id="439" presetID="2" presetClass="exit" presetSubtype="4" fill="hold" grpId="2" nodeType="withEffect">
                                  <p:stCondLst>
                                    <p:cond delay="0"/>
                                  </p:stCondLst>
                                  <p:childTnLst>
                                    <p:anim calcmode="lin" valueType="num">
                                      <p:cBhvr additive="base">
                                        <p:cTn id="440" dur="3000"/>
                                        <p:tgtEl>
                                          <p:spTgt spid="30"/>
                                        </p:tgtEl>
                                        <p:attrNameLst>
                                          <p:attrName>ppt_x</p:attrName>
                                        </p:attrNameLst>
                                      </p:cBhvr>
                                      <p:tavLst>
                                        <p:tav tm="0">
                                          <p:val>
                                            <p:strVal val="ppt_x"/>
                                          </p:val>
                                        </p:tav>
                                        <p:tav tm="100000">
                                          <p:val>
                                            <p:strVal val="ppt_x"/>
                                          </p:val>
                                        </p:tav>
                                      </p:tavLst>
                                    </p:anim>
                                    <p:anim calcmode="lin" valueType="num">
                                      <p:cBhvr additive="base">
                                        <p:cTn id="441" dur="3000"/>
                                        <p:tgtEl>
                                          <p:spTgt spid="30"/>
                                        </p:tgtEl>
                                        <p:attrNameLst>
                                          <p:attrName>ppt_y</p:attrName>
                                        </p:attrNameLst>
                                      </p:cBhvr>
                                      <p:tavLst>
                                        <p:tav tm="0">
                                          <p:val>
                                            <p:strVal val="ppt_y"/>
                                          </p:val>
                                        </p:tav>
                                        <p:tav tm="100000">
                                          <p:val>
                                            <p:strVal val="1+ppt_h/2"/>
                                          </p:val>
                                        </p:tav>
                                      </p:tavLst>
                                    </p:anim>
                                    <p:set>
                                      <p:cBhvr>
                                        <p:cTn id="442" dur="1" fill="hold">
                                          <p:stCondLst>
                                            <p:cond delay="2999"/>
                                          </p:stCondLst>
                                        </p:cTn>
                                        <p:tgtEl>
                                          <p:spTgt spid="30"/>
                                        </p:tgtEl>
                                        <p:attrNameLst>
                                          <p:attrName>style.visibility</p:attrName>
                                        </p:attrNameLst>
                                      </p:cBhvr>
                                      <p:to>
                                        <p:strVal val="hidden"/>
                                      </p:to>
                                    </p:set>
                                  </p:childTnLst>
                                </p:cTn>
                              </p:par>
                              <p:par>
                                <p:cTn id="443" presetID="2" presetClass="exit" presetSubtype="4" fill="hold" grpId="2" nodeType="withEffect">
                                  <p:stCondLst>
                                    <p:cond delay="0"/>
                                  </p:stCondLst>
                                  <p:childTnLst>
                                    <p:anim calcmode="lin" valueType="num">
                                      <p:cBhvr additive="base">
                                        <p:cTn id="444" dur="3000"/>
                                        <p:tgtEl>
                                          <p:spTgt spid="31"/>
                                        </p:tgtEl>
                                        <p:attrNameLst>
                                          <p:attrName>ppt_x</p:attrName>
                                        </p:attrNameLst>
                                      </p:cBhvr>
                                      <p:tavLst>
                                        <p:tav tm="0">
                                          <p:val>
                                            <p:strVal val="ppt_x"/>
                                          </p:val>
                                        </p:tav>
                                        <p:tav tm="100000">
                                          <p:val>
                                            <p:strVal val="ppt_x"/>
                                          </p:val>
                                        </p:tav>
                                      </p:tavLst>
                                    </p:anim>
                                    <p:anim calcmode="lin" valueType="num">
                                      <p:cBhvr additive="base">
                                        <p:cTn id="445" dur="3000"/>
                                        <p:tgtEl>
                                          <p:spTgt spid="31"/>
                                        </p:tgtEl>
                                        <p:attrNameLst>
                                          <p:attrName>ppt_y</p:attrName>
                                        </p:attrNameLst>
                                      </p:cBhvr>
                                      <p:tavLst>
                                        <p:tav tm="0">
                                          <p:val>
                                            <p:strVal val="ppt_y"/>
                                          </p:val>
                                        </p:tav>
                                        <p:tav tm="100000">
                                          <p:val>
                                            <p:strVal val="1+ppt_h/2"/>
                                          </p:val>
                                        </p:tav>
                                      </p:tavLst>
                                    </p:anim>
                                    <p:set>
                                      <p:cBhvr>
                                        <p:cTn id="446" dur="1" fill="hold">
                                          <p:stCondLst>
                                            <p:cond delay="2999"/>
                                          </p:stCondLst>
                                        </p:cTn>
                                        <p:tgtEl>
                                          <p:spTgt spid="31"/>
                                        </p:tgtEl>
                                        <p:attrNameLst>
                                          <p:attrName>style.visibility</p:attrName>
                                        </p:attrNameLst>
                                      </p:cBhvr>
                                      <p:to>
                                        <p:strVal val="hidden"/>
                                      </p:to>
                                    </p:set>
                                  </p:childTnLst>
                                </p:cTn>
                              </p:par>
                              <p:par>
                                <p:cTn id="447" presetID="2" presetClass="exit" presetSubtype="4" fill="hold" grpId="2" nodeType="withEffect">
                                  <p:stCondLst>
                                    <p:cond delay="0"/>
                                  </p:stCondLst>
                                  <p:childTnLst>
                                    <p:anim calcmode="lin" valueType="num">
                                      <p:cBhvr additive="base">
                                        <p:cTn id="448" dur="3000"/>
                                        <p:tgtEl>
                                          <p:spTgt spid="32"/>
                                        </p:tgtEl>
                                        <p:attrNameLst>
                                          <p:attrName>ppt_x</p:attrName>
                                        </p:attrNameLst>
                                      </p:cBhvr>
                                      <p:tavLst>
                                        <p:tav tm="0">
                                          <p:val>
                                            <p:strVal val="ppt_x"/>
                                          </p:val>
                                        </p:tav>
                                        <p:tav tm="100000">
                                          <p:val>
                                            <p:strVal val="ppt_x"/>
                                          </p:val>
                                        </p:tav>
                                      </p:tavLst>
                                    </p:anim>
                                    <p:anim calcmode="lin" valueType="num">
                                      <p:cBhvr additive="base">
                                        <p:cTn id="449" dur="3000"/>
                                        <p:tgtEl>
                                          <p:spTgt spid="32"/>
                                        </p:tgtEl>
                                        <p:attrNameLst>
                                          <p:attrName>ppt_y</p:attrName>
                                        </p:attrNameLst>
                                      </p:cBhvr>
                                      <p:tavLst>
                                        <p:tav tm="0">
                                          <p:val>
                                            <p:strVal val="ppt_y"/>
                                          </p:val>
                                        </p:tav>
                                        <p:tav tm="100000">
                                          <p:val>
                                            <p:strVal val="1+ppt_h/2"/>
                                          </p:val>
                                        </p:tav>
                                      </p:tavLst>
                                    </p:anim>
                                    <p:set>
                                      <p:cBhvr>
                                        <p:cTn id="450" dur="1" fill="hold">
                                          <p:stCondLst>
                                            <p:cond delay="2999"/>
                                          </p:stCondLst>
                                        </p:cTn>
                                        <p:tgtEl>
                                          <p:spTgt spid="32"/>
                                        </p:tgtEl>
                                        <p:attrNameLst>
                                          <p:attrName>style.visibility</p:attrName>
                                        </p:attrNameLst>
                                      </p:cBhvr>
                                      <p:to>
                                        <p:strVal val="hidden"/>
                                      </p:to>
                                    </p:set>
                                  </p:childTnLst>
                                </p:cTn>
                              </p:par>
                              <p:par>
                                <p:cTn id="451" presetID="2" presetClass="exit" presetSubtype="4" fill="hold" grpId="2" nodeType="withEffect">
                                  <p:stCondLst>
                                    <p:cond delay="0"/>
                                  </p:stCondLst>
                                  <p:childTnLst>
                                    <p:anim calcmode="lin" valueType="num">
                                      <p:cBhvr additive="base">
                                        <p:cTn id="452" dur="3000"/>
                                        <p:tgtEl>
                                          <p:spTgt spid="33"/>
                                        </p:tgtEl>
                                        <p:attrNameLst>
                                          <p:attrName>ppt_x</p:attrName>
                                        </p:attrNameLst>
                                      </p:cBhvr>
                                      <p:tavLst>
                                        <p:tav tm="0">
                                          <p:val>
                                            <p:strVal val="ppt_x"/>
                                          </p:val>
                                        </p:tav>
                                        <p:tav tm="100000">
                                          <p:val>
                                            <p:strVal val="ppt_x"/>
                                          </p:val>
                                        </p:tav>
                                      </p:tavLst>
                                    </p:anim>
                                    <p:anim calcmode="lin" valueType="num">
                                      <p:cBhvr additive="base">
                                        <p:cTn id="453" dur="3000"/>
                                        <p:tgtEl>
                                          <p:spTgt spid="33"/>
                                        </p:tgtEl>
                                        <p:attrNameLst>
                                          <p:attrName>ppt_y</p:attrName>
                                        </p:attrNameLst>
                                      </p:cBhvr>
                                      <p:tavLst>
                                        <p:tav tm="0">
                                          <p:val>
                                            <p:strVal val="ppt_y"/>
                                          </p:val>
                                        </p:tav>
                                        <p:tav tm="100000">
                                          <p:val>
                                            <p:strVal val="1+ppt_h/2"/>
                                          </p:val>
                                        </p:tav>
                                      </p:tavLst>
                                    </p:anim>
                                    <p:set>
                                      <p:cBhvr>
                                        <p:cTn id="454" dur="1" fill="hold">
                                          <p:stCondLst>
                                            <p:cond delay="2999"/>
                                          </p:stCondLst>
                                        </p:cTn>
                                        <p:tgtEl>
                                          <p:spTgt spid="33"/>
                                        </p:tgtEl>
                                        <p:attrNameLst>
                                          <p:attrName>style.visibility</p:attrName>
                                        </p:attrNameLst>
                                      </p:cBhvr>
                                      <p:to>
                                        <p:strVal val="hidden"/>
                                      </p:to>
                                    </p:set>
                                  </p:childTnLst>
                                </p:cTn>
                              </p:par>
                              <p:par>
                                <p:cTn id="455" presetID="2" presetClass="exit" presetSubtype="4" fill="hold" grpId="2" nodeType="withEffect">
                                  <p:stCondLst>
                                    <p:cond delay="0"/>
                                  </p:stCondLst>
                                  <p:childTnLst>
                                    <p:anim calcmode="lin" valueType="num">
                                      <p:cBhvr additive="base">
                                        <p:cTn id="456" dur="3000"/>
                                        <p:tgtEl>
                                          <p:spTgt spid="34"/>
                                        </p:tgtEl>
                                        <p:attrNameLst>
                                          <p:attrName>ppt_x</p:attrName>
                                        </p:attrNameLst>
                                      </p:cBhvr>
                                      <p:tavLst>
                                        <p:tav tm="0">
                                          <p:val>
                                            <p:strVal val="ppt_x"/>
                                          </p:val>
                                        </p:tav>
                                        <p:tav tm="100000">
                                          <p:val>
                                            <p:strVal val="ppt_x"/>
                                          </p:val>
                                        </p:tav>
                                      </p:tavLst>
                                    </p:anim>
                                    <p:anim calcmode="lin" valueType="num">
                                      <p:cBhvr additive="base">
                                        <p:cTn id="457" dur="3000"/>
                                        <p:tgtEl>
                                          <p:spTgt spid="34"/>
                                        </p:tgtEl>
                                        <p:attrNameLst>
                                          <p:attrName>ppt_y</p:attrName>
                                        </p:attrNameLst>
                                      </p:cBhvr>
                                      <p:tavLst>
                                        <p:tav tm="0">
                                          <p:val>
                                            <p:strVal val="ppt_y"/>
                                          </p:val>
                                        </p:tav>
                                        <p:tav tm="100000">
                                          <p:val>
                                            <p:strVal val="1+ppt_h/2"/>
                                          </p:val>
                                        </p:tav>
                                      </p:tavLst>
                                    </p:anim>
                                    <p:set>
                                      <p:cBhvr>
                                        <p:cTn id="458" dur="1" fill="hold">
                                          <p:stCondLst>
                                            <p:cond delay="2999"/>
                                          </p:stCondLst>
                                        </p:cTn>
                                        <p:tgtEl>
                                          <p:spTgt spid="34"/>
                                        </p:tgtEl>
                                        <p:attrNameLst>
                                          <p:attrName>style.visibility</p:attrName>
                                        </p:attrNameLst>
                                      </p:cBhvr>
                                      <p:to>
                                        <p:strVal val="hidden"/>
                                      </p:to>
                                    </p:set>
                                  </p:childTnLst>
                                </p:cTn>
                              </p:par>
                              <p:par>
                                <p:cTn id="459" presetID="2" presetClass="entr" presetSubtype="1" fill="hold" nodeType="withEffect">
                                  <p:stCondLst>
                                    <p:cond delay="0"/>
                                  </p:stCondLst>
                                  <p:childTnLst>
                                    <p:set>
                                      <p:cBhvr>
                                        <p:cTn id="460" dur="1" fill="hold">
                                          <p:stCondLst>
                                            <p:cond delay="0"/>
                                          </p:stCondLst>
                                        </p:cTn>
                                        <p:tgtEl>
                                          <p:spTgt spid="4"/>
                                        </p:tgtEl>
                                        <p:attrNameLst>
                                          <p:attrName>style.visibility</p:attrName>
                                        </p:attrNameLst>
                                      </p:cBhvr>
                                      <p:to>
                                        <p:strVal val="visible"/>
                                      </p:to>
                                    </p:set>
                                    <p:anim calcmode="lin" valueType="num">
                                      <p:cBhvr additive="base">
                                        <p:cTn id="461" dur="3000" fill="hold"/>
                                        <p:tgtEl>
                                          <p:spTgt spid="4"/>
                                        </p:tgtEl>
                                        <p:attrNameLst>
                                          <p:attrName>ppt_x</p:attrName>
                                        </p:attrNameLst>
                                      </p:cBhvr>
                                      <p:tavLst>
                                        <p:tav tm="0">
                                          <p:val>
                                            <p:strVal val="#ppt_x"/>
                                          </p:val>
                                        </p:tav>
                                        <p:tav tm="100000">
                                          <p:val>
                                            <p:strVal val="#ppt_x"/>
                                          </p:val>
                                        </p:tav>
                                      </p:tavLst>
                                    </p:anim>
                                    <p:anim calcmode="lin" valueType="num">
                                      <p:cBhvr additive="base">
                                        <p:cTn id="462" dur="3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P spid="38" grpId="0" animBg="1"/>
      <p:bldP spid="38" grpId="1" animBg="1"/>
      <p:bldP spid="38" grpId="2" animBg="1"/>
      <p:bldP spid="39" grpId="0" animBg="1"/>
      <p:bldP spid="39" grpId="1" animBg="1"/>
      <p:bldP spid="39" grpId="2" animBg="1"/>
      <p:bldP spid="40" grpId="0" animBg="1"/>
      <p:bldP spid="40" grpId="1" animBg="1"/>
      <p:bldP spid="40" grpId="2" animBg="1"/>
      <p:bldP spid="41" grpId="0" animBg="1"/>
      <p:bldP spid="41" grpId="1" animBg="1"/>
      <p:bldP spid="41" grpId="2" animBg="1"/>
      <p:bldP spid="42" grpId="0" animBg="1"/>
      <p:bldP spid="42" grpId="1" animBg="1"/>
      <p:bldP spid="42" grpId="2" animBg="1"/>
      <p:bldP spid="43" grpId="0" animBg="1"/>
      <p:bldP spid="43" grpId="1" animBg="1"/>
      <p:bldP spid="43" grpId="2" animBg="1"/>
      <p:bldP spid="44" grpId="0" animBg="1"/>
      <p:bldP spid="44" grpId="1" animBg="1"/>
      <p:bldP spid="44" grpId="2" animBg="1"/>
      <p:bldP spid="45" grpId="0" animBg="1"/>
      <p:bldP spid="45" grpId="1" animBg="1"/>
      <p:bldP spid="45" grpId="2" animBg="1"/>
      <p:bldP spid="46" grpId="0" animBg="1"/>
      <p:bldP spid="46" grpId="1" animBg="1"/>
      <p:bldP spid="46" grpId="2" animBg="1"/>
      <p:bldP spid="47" grpId="0" animBg="1"/>
      <p:bldP spid="47" grpId="1" animBg="1"/>
      <p:bldP spid="47" grpId="2" animBg="1"/>
      <p:bldP spid="48" grpId="0" animBg="1"/>
      <p:bldP spid="48" grpId="1" animBg="1"/>
      <p:bldP spid="48" grpId="2" animBg="1"/>
      <p:bldP spid="49" grpId="0" animBg="1"/>
      <p:bldP spid="49" grpId="1" animBg="1"/>
      <p:bldP spid="49" grpId="2" animBg="1"/>
      <p:bldP spid="50"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uk.jpg"/>
          <p:cNvPicPr>
            <a:picLocks noChangeAspect="1"/>
          </p:cNvPicPr>
          <p:nvPr/>
        </p:nvPicPr>
        <p:blipFill>
          <a:blip r:embed="rId2"/>
          <a:stretch>
            <a:fillRect/>
          </a:stretch>
        </p:blipFill>
        <p:spPr>
          <a:xfrm>
            <a:off x="0" y="6684"/>
            <a:ext cx="9144000" cy="6844632"/>
          </a:xfrm>
          <a:prstGeom prst="rect">
            <a:avLst/>
          </a:prstGeom>
        </p:spPr>
      </p:pic>
      <p:sp>
        <p:nvSpPr>
          <p:cNvPr id="5" name="4 Rombo"/>
          <p:cNvSpPr/>
          <p:nvPr/>
        </p:nvSpPr>
        <p:spPr>
          <a:xfrm>
            <a:off x="0" y="1000108"/>
            <a:ext cx="1071538" cy="4572032"/>
          </a:xfrm>
          <a:prstGeom prst="diamond">
            <a:avLst/>
          </a:prstGeom>
          <a:gradFill flip="none" rotWithShape="1">
            <a:gsLst>
              <a:gs pos="34000">
                <a:srgbClr val="7E5400"/>
              </a:gs>
              <a:gs pos="13000">
                <a:srgbClr val="BD922A"/>
              </a:gs>
              <a:gs pos="21001">
                <a:srgbClr val="BD922A"/>
              </a:gs>
              <a:gs pos="63000">
                <a:srgbClr val="FBE4AE"/>
              </a:gs>
              <a:gs pos="67000">
                <a:srgbClr val="BD922A"/>
              </a:gs>
              <a:gs pos="69000">
                <a:srgbClr val="835E17"/>
              </a:gs>
              <a:gs pos="82001">
                <a:srgbClr val="A28949"/>
              </a:gs>
              <a:gs pos="100000">
                <a:srgbClr val="FAE3B7"/>
              </a:gs>
            </a:gsLst>
            <a:lin ang="8100000" scaled="1"/>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571472" y="1000108"/>
            <a:ext cx="1071538" cy="4572032"/>
          </a:xfrm>
          <a:prstGeom prst="diamond">
            <a:avLst/>
          </a:prstGeom>
          <a:gradFill flip="none" rotWithShape="1">
            <a:gsLst>
              <a:gs pos="34000">
                <a:srgbClr val="7E5400"/>
              </a:gs>
              <a:gs pos="13000">
                <a:srgbClr val="BD922A"/>
              </a:gs>
              <a:gs pos="21001">
                <a:srgbClr val="BD922A"/>
              </a:gs>
              <a:gs pos="63000">
                <a:srgbClr val="FBE4AE"/>
              </a:gs>
              <a:gs pos="67000">
                <a:srgbClr val="BD922A"/>
              </a:gs>
              <a:gs pos="69000">
                <a:srgbClr val="835E17"/>
              </a:gs>
              <a:gs pos="82001">
                <a:srgbClr val="A28949"/>
              </a:gs>
              <a:gs pos="100000">
                <a:srgbClr val="FAE3B7"/>
              </a:gs>
            </a:gsLst>
            <a:lin ang="8100000" scaled="1"/>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1071570" y="1000108"/>
            <a:ext cx="1071538" cy="4572032"/>
          </a:xfrm>
          <a:prstGeom prst="diamond">
            <a:avLst/>
          </a:prstGeom>
          <a:gradFill flip="none" rotWithShape="1">
            <a:gsLst>
              <a:gs pos="34000">
                <a:srgbClr val="7E5400"/>
              </a:gs>
              <a:gs pos="13000">
                <a:srgbClr val="BD922A"/>
              </a:gs>
              <a:gs pos="21001">
                <a:srgbClr val="BD922A"/>
              </a:gs>
              <a:gs pos="63000">
                <a:srgbClr val="FBE4AE"/>
              </a:gs>
              <a:gs pos="67000">
                <a:srgbClr val="BD922A"/>
              </a:gs>
              <a:gs pos="69000">
                <a:srgbClr val="835E17"/>
              </a:gs>
              <a:gs pos="82001">
                <a:srgbClr val="A28949"/>
              </a:gs>
              <a:gs pos="100000">
                <a:srgbClr val="FAE3B7"/>
              </a:gs>
            </a:gsLst>
            <a:lin ang="8100000" scaled="1"/>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1643042" y="1000108"/>
            <a:ext cx="1071538" cy="4572032"/>
          </a:xfrm>
          <a:prstGeom prst="diamond">
            <a:avLst/>
          </a:prstGeom>
          <a:gradFill flip="none" rotWithShape="1">
            <a:gsLst>
              <a:gs pos="34000">
                <a:srgbClr val="7E5400"/>
              </a:gs>
              <a:gs pos="13000">
                <a:srgbClr val="BD922A"/>
              </a:gs>
              <a:gs pos="21001">
                <a:srgbClr val="BD922A"/>
              </a:gs>
              <a:gs pos="63000">
                <a:srgbClr val="FBE4AE"/>
              </a:gs>
              <a:gs pos="67000">
                <a:srgbClr val="BD922A"/>
              </a:gs>
              <a:gs pos="69000">
                <a:srgbClr val="835E17"/>
              </a:gs>
              <a:gs pos="82001">
                <a:srgbClr val="A28949"/>
              </a:gs>
              <a:gs pos="100000">
                <a:srgbClr val="FAE3B7"/>
              </a:gs>
            </a:gsLst>
            <a:lin ang="8100000" scaled="1"/>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a:off x="2286016" y="1000108"/>
            <a:ext cx="1071538" cy="4572032"/>
          </a:xfrm>
          <a:prstGeom prst="diamond">
            <a:avLst/>
          </a:prstGeom>
          <a:gradFill flip="none" rotWithShape="1">
            <a:gsLst>
              <a:gs pos="34000">
                <a:srgbClr val="7E5400"/>
              </a:gs>
              <a:gs pos="13000">
                <a:srgbClr val="BD922A"/>
              </a:gs>
              <a:gs pos="21001">
                <a:srgbClr val="BD922A"/>
              </a:gs>
              <a:gs pos="63000">
                <a:srgbClr val="FBE4AE"/>
              </a:gs>
              <a:gs pos="67000">
                <a:srgbClr val="BD922A"/>
              </a:gs>
              <a:gs pos="69000">
                <a:srgbClr val="835E17"/>
              </a:gs>
              <a:gs pos="82001">
                <a:srgbClr val="A28949"/>
              </a:gs>
              <a:gs pos="100000">
                <a:srgbClr val="FAE3B7"/>
              </a:gs>
            </a:gsLst>
            <a:lin ang="8100000" scaled="1"/>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ombo"/>
          <p:cNvSpPr/>
          <p:nvPr/>
        </p:nvSpPr>
        <p:spPr>
          <a:xfrm>
            <a:off x="2857488" y="1000108"/>
            <a:ext cx="1071538" cy="4572032"/>
          </a:xfrm>
          <a:prstGeom prst="diamond">
            <a:avLst/>
          </a:prstGeom>
          <a:gradFill flip="none" rotWithShape="1">
            <a:gsLst>
              <a:gs pos="34000">
                <a:srgbClr val="7E5400"/>
              </a:gs>
              <a:gs pos="13000">
                <a:srgbClr val="BD922A"/>
              </a:gs>
              <a:gs pos="21001">
                <a:srgbClr val="BD922A"/>
              </a:gs>
              <a:gs pos="63000">
                <a:srgbClr val="FBE4AE"/>
              </a:gs>
              <a:gs pos="67000">
                <a:srgbClr val="BD922A"/>
              </a:gs>
              <a:gs pos="69000">
                <a:srgbClr val="835E17"/>
              </a:gs>
              <a:gs pos="82001">
                <a:srgbClr val="A28949"/>
              </a:gs>
              <a:gs pos="100000">
                <a:srgbClr val="FAE3B7"/>
              </a:gs>
            </a:gsLst>
            <a:lin ang="8100000" scaled="1"/>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ombo"/>
          <p:cNvSpPr/>
          <p:nvPr/>
        </p:nvSpPr>
        <p:spPr>
          <a:xfrm>
            <a:off x="3357586" y="1000108"/>
            <a:ext cx="1071538" cy="4572032"/>
          </a:xfrm>
          <a:prstGeom prst="diamond">
            <a:avLst/>
          </a:prstGeom>
          <a:gradFill flip="none" rotWithShape="1">
            <a:gsLst>
              <a:gs pos="34000">
                <a:srgbClr val="7E5400"/>
              </a:gs>
              <a:gs pos="13000">
                <a:srgbClr val="BD922A"/>
              </a:gs>
              <a:gs pos="21001">
                <a:srgbClr val="BD922A"/>
              </a:gs>
              <a:gs pos="63000">
                <a:srgbClr val="FBE4AE"/>
              </a:gs>
              <a:gs pos="67000">
                <a:srgbClr val="BD922A"/>
              </a:gs>
              <a:gs pos="69000">
                <a:srgbClr val="835E17"/>
              </a:gs>
              <a:gs pos="82001">
                <a:srgbClr val="A28949"/>
              </a:gs>
              <a:gs pos="100000">
                <a:srgbClr val="FAE3B7"/>
              </a:gs>
            </a:gsLst>
            <a:lin ang="8100000" scaled="1"/>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ombo"/>
          <p:cNvSpPr/>
          <p:nvPr/>
        </p:nvSpPr>
        <p:spPr>
          <a:xfrm>
            <a:off x="3929058" y="1000108"/>
            <a:ext cx="1071538" cy="4572032"/>
          </a:xfrm>
          <a:prstGeom prst="diamond">
            <a:avLst/>
          </a:prstGeom>
          <a:gradFill flip="none" rotWithShape="1">
            <a:gsLst>
              <a:gs pos="34000">
                <a:srgbClr val="7E5400"/>
              </a:gs>
              <a:gs pos="13000">
                <a:srgbClr val="BD922A"/>
              </a:gs>
              <a:gs pos="21001">
                <a:srgbClr val="BD922A"/>
              </a:gs>
              <a:gs pos="63000">
                <a:srgbClr val="FBE4AE"/>
              </a:gs>
              <a:gs pos="67000">
                <a:srgbClr val="BD922A"/>
              </a:gs>
              <a:gs pos="69000">
                <a:srgbClr val="835E17"/>
              </a:gs>
              <a:gs pos="82001">
                <a:srgbClr val="A28949"/>
              </a:gs>
              <a:gs pos="100000">
                <a:srgbClr val="FAE3B7"/>
              </a:gs>
            </a:gsLst>
            <a:lin ang="8100000" scaled="1"/>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ombo"/>
          <p:cNvSpPr/>
          <p:nvPr/>
        </p:nvSpPr>
        <p:spPr>
          <a:xfrm>
            <a:off x="4429156" y="1000108"/>
            <a:ext cx="1071538" cy="4572032"/>
          </a:xfrm>
          <a:prstGeom prst="diamond">
            <a:avLst/>
          </a:prstGeom>
          <a:gradFill flip="none" rotWithShape="1">
            <a:gsLst>
              <a:gs pos="34000">
                <a:srgbClr val="7E5400"/>
              </a:gs>
              <a:gs pos="13000">
                <a:srgbClr val="BD922A"/>
              </a:gs>
              <a:gs pos="21001">
                <a:srgbClr val="BD922A"/>
              </a:gs>
              <a:gs pos="63000">
                <a:srgbClr val="FBE4AE"/>
              </a:gs>
              <a:gs pos="67000">
                <a:srgbClr val="BD922A"/>
              </a:gs>
              <a:gs pos="69000">
                <a:srgbClr val="835E17"/>
              </a:gs>
              <a:gs pos="82001">
                <a:srgbClr val="A28949"/>
              </a:gs>
              <a:gs pos="100000">
                <a:srgbClr val="FAE3B7"/>
              </a:gs>
            </a:gsLst>
            <a:lin ang="8100000" scaled="1"/>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ombo"/>
          <p:cNvSpPr/>
          <p:nvPr/>
        </p:nvSpPr>
        <p:spPr>
          <a:xfrm>
            <a:off x="5000628" y="1000108"/>
            <a:ext cx="1071538" cy="4572032"/>
          </a:xfrm>
          <a:prstGeom prst="diamond">
            <a:avLst/>
          </a:prstGeom>
          <a:gradFill flip="none" rotWithShape="1">
            <a:gsLst>
              <a:gs pos="34000">
                <a:srgbClr val="7E5400"/>
              </a:gs>
              <a:gs pos="13000">
                <a:srgbClr val="BD922A"/>
              </a:gs>
              <a:gs pos="21001">
                <a:srgbClr val="BD922A"/>
              </a:gs>
              <a:gs pos="63000">
                <a:srgbClr val="FBE4AE"/>
              </a:gs>
              <a:gs pos="67000">
                <a:srgbClr val="BD922A"/>
              </a:gs>
              <a:gs pos="69000">
                <a:srgbClr val="835E17"/>
              </a:gs>
              <a:gs pos="82001">
                <a:srgbClr val="A28949"/>
              </a:gs>
              <a:gs pos="100000">
                <a:srgbClr val="FAE3B7"/>
              </a:gs>
            </a:gsLst>
            <a:lin ang="8100000" scaled="1"/>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ombo"/>
          <p:cNvSpPr/>
          <p:nvPr/>
        </p:nvSpPr>
        <p:spPr>
          <a:xfrm>
            <a:off x="5500726" y="1000108"/>
            <a:ext cx="1071538" cy="4572032"/>
          </a:xfrm>
          <a:prstGeom prst="diamond">
            <a:avLst/>
          </a:prstGeom>
          <a:gradFill flip="none" rotWithShape="1">
            <a:gsLst>
              <a:gs pos="34000">
                <a:srgbClr val="7E5400"/>
              </a:gs>
              <a:gs pos="13000">
                <a:srgbClr val="BD922A"/>
              </a:gs>
              <a:gs pos="21001">
                <a:srgbClr val="BD922A"/>
              </a:gs>
              <a:gs pos="63000">
                <a:srgbClr val="FBE4AE"/>
              </a:gs>
              <a:gs pos="67000">
                <a:srgbClr val="BD922A"/>
              </a:gs>
              <a:gs pos="69000">
                <a:srgbClr val="835E17"/>
              </a:gs>
              <a:gs pos="82001">
                <a:srgbClr val="A28949"/>
              </a:gs>
              <a:gs pos="100000">
                <a:srgbClr val="FAE3B7"/>
              </a:gs>
            </a:gsLst>
            <a:lin ang="8100000" scaled="1"/>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ombo"/>
          <p:cNvSpPr/>
          <p:nvPr/>
        </p:nvSpPr>
        <p:spPr>
          <a:xfrm>
            <a:off x="6072198" y="1000108"/>
            <a:ext cx="1071538" cy="4572032"/>
          </a:xfrm>
          <a:prstGeom prst="diamond">
            <a:avLst/>
          </a:prstGeom>
          <a:gradFill flip="none" rotWithShape="1">
            <a:gsLst>
              <a:gs pos="34000">
                <a:srgbClr val="7E5400"/>
              </a:gs>
              <a:gs pos="13000">
                <a:srgbClr val="BD922A"/>
              </a:gs>
              <a:gs pos="21001">
                <a:srgbClr val="BD922A"/>
              </a:gs>
              <a:gs pos="63000">
                <a:srgbClr val="FBE4AE"/>
              </a:gs>
              <a:gs pos="67000">
                <a:srgbClr val="BD922A"/>
              </a:gs>
              <a:gs pos="69000">
                <a:srgbClr val="835E17"/>
              </a:gs>
              <a:gs pos="82001">
                <a:srgbClr val="A28949"/>
              </a:gs>
              <a:gs pos="100000">
                <a:srgbClr val="FAE3B7"/>
              </a:gs>
            </a:gsLst>
            <a:lin ang="8100000" scaled="1"/>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ombo"/>
          <p:cNvSpPr/>
          <p:nvPr/>
        </p:nvSpPr>
        <p:spPr>
          <a:xfrm>
            <a:off x="6643734" y="1000108"/>
            <a:ext cx="1071538" cy="4572032"/>
          </a:xfrm>
          <a:prstGeom prst="diamond">
            <a:avLst/>
          </a:prstGeom>
          <a:gradFill flip="none" rotWithShape="1">
            <a:gsLst>
              <a:gs pos="34000">
                <a:srgbClr val="7E5400"/>
              </a:gs>
              <a:gs pos="13000">
                <a:srgbClr val="BD922A"/>
              </a:gs>
              <a:gs pos="21001">
                <a:srgbClr val="BD922A"/>
              </a:gs>
              <a:gs pos="63000">
                <a:srgbClr val="FBE4AE"/>
              </a:gs>
              <a:gs pos="67000">
                <a:srgbClr val="BD922A"/>
              </a:gs>
              <a:gs pos="69000">
                <a:srgbClr val="835E17"/>
              </a:gs>
              <a:gs pos="82001">
                <a:srgbClr val="A28949"/>
              </a:gs>
              <a:gs pos="100000">
                <a:srgbClr val="FAE3B7"/>
              </a:gs>
            </a:gsLst>
            <a:lin ang="8100000" scaled="1"/>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ombo"/>
          <p:cNvSpPr/>
          <p:nvPr/>
        </p:nvSpPr>
        <p:spPr>
          <a:xfrm>
            <a:off x="7215206" y="1000108"/>
            <a:ext cx="1071538" cy="4572032"/>
          </a:xfrm>
          <a:prstGeom prst="diamond">
            <a:avLst/>
          </a:prstGeom>
          <a:gradFill flip="none" rotWithShape="1">
            <a:gsLst>
              <a:gs pos="34000">
                <a:srgbClr val="7E5400"/>
              </a:gs>
              <a:gs pos="13000">
                <a:srgbClr val="BD922A"/>
              </a:gs>
              <a:gs pos="21001">
                <a:srgbClr val="BD922A"/>
              </a:gs>
              <a:gs pos="63000">
                <a:srgbClr val="FBE4AE"/>
              </a:gs>
              <a:gs pos="67000">
                <a:srgbClr val="BD922A"/>
              </a:gs>
              <a:gs pos="69000">
                <a:srgbClr val="835E17"/>
              </a:gs>
              <a:gs pos="82001">
                <a:srgbClr val="A28949"/>
              </a:gs>
              <a:gs pos="100000">
                <a:srgbClr val="FAE3B7"/>
              </a:gs>
            </a:gsLst>
            <a:lin ang="8100000" scaled="1"/>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ombo"/>
          <p:cNvSpPr/>
          <p:nvPr/>
        </p:nvSpPr>
        <p:spPr>
          <a:xfrm>
            <a:off x="7715304" y="1000108"/>
            <a:ext cx="1071538" cy="4572032"/>
          </a:xfrm>
          <a:prstGeom prst="diamond">
            <a:avLst/>
          </a:prstGeom>
          <a:gradFill flip="none" rotWithShape="1">
            <a:gsLst>
              <a:gs pos="34000">
                <a:srgbClr val="7E5400"/>
              </a:gs>
              <a:gs pos="13000">
                <a:srgbClr val="BD922A"/>
              </a:gs>
              <a:gs pos="21001">
                <a:srgbClr val="BD922A"/>
              </a:gs>
              <a:gs pos="63000">
                <a:srgbClr val="FBE4AE"/>
              </a:gs>
              <a:gs pos="67000">
                <a:srgbClr val="BD922A"/>
              </a:gs>
              <a:gs pos="69000">
                <a:srgbClr val="835E17"/>
              </a:gs>
              <a:gs pos="82001">
                <a:srgbClr val="A28949"/>
              </a:gs>
              <a:gs pos="100000">
                <a:srgbClr val="FAE3B7"/>
              </a:gs>
            </a:gsLst>
            <a:lin ang="8100000" scaled="1"/>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ombo"/>
          <p:cNvSpPr/>
          <p:nvPr/>
        </p:nvSpPr>
        <p:spPr>
          <a:xfrm>
            <a:off x="8286776" y="1000108"/>
            <a:ext cx="1071538" cy="4572032"/>
          </a:xfrm>
          <a:prstGeom prst="diamond">
            <a:avLst/>
          </a:prstGeom>
          <a:gradFill flip="none" rotWithShape="1">
            <a:gsLst>
              <a:gs pos="34000">
                <a:srgbClr val="7E5400"/>
              </a:gs>
              <a:gs pos="13000">
                <a:srgbClr val="BD922A"/>
              </a:gs>
              <a:gs pos="21001">
                <a:srgbClr val="BD922A"/>
              </a:gs>
              <a:gs pos="63000">
                <a:srgbClr val="FBE4AE"/>
              </a:gs>
              <a:gs pos="67000">
                <a:srgbClr val="BD922A"/>
              </a:gs>
              <a:gs pos="69000">
                <a:srgbClr val="835E17"/>
              </a:gs>
              <a:gs pos="82001">
                <a:srgbClr val="A28949"/>
              </a:gs>
              <a:gs pos="100000">
                <a:srgbClr val="FAE3B7"/>
              </a:gs>
            </a:gsLst>
            <a:lin ang="8100000" scaled="1"/>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0" y="0"/>
            <a:ext cx="9144000" cy="6858000"/>
          </a:xfrm>
          <a:prstGeom prst="rect">
            <a:avLst/>
          </a:prstGeom>
          <a:gradFill>
            <a:gsLst>
              <a:gs pos="0">
                <a:srgbClr val="D6B19C"/>
              </a:gs>
              <a:gs pos="30000">
                <a:srgbClr val="D49E6C"/>
              </a:gs>
              <a:gs pos="70000">
                <a:srgbClr val="A65528"/>
              </a:gs>
              <a:gs pos="100000">
                <a:srgbClr val="663012"/>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0-#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0-#ppt_w/2"/>
                                          </p:val>
                                        </p:tav>
                                        <p:tav tm="100000">
                                          <p:val>
                                            <p:strVal val="#ppt_x"/>
                                          </p:val>
                                        </p:tav>
                                      </p:tavLst>
                                    </p:anim>
                                    <p:anim calcmode="lin" valueType="num">
                                      <p:cBhvr additive="base">
                                        <p:cTn id="43" dur="3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0-#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0-#ppt_w/2"/>
                                          </p:val>
                                        </p:tav>
                                        <p:tav tm="100000">
                                          <p:val>
                                            <p:strVal val="#ppt_x"/>
                                          </p:val>
                                        </p:tav>
                                      </p:tavLst>
                                    </p:anim>
                                    <p:anim calcmode="lin" valueType="num">
                                      <p:cBhvr additive="base">
                                        <p:cTn id="51" dur="3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0-#ppt_w/2"/>
                                          </p:val>
                                        </p:tav>
                                        <p:tav tm="100000">
                                          <p:val>
                                            <p:strVal val="#ppt_x"/>
                                          </p:val>
                                        </p:tav>
                                      </p:tavLst>
                                    </p:anim>
                                    <p:anim calcmode="lin" valueType="num">
                                      <p:cBhvr additive="base">
                                        <p:cTn id="55" dur="3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0-#ppt_w/2"/>
                                          </p:val>
                                        </p:tav>
                                        <p:tav tm="100000">
                                          <p:val>
                                            <p:strVal val="#ppt_x"/>
                                          </p:val>
                                        </p:tav>
                                      </p:tavLst>
                                    </p:anim>
                                    <p:anim calcmode="lin" valueType="num">
                                      <p:cBhvr additive="base">
                                        <p:cTn id="59" dur="3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0-#ppt_w/2"/>
                                          </p:val>
                                        </p:tav>
                                        <p:tav tm="100000">
                                          <p:val>
                                            <p:strVal val="#ppt_x"/>
                                          </p:val>
                                        </p:tav>
                                      </p:tavLst>
                                    </p:anim>
                                    <p:anim calcmode="lin" valueType="num">
                                      <p:cBhvr additive="base">
                                        <p:cTn id="63" dur="3000" fill="hold"/>
                                        <p:tgtEl>
                                          <p:spTgt spid="18"/>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0-#ppt_w/2"/>
                                          </p:val>
                                        </p:tav>
                                        <p:tav tm="100000">
                                          <p:val>
                                            <p:strVal val="#ppt_x"/>
                                          </p:val>
                                        </p:tav>
                                      </p:tavLst>
                                    </p:anim>
                                    <p:anim calcmode="lin" valueType="num">
                                      <p:cBhvr additive="base">
                                        <p:cTn id="67" dur="3000" fill="hold"/>
                                        <p:tgtEl>
                                          <p:spTgt spid="19"/>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0-#ppt_w/2"/>
                                          </p:val>
                                        </p:tav>
                                        <p:tav tm="100000">
                                          <p:val>
                                            <p:strVal val="#ppt_x"/>
                                          </p:val>
                                        </p:tav>
                                      </p:tavLst>
                                    </p:anim>
                                    <p:anim calcmode="lin" valueType="num">
                                      <p:cBhvr additive="base">
                                        <p:cTn id="71" dur="3000" fill="hold"/>
                                        <p:tgtEl>
                                          <p:spTgt spid="20"/>
                                        </p:tgtEl>
                                        <p:attrNameLst>
                                          <p:attrName>ppt_y</p:attrName>
                                        </p:attrNameLst>
                                      </p:cBhvr>
                                      <p:tavLst>
                                        <p:tav tm="0">
                                          <p:val>
                                            <p:strVal val="#ppt_y"/>
                                          </p:val>
                                        </p:tav>
                                        <p:tav tm="100000">
                                          <p:val>
                                            <p:strVal val="#ppt_y"/>
                                          </p:val>
                                        </p:tav>
                                      </p:tavLst>
                                    </p:anim>
                                  </p:childTnLst>
                                </p:cTn>
                              </p:par>
                            </p:childTnLst>
                          </p:cTn>
                        </p:par>
                        <p:par>
                          <p:cTn id="72" fill="hold">
                            <p:stCondLst>
                              <p:cond delay="3000"/>
                            </p:stCondLst>
                            <p:childTnLst>
                              <p:par>
                                <p:cTn id="73" presetID="2" presetClass="exit" presetSubtype="2" fill="hold" grpId="2" nodeType="afterEffect">
                                  <p:stCondLst>
                                    <p:cond delay="0"/>
                                  </p:stCondLst>
                                  <p:childTnLst>
                                    <p:anim calcmode="lin" valueType="num">
                                      <p:cBhvr additive="base">
                                        <p:cTn id="74" dur="3000"/>
                                        <p:tgtEl>
                                          <p:spTgt spid="5"/>
                                        </p:tgtEl>
                                        <p:attrNameLst>
                                          <p:attrName>ppt_x</p:attrName>
                                        </p:attrNameLst>
                                      </p:cBhvr>
                                      <p:tavLst>
                                        <p:tav tm="0">
                                          <p:val>
                                            <p:strVal val="ppt_x"/>
                                          </p:val>
                                        </p:tav>
                                        <p:tav tm="100000">
                                          <p:val>
                                            <p:strVal val="1+ppt_w/2"/>
                                          </p:val>
                                        </p:tav>
                                      </p:tavLst>
                                    </p:anim>
                                    <p:anim calcmode="lin" valueType="num">
                                      <p:cBhvr additive="base">
                                        <p:cTn id="75" dur="3000"/>
                                        <p:tgtEl>
                                          <p:spTgt spid="5"/>
                                        </p:tgtEl>
                                        <p:attrNameLst>
                                          <p:attrName>ppt_y</p:attrName>
                                        </p:attrNameLst>
                                      </p:cBhvr>
                                      <p:tavLst>
                                        <p:tav tm="0">
                                          <p:val>
                                            <p:strVal val="ppt_y"/>
                                          </p:val>
                                        </p:tav>
                                        <p:tav tm="100000">
                                          <p:val>
                                            <p:strVal val="ppt_y"/>
                                          </p:val>
                                        </p:tav>
                                      </p:tavLst>
                                    </p:anim>
                                    <p:set>
                                      <p:cBhvr>
                                        <p:cTn id="76" dur="1" fill="hold">
                                          <p:stCondLst>
                                            <p:cond delay="2999"/>
                                          </p:stCondLst>
                                        </p:cTn>
                                        <p:tgtEl>
                                          <p:spTgt spid="5"/>
                                        </p:tgtEl>
                                        <p:attrNameLst>
                                          <p:attrName>style.visibility</p:attrName>
                                        </p:attrNameLst>
                                      </p:cBhvr>
                                      <p:to>
                                        <p:strVal val="hidden"/>
                                      </p:to>
                                    </p:set>
                                  </p:childTnLst>
                                </p:cTn>
                              </p:par>
                              <p:par>
                                <p:cTn id="77" presetID="2" presetClass="exit" presetSubtype="2" fill="hold" grpId="2" nodeType="withEffect">
                                  <p:stCondLst>
                                    <p:cond delay="0"/>
                                  </p:stCondLst>
                                  <p:childTnLst>
                                    <p:anim calcmode="lin" valueType="num">
                                      <p:cBhvr additive="base">
                                        <p:cTn id="78" dur="3000"/>
                                        <p:tgtEl>
                                          <p:spTgt spid="6"/>
                                        </p:tgtEl>
                                        <p:attrNameLst>
                                          <p:attrName>ppt_x</p:attrName>
                                        </p:attrNameLst>
                                      </p:cBhvr>
                                      <p:tavLst>
                                        <p:tav tm="0">
                                          <p:val>
                                            <p:strVal val="ppt_x"/>
                                          </p:val>
                                        </p:tav>
                                        <p:tav tm="100000">
                                          <p:val>
                                            <p:strVal val="1+ppt_w/2"/>
                                          </p:val>
                                        </p:tav>
                                      </p:tavLst>
                                    </p:anim>
                                    <p:anim calcmode="lin" valueType="num">
                                      <p:cBhvr additive="base">
                                        <p:cTn id="79" dur="3000"/>
                                        <p:tgtEl>
                                          <p:spTgt spid="6"/>
                                        </p:tgtEl>
                                        <p:attrNameLst>
                                          <p:attrName>ppt_y</p:attrName>
                                        </p:attrNameLst>
                                      </p:cBhvr>
                                      <p:tavLst>
                                        <p:tav tm="0">
                                          <p:val>
                                            <p:strVal val="ppt_y"/>
                                          </p:val>
                                        </p:tav>
                                        <p:tav tm="100000">
                                          <p:val>
                                            <p:strVal val="ppt_y"/>
                                          </p:val>
                                        </p:tav>
                                      </p:tavLst>
                                    </p:anim>
                                    <p:set>
                                      <p:cBhvr>
                                        <p:cTn id="80" dur="1" fill="hold">
                                          <p:stCondLst>
                                            <p:cond delay="2999"/>
                                          </p:stCondLst>
                                        </p:cTn>
                                        <p:tgtEl>
                                          <p:spTgt spid="6"/>
                                        </p:tgtEl>
                                        <p:attrNameLst>
                                          <p:attrName>style.visibility</p:attrName>
                                        </p:attrNameLst>
                                      </p:cBhvr>
                                      <p:to>
                                        <p:strVal val="hidden"/>
                                      </p:to>
                                    </p:set>
                                  </p:childTnLst>
                                </p:cTn>
                              </p:par>
                              <p:par>
                                <p:cTn id="81" presetID="2" presetClass="exit" presetSubtype="2" fill="hold" grpId="2" nodeType="withEffect">
                                  <p:stCondLst>
                                    <p:cond delay="0"/>
                                  </p:stCondLst>
                                  <p:childTnLst>
                                    <p:anim calcmode="lin" valueType="num">
                                      <p:cBhvr additive="base">
                                        <p:cTn id="82" dur="3000"/>
                                        <p:tgtEl>
                                          <p:spTgt spid="7"/>
                                        </p:tgtEl>
                                        <p:attrNameLst>
                                          <p:attrName>ppt_x</p:attrName>
                                        </p:attrNameLst>
                                      </p:cBhvr>
                                      <p:tavLst>
                                        <p:tav tm="0">
                                          <p:val>
                                            <p:strVal val="ppt_x"/>
                                          </p:val>
                                        </p:tav>
                                        <p:tav tm="100000">
                                          <p:val>
                                            <p:strVal val="1+ppt_w/2"/>
                                          </p:val>
                                        </p:tav>
                                      </p:tavLst>
                                    </p:anim>
                                    <p:anim calcmode="lin" valueType="num">
                                      <p:cBhvr additive="base">
                                        <p:cTn id="83" dur="3000"/>
                                        <p:tgtEl>
                                          <p:spTgt spid="7"/>
                                        </p:tgtEl>
                                        <p:attrNameLst>
                                          <p:attrName>ppt_y</p:attrName>
                                        </p:attrNameLst>
                                      </p:cBhvr>
                                      <p:tavLst>
                                        <p:tav tm="0">
                                          <p:val>
                                            <p:strVal val="ppt_y"/>
                                          </p:val>
                                        </p:tav>
                                        <p:tav tm="100000">
                                          <p:val>
                                            <p:strVal val="ppt_y"/>
                                          </p:val>
                                        </p:tav>
                                      </p:tavLst>
                                    </p:anim>
                                    <p:set>
                                      <p:cBhvr>
                                        <p:cTn id="84" dur="1" fill="hold">
                                          <p:stCondLst>
                                            <p:cond delay="2999"/>
                                          </p:stCondLst>
                                        </p:cTn>
                                        <p:tgtEl>
                                          <p:spTgt spid="7"/>
                                        </p:tgtEl>
                                        <p:attrNameLst>
                                          <p:attrName>style.visibility</p:attrName>
                                        </p:attrNameLst>
                                      </p:cBhvr>
                                      <p:to>
                                        <p:strVal val="hidden"/>
                                      </p:to>
                                    </p:set>
                                  </p:childTnLst>
                                </p:cTn>
                              </p:par>
                              <p:par>
                                <p:cTn id="85" presetID="2" presetClass="exit" presetSubtype="2" fill="hold" grpId="2" nodeType="withEffect">
                                  <p:stCondLst>
                                    <p:cond delay="0"/>
                                  </p:stCondLst>
                                  <p:childTnLst>
                                    <p:anim calcmode="lin" valueType="num">
                                      <p:cBhvr additive="base">
                                        <p:cTn id="86" dur="3000"/>
                                        <p:tgtEl>
                                          <p:spTgt spid="8"/>
                                        </p:tgtEl>
                                        <p:attrNameLst>
                                          <p:attrName>ppt_x</p:attrName>
                                        </p:attrNameLst>
                                      </p:cBhvr>
                                      <p:tavLst>
                                        <p:tav tm="0">
                                          <p:val>
                                            <p:strVal val="ppt_x"/>
                                          </p:val>
                                        </p:tav>
                                        <p:tav tm="100000">
                                          <p:val>
                                            <p:strVal val="1+ppt_w/2"/>
                                          </p:val>
                                        </p:tav>
                                      </p:tavLst>
                                    </p:anim>
                                    <p:anim calcmode="lin" valueType="num">
                                      <p:cBhvr additive="base">
                                        <p:cTn id="87" dur="3000"/>
                                        <p:tgtEl>
                                          <p:spTgt spid="8"/>
                                        </p:tgtEl>
                                        <p:attrNameLst>
                                          <p:attrName>ppt_y</p:attrName>
                                        </p:attrNameLst>
                                      </p:cBhvr>
                                      <p:tavLst>
                                        <p:tav tm="0">
                                          <p:val>
                                            <p:strVal val="ppt_y"/>
                                          </p:val>
                                        </p:tav>
                                        <p:tav tm="100000">
                                          <p:val>
                                            <p:strVal val="ppt_y"/>
                                          </p:val>
                                        </p:tav>
                                      </p:tavLst>
                                    </p:anim>
                                    <p:set>
                                      <p:cBhvr>
                                        <p:cTn id="88" dur="1" fill="hold">
                                          <p:stCondLst>
                                            <p:cond delay="2999"/>
                                          </p:stCondLst>
                                        </p:cTn>
                                        <p:tgtEl>
                                          <p:spTgt spid="8"/>
                                        </p:tgtEl>
                                        <p:attrNameLst>
                                          <p:attrName>style.visibility</p:attrName>
                                        </p:attrNameLst>
                                      </p:cBhvr>
                                      <p:to>
                                        <p:strVal val="hidden"/>
                                      </p:to>
                                    </p:set>
                                  </p:childTnLst>
                                </p:cTn>
                              </p:par>
                              <p:par>
                                <p:cTn id="89" presetID="2" presetClass="exit" presetSubtype="2" fill="hold" grpId="2" nodeType="withEffect">
                                  <p:stCondLst>
                                    <p:cond delay="0"/>
                                  </p:stCondLst>
                                  <p:childTnLst>
                                    <p:anim calcmode="lin" valueType="num">
                                      <p:cBhvr additive="base">
                                        <p:cTn id="90" dur="3000"/>
                                        <p:tgtEl>
                                          <p:spTgt spid="9"/>
                                        </p:tgtEl>
                                        <p:attrNameLst>
                                          <p:attrName>ppt_x</p:attrName>
                                        </p:attrNameLst>
                                      </p:cBhvr>
                                      <p:tavLst>
                                        <p:tav tm="0">
                                          <p:val>
                                            <p:strVal val="ppt_x"/>
                                          </p:val>
                                        </p:tav>
                                        <p:tav tm="100000">
                                          <p:val>
                                            <p:strVal val="1+ppt_w/2"/>
                                          </p:val>
                                        </p:tav>
                                      </p:tavLst>
                                    </p:anim>
                                    <p:anim calcmode="lin" valueType="num">
                                      <p:cBhvr additive="base">
                                        <p:cTn id="91" dur="3000"/>
                                        <p:tgtEl>
                                          <p:spTgt spid="9"/>
                                        </p:tgtEl>
                                        <p:attrNameLst>
                                          <p:attrName>ppt_y</p:attrName>
                                        </p:attrNameLst>
                                      </p:cBhvr>
                                      <p:tavLst>
                                        <p:tav tm="0">
                                          <p:val>
                                            <p:strVal val="ppt_y"/>
                                          </p:val>
                                        </p:tav>
                                        <p:tav tm="100000">
                                          <p:val>
                                            <p:strVal val="ppt_y"/>
                                          </p:val>
                                        </p:tav>
                                      </p:tavLst>
                                    </p:anim>
                                    <p:set>
                                      <p:cBhvr>
                                        <p:cTn id="92" dur="1" fill="hold">
                                          <p:stCondLst>
                                            <p:cond delay="2999"/>
                                          </p:stCondLst>
                                        </p:cTn>
                                        <p:tgtEl>
                                          <p:spTgt spid="9"/>
                                        </p:tgtEl>
                                        <p:attrNameLst>
                                          <p:attrName>style.visibility</p:attrName>
                                        </p:attrNameLst>
                                      </p:cBhvr>
                                      <p:to>
                                        <p:strVal val="hidden"/>
                                      </p:to>
                                    </p:set>
                                  </p:childTnLst>
                                </p:cTn>
                              </p:par>
                              <p:par>
                                <p:cTn id="93" presetID="2" presetClass="exit" presetSubtype="2" fill="hold" grpId="2" nodeType="withEffect">
                                  <p:stCondLst>
                                    <p:cond delay="0"/>
                                  </p:stCondLst>
                                  <p:childTnLst>
                                    <p:anim calcmode="lin" valueType="num">
                                      <p:cBhvr additive="base">
                                        <p:cTn id="94" dur="3000"/>
                                        <p:tgtEl>
                                          <p:spTgt spid="10"/>
                                        </p:tgtEl>
                                        <p:attrNameLst>
                                          <p:attrName>ppt_x</p:attrName>
                                        </p:attrNameLst>
                                      </p:cBhvr>
                                      <p:tavLst>
                                        <p:tav tm="0">
                                          <p:val>
                                            <p:strVal val="ppt_x"/>
                                          </p:val>
                                        </p:tav>
                                        <p:tav tm="100000">
                                          <p:val>
                                            <p:strVal val="1+ppt_w/2"/>
                                          </p:val>
                                        </p:tav>
                                      </p:tavLst>
                                    </p:anim>
                                    <p:anim calcmode="lin" valueType="num">
                                      <p:cBhvr additive="base">
                                        <p:cTn id="95" dur="3000"/>
                                        <p:tgtEl>
                                          <p:spTgt spid="10"/>
                                        </p:tgtEl>
                                        <p:attrNameLst>
                                          <p:attrName>ppt_y</p:attrName>
                                        </p:attrNameLst>
                                      </p:cBhvr>
                                      <p:tavLst>
                                        <p:tav tm="0">
                                          <p:val>
                                            <p:strVal val="ppt_y"/>
                                          </p:val>
                                        </p:tav>
                                        <p:tav tm="100000">
                                          <p:val>
                                            <p:strVal val="ppt_y"/>
                                          </p:val>
                                        </p:tav>
                                      </p:tavLst>
                                    </p:anim>
                                    <p:set>
                                      <p:cBhvr>
                                        <p:cTn id="96" dur="1" fill="hold">
                                          <p:stCondLst>
                                            <p:cond delay="2999"/>
                                          </p:stCondLst>
                                        </p:cTn>
                                        <p:tgtEl>
                                          <p:spTgt spid="10"/>
                                        </p:tgtEl>
                                        <p:attrNameLst>
                                          <p:attrName>style.visibility</p:attrName>
                                        </p:attrNameLst>
                                      </p:cBhvr>
                                      <p:to>
                                        <p:strVal val="hidden"/>
                                      </p:to>
                                    </p:set>
                                  </p:childTnLst>
                                </p:cTn>
                              </p:par>
                              <p:par>
                                <p:cTn id="97" presetID="2" presetClass="exit" presetSubtype="2" fill="hold" grpId="2" nodeType="withEffect">
                                  <p:stCondLst>
                                    <p:cond delay="0"/>
                                  </p:stCondLst>
                                  <p:childTnLst>
                                    <p:anim calcmode="lin" valueType="num">
                                      <p:cBhvr additive="base">
                                        <p:cTn id="98" dur="3000"/>
                                        <p:tgtEl>
                                          <p:spTgt spid="11"/>
                                        </p:tgtEl>
                                        <p:attrNameLst>
                                          <p:attrName>ppt_x</p:attrName>
                                        </p:attrNameLst>
                                      </p:cBhvr>
                                      <p:tavLst>
                                        <p:tav tm="0">
                                          <p:val>
                                            <p:strVal val="ppt_x"/>
                                          </p:val>
                                        </p:tav>
                                        <p:tav tm="100000">
                                          <p:val>
                                            <p:strVal val="1+ppt_w/2"/>
                                          </p:val>
                                        </p:tav>
                                      </p:tavLst>
                                    </p:anim>
                                    <p:anim calcmode="lin" valueType="num">
                                      <p:cBhvr additive="base">
                                        <p:cTn id="99" dur="3000"/>
                                        <p:tgtEl>
                                          <p:spTgt spid="11"/>
                                        </p:tgtEl>
                                        <p:attrNameLst>
                                          <p:attrName>ppt_y</p:attrName>
                                        </p:attrNameLst>
                                      </p:cBhvr>
                                      <p:tavLst>
                                        <p:tav tm="0">
                                          <p:val>
                                            <p:strVal val="ppt_y"/>
                                          </p:val>
                                        </p:tav>
                                        <p:tav tm="100000">
                                          <p:val>
                                            <p:strVal val="ppt_y"/>
                                          </p:val>
                                        </p:tav>
                                      </p:tavLst>
                                    </p:anim>
                                    <p:set>
                                      <p:cBhvr>
                                        <p:cTn id="100" dur="1" fill="hold">
                                          <p:stCondLst>
                                            <p:cond delay="2999"/>
                                          </p:stCondLst>
                                        </p:cTn>
                                        <p:tgtEl>
                                          <p:spTgt spid="11"/>
                                        </p:tgtEl>
                                        <p:attrNameLst>
                                          <p:attrName>style.visibility</p:attrName>
                                        </p:attrNameLst>
                                      </p:cBhvr>
                                      <p:to>
                                        <p:strVal val="hidden"/>
                                      </p:to>
                                    </p:set>
                                  </p:childTnLst>
                                </p:cTn>
                              </p:par>
                              <p:par>
                                <p:cTn id="101" presetID="2" presetClass="exit" presetSubtype="2" fill="hold" grpId="2" nodeType="withEffect">
                                  <p:stCondLst>
                                    <p:cond delay="0"/>
                                  </p:stCondLst>
                                  <p:childTnLst>
                                    <p:anim calcmode="lin" valueType="num">
                                      <p:cBhvr additive="base">
                                        <p:cTn id="102" dur="3000"/>
                                        <p:tgtEl>
                                          <p:spTgt spid="12"/>
                                        </p:tgtEl>
                                        <p:attrNameLst>
                                          <p:attrName>ppt_x</p:attrName>
                                        </p:attrNameLst>
                                      </p:cBhvr>
                                      <p:tavLst>
                                        <p:tav tm="0">
                                          <p:val>
                                            <p:strVal val="ppt_x"/>
                                          </p:val>
                                        </p:tav>
                                        <p:tav tm="100000">
                                          <p:val>
                                            <p:strVal val="1+ppt_w/2"/>
                                          </p:val>
                                        </p:tav>
                                      </p:tavLst>
                                    </p:anim>
                                    <p:anim calcmode="lin" valueType="num">
                                      <p:cBhvr additive="base">
                                        <p:cTn id="103" dur="3000"/>
                                        <p:tgtEl>
                                          <p:spTgt spid="12"/>
                                        </p:tgtEl>
                                        <p:attrNameLst>
                                          <p:attrName>ppt_y</p:attrName>
                                        </p:attrNameLst>
                                      </p:cBhvr>
                                      <p:tavLst>
                                        <p:tav tm="0">
                                          <p:val>
                                            <p:strVal val="ppt_y"/>
                                          </p:val>
                                        </p:tav>
                                        <p:tav tm="100000">
                                          <p:val>
                                            <p:strVal val="ppt_y"/>
                                          </p:val>
                                        </p:tav>
                                      </p:tavLst>
                                    </p:anim>
                                    <p:set>
                                      <p:cBhvr>
                                        <p:cTn id="104" dur="1" fill="hold">
                                          <p:stCondLst>
                                            <p:cond delay="2999"/>
                                          </p:stCondLst>
                                        </p:cTn>
                                        <p:tgtEl>
                                          <p:spTgt spid="12"/>
                                        </p:tgtEl>
                                        <p:attrNameLst>
                                          <p:attrName>style.visibility</p:attrName>
                                        </p:attrNameLst>
                                      </p:cBhvr>
                                      <p:to>
                                        <p:strVal val="hidden"/>
                                      </p:to>
                                    </p:set>
                                  </p:childTnLst>
                                </p:cTn>
                              </p:par>
                              <p:par>
                                <p:cTn id="105" presetID="2" presetClass="exit" presetSubtype="2" fill="hold" grpId="2" nodeType="withEffect">
                                  <p:stCondLst>
                                    <p:cond delay="0"/>
                                  </p:stCondLst>
                                  <p:childTnLst>
                                    <p:anim calcmode="lin" valueType="num">
                                      <p:cBhvr additive="base">
                                        <p:cTn id="106" dur="3000"/>
                                        <p:tgtEl>
                                          <p:spTgt spid="13"/>
                                        </p:tgtEl>
                                        <p:attrNameLst>
                                          <p:attrName>ppt_x</p:attrName>
                                        </p:attrNameLst>
                                      </p:cBhvr>
                                      <p:tavLst>
                                        <p:tav tm="0">
                                          <p:val>
                                            <p:strVal val="ppt_x"/>
                                          </p:val>
                                        </p:tav>
                                        <p:tav tm="100000">
                                          <p:val>
                                            <p:strVal val="1+ppt_w/2"/>
                                          </p:val>
                                        </p:tav>
                                      </p:tavLst>
                                    </p:anim>
                                    <p:anim calcmode="lin" valueType="num">
                                      <p:cBhvr additive="base">
                                        <p:cTn id="107" dur="3000"/>
                                        <p:tgtEl>
                                          <p:spTgt spid="13"/>
                                        </p:tgtEl>
                                        <p:attrNameLst>
                                          <p:attrName>ppt_y</p:attrName>
                                        </p:attrNameLst>
                                      </p:cBhvr>
                                      <p:tavLst>
                                        <p:tav tm="0">
                                          <p:val>
                                            <p:strVal val="ppt_y"/>
                                          </p:val>
                                        </p:tav>
                                        <p:tav tm="100000">
                                          <p:val>
                                            <p:strVal val="ppt_y"/>
                                          </p:val>
                                        </p:tav>
                                      </p:tavLst>
                                    </p:anim>
                                    <p:set>
                                      <p:cBhvr>
                                        <p:cTn id="108" dur="1" fill="hold">
                                          <p:stCondLst>
                                            <p:cond delay="2999"/>
                                          </p:stCondLst>
                                        </p:cTn>
                                        <p:tgtEl>
                                          <p:spTgt spid="13"/>
                                        </p:tgtEl>
                                        <p:attrNameLst>
                                          <p:attrName>style.visibility</p:attrName>
                                        </p:attrNameLst>
                                      </p:cBhvr>
                                      <p:to>
                                        <p:strVal val="hidden"/>
                                      </p:to>
                                    </p:set>
                                  </p:childTnLst>
                                </p:cTn>
                              </p:par>
                              <p:par>
                                <p:cTn id="109" presetID="2" presetClass="exit" presetSubtype="2" fill="hold" grpId="2" nodeType="withEffect">
                                  <p:stCondLst>
                                    <p:cond delay="0"/>
                                  </p:stCondLst>
                                  <p:childTnLst>
                                    <p:anim calcmode="lin" valueType="num">
                                      <p:cBhvr additive="base">
                                        <p:cTn id="110" dur="3000"/>
                                        <p:tgtEl>
                                          <p:spTgt spid="14"/>
                                        </p:tgtEl>
                                        <p:attrNameLst>
                                          <p:attrName>ppt_x</p:attrName>
                                        </p:attrNameLst>
                                      </p:cBhvr>
                                      <p:tavLst>
                                        <p:tav tm="0">
                                          <p:val>
                                            <p:strVal val="ppt_x"/>
                                          </p:val>
                                        </p:tav>
                                        <p:tav tm="100000">
                                          <p:val>
                                            <p:strVal val="1+ppt_w/2"/>
                                          </p:val>
                                        </p:tav>
                                      </p:tavLst>
                                    </p:anim>
                                    <p:anim calcmode="lin" valueType="num">
                                      <p:cBhvr additive="base">
                                        <p:cTn id="111" dur="3000"/>
                                        <p:tgtEl>
                                          <p:spTgt spid="14"/>
                                        </p:tgtEl>
                                        <p:attrNameLst>
                                          <p:attrName>ppt_y</p:attrName>
                                        </p:attrNameLst>
                                      </p:cBhvr>
                                      <p:tavLst>
                                        <p:tav tm="0">
                                          <p:val>
                                            <p:strVal val="ppt_y"/>
                                          </p:val>
                                        </p:tav>
                                        <p:tav tm="100000">
                                          <p:val>
                                            <p:strVal val="ppt_y"/>
                                          </p:val>
                                        </p:tav>
                                      </p:tavLst>
                                    </p:anim>
                                    <p:set>
                                      <p:cBhvr>
                                        <p:cTn id="112" dur="1" fill="hold">
                                          <p:stCondLst>
                                            <p:cond delay="2999"/>
                                          </p:stCondLst>
                                        </p:cTn>
                                        <p:tgtEl>
                                          <p:spTgt spid="14"/>
                                        </p:tgtEl>
                                        <p:attrNameLst>
                                          <p:attrName>style.visibility</p:attrName>
                                        </p:attrNameLst>
                                      </p:cBhvr>
                                      <p:to>
                                        <p:strVal val="hidden"/>
                                      </p:to>
                                    </p:set>
                                  </p:childTnLst>
                                </p:cTn>
                              </p:par>
                              <p:par>
                                <p:cTn id="113" presetID="2" presetClass="exit" presetSubtype="2" fill="hold" grpId="2" nodeType="withEffect">
                                  <p:stCondLst>
                                    <p:cond delay="0"/>
                                  </p:stCondLst>
                                  <p:childTnLst>
                                    <p:anim calcmode="lin" valueType="num">
                                      <p:cBhvr additive="base">
                                        <p:cTn id="114" dur="3000"/>
                                        <p:tgtEl>
                                          <p:spTgt spid="15"/>
                                        </p:tgtEl>
                                        <p:attrNameLst>
                                          <p:attrName>ppt_x</p:attrName>
                                        </p:attrNameLst>
                                      </p:cBhvr>
                                      <p:tavLst>
                                        <p:tav tm="0">
                                          <p:val>
                                            <p:strVal val="ppt_x"/>
                                          </p:val>
                                        </p:tav>
                                        <p:tav tm="100000">
                                          <p:val>
                                            <p:strVal val="1+ppt_w/2"/>
                                          </p:val>
                                        </p:tav>
                                      </p:tavLst>
                                    </p:anim>
                                    <p:anim calcmode="lin" valueType="num">
                                      <p:cBhvr additive="base">
                                        <p:cTn id="115" dur="3000"/>
                                        <p:tgtEl>
                                          <p:spTgt spid="15"/>
                                        </p:tgtEl>
                                        <p:attrNameLst>
                                          <p:attrName>ppt_y</p:attrName>
                                        </p:attrNameLst>
                                      </p:cBhvr>
                                      <p:tavLst>
                                        <p:tav tm="0">
                                          <p:val>
                                            <p:strVal val="ppt_y"/>
                                          </p:val>
                                        </p:tav>
                                        <p:tav tm="100000">
                                          <p:val>
                                            <p:strVal val="ppt_y"/>
                                          </p:val>
                                        </p:tav>
                                      </p:tavLst>
                                    </p:anim>
                                    <p:set>
                                      <p:cBhvr>
                                        <p:cTn id="116" dur="1" fill="hold">
                                          <p:stCondLst>
                                            <p:cond delay="2999"/>
                                          </p:stCondLst>
                                        </p:cTn>
                                        <p:tgtEl>
                                          <p:spTgt spid="15"/>
                                        </p:tgtEl>
                                        <p:attrNameLst>
                                          <p:attrName>style.visibility</p:attrName>
                                        </p:attrNameLst>
                                      </p:cBhvr>
                                      <p:to>
                                        <p:strVal val="hidden"/>
                                      </p:to>
                                    </p:set>
                                  </p:childTnLst>
                                </p:cTn>
                              </p:par>
                              <p:par>
                                <p:cTn id="117" presetID="2" presetClass="exit" presetSubtype="2" fill="hold" grpId="2" nodeType="withEffect">
                                  <p:stCondLst>
                                    <p:cond delay="0"/>
                                  </p:stCondLst>
                                  <p:childTnLst>
                                    <p:anim calcmode="lin" valueType="num">
                                      <p:cBhvr additive="base">
                                        <p:cTn id="118" dur="3000"/>
                                        <p:tgtEl>
                                          <p:spTgt spid="16"/>
                                        </p:tgtEl>
                                        <p:attrNameLst>
                                          <p:attrName>ppt_x</p:attrName>
                                        </p:attrNameLst>
                                      </p:cBhvr>
                                      <p:tavLst>
                                        <p:tav tm="0">
                                          <p:val>
                                            <p:strVal val="ppt_x"/>
                                          </p:val>
                                        </p:tav>
                                        <p:tav tm="100000">
                                          <p:val>
                                            <p:strVal val="1+ppt_w/2"/>
                                          </p:val>
                                        </p:tav>
                                      </p:tavLst>
                                    </p:anim>
                                    <p:anim calcmode="lin" valueType="num">
                                      <p:cBhvr additive="base">
                                        <p:cTn id="119" dur="3000"/>
                                        <p:tgtEl>
                                          <p:spTgt spid="16"/>
                                        </p:tgtEl>
                                        <p:attrNameLst>
                                          <p:attrName>ppt_y</p:attrName>
                                        </p:attrNameLst>
                                      </p:cBhvr>
                                      <p:tavLst>
                                        <p:tav tm="0">
                                          <p:val>
                                            <p:strVal val="ppt_y"/>
                                          </p:val>
                                        </p:tav>
                                        <p:tav tm="100000">
                                          <p:val>
                                            <p:strVal val="ppt_y"/>
                                          </p:val>
                                        </p:tav>
                                      </p:tavLst>
                                    </p:anim>
                                    <p:set>
                                      <p:cBhvr>
                                        <p:cTn id="120" dur="1" fill="hold">
                                          <p:stCondLst>
                                            <p:cond delay="2999"/>
                                          </p:stCondLst>
                                        </p:cTn>
                                        <p:tgtEl>
                                          <p:spTgt spid="16"/>
                                        </p:tgtEl>
                                        <p:attrNameLst>
                                          <p:attrName>style.visibility</p:attrName>
                                        </p:attrNameLst>
                                      </p:cBhvr>
                                      <p:to>
                                        <p:strVal val="hidden"/>
                                      </p:to>
                                    </p:set>
                                  </p:childTnLst>
                                </p:cTn>
                              </p:par>
                              <p:par>
                                <p:cTn id="121" presetID="2" presetClass="exit" presetSubtype="2" fill="hold" grpId="2" nodeType="withEffect">
                                  <p:stCondLst>
                                    <p:cond delay="0"/>
                                  </p:stCondLst>
                                  <p:childTnLst>
                                    <p:anim calcmode="lin" valueType="num">
                                      <p:cBhvr additive="base">
                                        <p:cTn id="122" dur="3000"/>
                                        <p:tgtEl>
                                          <p:spTgt spid="17"/>
                                        </p:tgtEl>
                                        <p:attrNameLst>
                                          <p:attrName>ppt_x</p:attrName>
                                        </p:attrNameLst>
                                      </p:cBhvr>
                                      <p:tavLst>
                                        <p:tav tm="0">
                                          <p:val>
                                            <p:strVal val="ppt_x"/>
                                          </p:val>
                                        </p:tav>
                                        <p:tav tm="100000">
                                          <p:val>
                                            <p:strVal val="1+ppt_w/2"/>
                                          </p:val>
                                        </p:tav>
                                      </p:tavLst>
                                    </p:anim>
                                    <p:anim calcmode="lin" valueType="num">
                                      <p:cBhvr additive="base">
                                        <p:cTn id="123" dur="3000"/>
                                        <p:tgtEl>
                                          <p:spTgt spid="17"/>
                                        </p:tgtEl>
                                        <p:attrNameLst>
                                          <p:attrName>ppt_y</p:attrName>
                                        </p:attrNameLst>
                                      </p:cBhvr>
                                      <p:tavLst>
                                        <p:tav tm="0">
                                          <p:val>
                                            <p:strVal val="ppt_y"/>
                                          </p:val>
                                        </p:tav>
                                        <p:tav tm="100000">
                                          <p:val>
                                            <p:strVal val="ppt_y"/>
                                          </p:val>
                                        </p:tav>
                                      </p:tavLst>
                                    </p:anim>
                                    <p:set>
                                      <p:cBhvr>
                                        <p:cTn id="124" dur="1" fill="hold">
                                          <p:stCondLst>
                                            <p:cond delay="2999"/>
                                          </p:stCondLst>
                                        </p:cTn>
                                        <p:tgtEl>
                                          <p:spTgt spid="17"/>
                                        </p:tgtEl>
                                        <p:attrNameLst>
                                          <p:attrName>style.visibility</p:attrName>
                                        </p:attrNameLst>
                                      </p:cBhvr>
                                      <p:to>
                                        <p:strVal val="hidden"/>
                                      </p:to>
                                    </p:set>
                                  </p:childTnLst>
                                </p:cTn>
                              </p:par>
                              <p:par>
                                <p:cTn id="125" presetID="2" presetClass="exit" presetSubtype="2" fill="hold" grpId="2" nodeType="withEffect">
                                  <p:stCondLst>
                                    <p:cond delay="0"/>
                                  </p:stCondLst>
                                  <p:childTnLst>
                                    <p:anim calcmode="lin" valueType="num">
                                      <p:cBhvr additive="base">
                                        <p:cTn id="126" dur="3000"/>
                                        <p:tgtEl>
                                          <p:spTgt spid="18"/>
                                        </p:tgtEl>
                                        <p:attrNameLst>
                                          <p:attrName>ppt_x</p:attrName>
                                        </p:attrNameLst>
                                      </p:cBhvr>
                                      <p:tavLst>
                                        <p:tav tm="0">
                                          <p:val>
                                            <p:strVal val="ppt_x"/>
                                          </p:val>
                                        </p:tav>
                                        <p:tav tm="100000">
                                          <p:val>
                                            <p:strVal val="1+ppt_w/2"/>
                                          </p:val>
                                        </p:tav>
                                      </p:tavLst>
                                    </p:anim>
                                    <p:anim calcmode="lin" valueType="num">
                                      <p:cBhvr additive="base">
                                        <p:cTn id="127" dur="3000"/>
                                        <p:tgtEl>
                                          <p:spTgt spid="18"/>
                                        </p:tgtEl>
                                        <p:attrNameLst>
                                          <p:attrName>ppt_y</p:attrName>
                                        </p:attrNameLst>
                                      </p:cBhvr>
                                      <p:tavLst>
                                        <p:tav tm="0">
                                          <p:val>
                                            <p:strVal val="ppt_y"/>
                                          </p:val>
                                        </p:tav>
                                        <p:tav tm="100000">
                                          <p:val>
                                            <p:strVal val="ppt_y"/>
                                          </p:val>
                                        </p:tav>
                                      </p:tavLst>
                                    </p:anim>
                                    <p:set>
                                      <p:cBhvr>
                                        <p:cTn id="128" dur="1" fill="hold">
                                          <p:stCondLst>
                                            <p:cond delay="2999"/>
                                          </p:stCondLst>
                                        </p:cTn>
                                        <p:tgtEl>
                                          <p:spTgt spid="18"/>
                                        </p:tgtEl>
                                        <p:attrNameLst>
                                          <p:attrName>style.visibility</p:attrName>
                                        </p:attrNameLst>
                                      </p:cBhvr>
                                      <p:to>
                                        <p:strVal val="hidden"/>
                                      </p:to>
                                    </p:set>
                                  </p:childTnLst>
                                </p:cTn>
                              </p:par>
                              <p:par>
                                <p:cTn id="129" presetID="2" presetClass="exit" presetSubtype="2" fill="hold" grpId="2" nodeType="withEffect">
                                  <p:stCondLst>
                                    <p:cond delay="0"/>
                                  </p:stCondLst>
                                  <p:childTnLst>
                                    <p:anim calcmode="lin" valueType="num">
                                      <p:cBhvr additive="base">
                                        <p:cTn id="130" dur="3000"/>
                                        <p:tgtEl>
                                          <p:spTgt spid="19"/>
                                        </p:tgtEl>
                                        <p:attrNameLst>
                                          <p:attrName>ppt_x</p:attrName>
                                        </p:attrNameLst>
                                      </p:cBhvr>
                                      <p:tavLst>
                                        <p:tav tm="0">
                                          <p:val>
                                            <p:strVal val="ppt_x"/>
                                          </p:val>
                                        </p:tav>
                                        <p:tav tm="100000">
                                          <p:val>
                                            <p:strVal val="1+ppt_w/2"/>
                                          </p:val>
                                        </p:tav>
                                      </p:tavLst>
                                    </p:anim>
                                    <p:anim calcmode="lin" valueType="num">
                                      <p:cBhvr additive="base">
                                        <p:cTn id="131" dur="3000"/>
                                        <p:tgtEl>
                                          <p:spTgt spid="19"/>
                                        </p:tgtEl>
                                        <p:attrNameLst>
                                          <p:attrName>ppt_y</p:attrName>
                                        </p:attrNameLst>
                                      </p:cBhvr>
                                      <p:tavLst>
                                        <p:tav tm="0">
                                          <p:val>
                                            <p:strVal val="ppt_y"/>
                                          </p:val>
                                        </p:tav>
                                        <p:tav tm="100000">
                                          <p:val>
                                            <p:strVal val="ppt_y"/>
                                          </p:val>
                                        </p:tav>
                                      </p:tavLst>
                                    </p:anim>
                                    <p:set>
                                      <p:cBhvr>
                                        <p:cTn id="132" dur="1" fill="hold">
                                          <p:stCondLst>
                                            <p:cond delay="2999"/>
                                          </p:stCondLst>
                                        </p:cTn>
                                        <p:tgtEl>
                                          <p:spTgt spid="19"/>
                                        </p:tgtEl>
                                        <p:attrNameLst>
                                          <p:attrName>style.visibility</p:attrName>
                                        </p:attrNameLst>
                                      </p:cBhvr>
                                      <p:to>
                                        <p:strVal val="hidden"/>
                                      </p:to>
                                    </p:set>
                                  </p:childTnLst>
                                </p:cTn>
                              </p:par>
                              <p:par>
                                <p:cTn id="133" presetID="2" presetClass="exit" presetSubtype="2" fill="hold" grpId="2" nodeType="withEffect">
                                  <p:stCondLst>
                                    <p:cond delay="0"/>
                                  </p:stCondLst>
                                  <p:childTnLst>
                                    <p:anim calcmode="lin" valueType="num">
                                      <p:cBhvr additive="base">
                                        <p:cTn id="134" dur="3000"/>
                                        <p:tgtEl>
                                          <p:spTgt spid="20"/>
                                        </p:tgtEl>
                                        <p:attrNameLst>
                                          <p:attrName>ppt_x</p:attrName>
                                        </p:attrNameLst>
                                      </p:cBhvr>
                                      <p:tavLst>
                                        <p:tav tm="0">
                                          <p:val>
                                            <p:strVal val="ppt_x"/>
                                          </p:val>
                                        </p:tav>
                                        <p:tav tm="100000">
                                          <p:val>
                                            <p:strVal val="1+ppt_w/2"/>
                                          </p:val>
                                        </p:tav>
                                      </p:tavLst>
                                    </p:anim>
                                    <p:anim calcmode="lin" valueType="num">
                                      <p:cBhvr additive="base">
                                        <p:cTn id="135" dur="3000"/>
                                        <p:tgtEl>
                                          <p:spTgt spid="20"/>
                                        </p:tgtEl>
                                        <p:attrNameLst>
                                          <p:attrName>ppt_y</p:attrName>
                                        </p:attrNameLst>
                                      </p:cBhvr>
                                      <p:tavLst>
                                        <p:tav tm="0">
                                          <p:val>
                                            <p:strVal val="ppt_y"/>
                                          </p:val>
                                        </p:tav>
                                        <p:tav tm="100000">
                                          <p:val>
                                            <p:strVal val="ppt_y"/>
                                          </p:val>
                                        </p:tav>
                                      </p:tavLst>
                                    </p:anim>
                                    <p:set>
                                      <p:cBhvr>
                                        <p:cTn id="136" dur="1" fill="hold">
                                          <p:stCondLst>
                                            <p:cond delay="2999"/>
                                          </p:stCondLst>
                                        </p:cTn>
                                        <p:tgtEl>
                                          <p:spTgt spid="20"/>
                                        </p:tgtEl>
                                        <p:attrNameLst>
                                          <p:attrName>style.visibility</p:attrName>
                                        </p:attrNameLst>
                                      </p:cBhvr>
                                      <p:to>
                                        <p:strVal val="hidden"/>
                                      </p:to>
                                    </p:set>
                                  </p:childTnLst>
                                </p:cTn>
                              </p:par>
                              <p:par>
                                <p:cTn id="137" presetID="2" presetClass="entr" presetSubtype="8"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additive="base">
                                        <p:cTn id="139" dur="3000" fill="hold"/>
                                        <p:tgtEl>
                                          <p:spTgt spid="4"/>
                                        </p:tgtEl>
                                        <p:attrNameLst>
                                          <p:attrName>ppt_x</p:attrName>
                                        </p:attrNameLst>
                                      </p:cBhvr>
                                      <p:tavLst>
                                        <p:tav tm="0">
                                          <p:val>
                                            <p:strVal val="0-#ppt_w/2"/>
                                          </p:val>
                                        </p:tav>
                                        <p:tav tm="100000">
                                          <p:val>
                                            <p:strVal val="#ppt_x"/>
                                          </p:val>
                                        </p:tav>
                                      </p:tavLst>
                                    </p:anim>
                                    <p:anim calcmode="lin" valueType="num">
                                      <p:cBhvr additive="base">
                                        <p:cTn id="140" dur="3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2" animBg="1"/>
      <p:bldP spid="6" grpId="0" animBg="1"/>
      <p:bldP spid="6" grpId="2" animBg="1"/>
      <p:bldP spid="7" grpId="0" animBg="1"/>
      <p:bldP spid="7" grpId="2" animBg="1"/>
      <p:bldP spid="8" grpId="0" animBg="1"/>
      <p:bldP spid="8" grpId="2" animBg="1"/>
      <p:bldP spid="9" grpId="0" animBg="1"/>
      <p:bldP spid="9" grpId="2" animBg="1"/>
      <p:bldP spid="10" grpId="0" animBg="1"/>
      <p:bldP spid="10" grpId="2" animBg="1"/>
      <p:bldP spid="11" grpId="0" animBg="1"/>
      <p:bldP spid="11" grpId="2" animBg="1"/>
      <p:bldP spid="12" grpId="0" animBg="1"/>
      <p:bldP spid="12" grpId="2" animBg="1"/>
      <p:bldP spid="13" grpId="0" animBg="1"/>
      <p:bldP spid="13" grpId="2" animBg="1"/>
      <p:bldP spid="14" grpId="0" animBg="1"/>
      <p:bldP spid="14" grpId="2" animBg="1"/>
      <p:bldP spid="15" grpId="0" animBg="1"/>
      <p:bldP spid="15" grpId="2" animBg="1"/>
      <p:bldP spid="16" grpId="0" animBg="1"/>
      <p:bldP spid="16" grpId="2" animBg="1"/>
      <p:bldP spid="17" grpId="0" animBg="1"/>
      <p:bldP spid="17" grpId="2" animBg="1"/>
      <p:bldP spid="18" grpId="0" animBg="1"/>
      <p:bldP spid="18" grpId="2" animBg="1"/>
      <p:bldP spid="19" grpId="0" animBg="1"/>
      <p:bldP spid="19" grpId="2" animBg="1"/>
      <p:bldP spid="20" grpId="0" animBg="1"/>
      <p:bldP spid="20" grpId="2" animBg="1"/>
      <p:bldP spid="21"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uu.jpg"/>
          <p:cNvPicPr>
            <a:picLocks noChangeAspect="1"/>
          </p:cNvPicPr>
          <p:nvPr/>
        </p:nvPicPr>
        <p:blipFill>
          <a:blip r:embed="rId2"/>
          <a:stretch>
            <a:fillRect/>
          </a:stretch>
        </p:blipFill>
        <p:spPr>
          <a:xfrm>
            <a:off x="0" y="0"/>
            <a:ext cx="9144000" cy="6858000"/>
          </a:xfrm>
          <a:prstGeom prst="rect">
            <a:avLst/>
          </a:prstGeom>
        </p:spPr>
      </p:pic>
      <p:sp>
        <p:nvSpPr>
          <p:cNvPr id="5" name="4 Anillo"/>
          <p:cNvSpPr/>
          <p:nvPr/>
        </p:nvSpPr>
        <p:spPr>
          <a:xfrm>
            <a:off x="1785918" y="0"/>
            <a:ext cx="6000792" cy="857232"/>
          </a:xfrm>
          <a:prstGeom prst="donut">
            <a:avLst>
              <a:gd name="adj" fmla="val 22778"/>
            </a:avLst>
          </a:prstGeom>
          <a:gradFill flip="none" rotWithShape="1">
            <a:gsLst>
              <a:gs pos="33000">
                <a:srgbClr val="663300"/>
              </a:gs>
              <a:gs pos="50000">
                <a:srgbClr val="E9CF87">
                  <a:shade val="67500"/>
                  <a:satMod val="115000"/>
                </a:srgbClr>
              </a:gs>
              <a:gs pos="100000">
                <a:srgbClr val="E9CF87">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1785918" y="428604"/>
            <a:ext cx="6000792" cy="857232"/>
          </a:xfrm>
          <a:prstGeom prst="donut">
            <a:avLst>
              <a:gd name="adj" fmla="val 22778"/>
            </a:avLst>
          </a:prstGeom>
          <a:gradFill flip="none" rotWithShape="1">
            <a:gsLst>
              <a:gs pos="33000">
                <a:srgbClr val="663300"/>
              </a:gs>
              <a:gs pos="50000">
                <a:srgbClr val="E9CF87">
                  <a:shade val="67500"/>
                  <a:satMod val="115000"/>
                </a:srgbClr>
              </a:gs>
              <a:gs pos="100000">
                <a:srgbClr val="E9CF87">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1785918" y="857232"/>
            <a:ext cx="6000792" cy="857232"/>
          </a:xfrm>
          <a:prstGeom prst="donut">
            <a:avLst>
              <a:gd name="adj" fmla="val 22778"/>
            </a:avLst>
          </a:prstGeom>
          <a:gradFill flip="none" rotWithShape="1">
            <a:gsLst>
              <a:gs pos="33000">
                <a:srgbClr val="663300"/>
              </a:gs>
              <a:gs pos="50000">
                <a:srgbClr val="E9CF87">
                  <a:shade val="67500"/>
                  <a:satMod val="115000"/>
                </a:srgbClr>
              </a:gs>
              <a:gs pos="100000">
                <a:srgbClr val="E9CF87">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1785918" y="1285860"/>
            <a:ext cx="6000792" cy="857232"/>
          </a:xfrm>
          <a:prstGeom prst="donut">
            <a:avLst>
              <a:gd name="adj" fmla="val 22778"/>
            </a:avLst>
          </a:prstGeom>
          <a:gradFill flip="none" rotWithShape="1">
            <a:gsLst>
              <a:gs pos="33000">
                <a:srgbClr val="663300"/>
              </a:gs>
              <a:gs pos="50000">
                <a:srgbClr val="E9CF87">
                  <a:shade val="67500"/>
                  <a:satMod val="115000"/>
                </a:srgbClr>
              </a:gs>
              <a:gs pos="100000">
                <a:srgbClr val="E9CF87">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1785918" y="1643074"/>
            <a:ext cx="6000792" cy="857232"/>
          </a:xfrm>
          <a:prstGeom prst="donut">
            <a:avLst>
              <a:gd name="adj" fmla="val 22778"/>
            </a:avLst>
          </a:prstGeom>
          <a:gradFill flip="none" rotWithShape="1">
            <a:gsLst>
              <a:gs pos="33000">
                <a:srgbClr val="663300"/>
              </a:gs>
              <a:gs pos="50000">
                <a:srgbClr val="E9CF87">
                  <a:shade val="67500"/>
                  <a:satMod val="115000"/>
                </a:srgbClr>
              </a:gs>
              <a:gs pos="100000">
                <a:srgbClr val="E9CF87">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1785918" y="2071678"/>
            <a:ext cx="6000792" cy="857232"/>
          </a:xfrm>
          <a:prstGeom prst="donut">
            <a:avLst>
              <a:gd name="adj" fmla="val 22778"/>
            </a:avLst>
          </a:prstGeom>
          <a:gradFill flip="none" rotWithShape="1">
            <a:gsLst>
              <a:gs pos="33000">
                <a:srgbClr val="663300"/>
              </a:gs>
              <a:gs pos="50000">
                <a:srgbClr val="E9CF87">
                  <a:shade val="67500"/>
                  <a:satMod val="115000"/>
                </a:srgbClr>
              </a:gs>
              <a:gs pos="100000">
                <a:srgbClr val="E9CF87">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1785918" y="2500306"/>
            <a:ext cx="6000792" cy="857232"/>
          </a:xfrm>
          <a:prstGeom prst="donut">
            <a:avLst>
              <a:gd name="adj" fmla="val 22778"/>
            </a:avLst>
          </a:prstGeom>
          <a:gradFill flip="none" rotWithShape="1">
            <a:gsLst>
              <a:gs pos="33000">
                <a:srgbClr val="663300"/>
              </a:gs>
              <a:gs pos="50000">
                <a:srgbClr val="E9CF87">
                  <a:shade val="67500"/>
                  <a:satMod val="115000"/>
                </a:srgbClr>
              </a:gs>
              <a:gs pos="100000">
                <a:srgbClr val="E9CF87">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1785918" y="2928934"/>
            <a:ext cx="6000792" cy="857232"/>
          </a:xfrm>
          <a:prstGeom prst="donut">
            <a:avLst>
              <a:gd name="adj" fmla="val 22778"/>
            </a:avLst>
          </a:prstGeom>
          <a:gradFill flip="none" rotWithShape="1">
            <a:gsLst>
              <a:gs pos="33000">
                <a:srgbClr val="663300"/>
              </a:gs>
              <a:gs pos="50000">
                <a:srgbClr val="E9CF87">
                  <a:shade val="67500"/>
                  <a:satMod val="115000"/>
                </a:srgbClr>
              </a:gs>
              <a:gs pos="100000">
                <a:srgbClr val="E9CF87">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1785918" y="3214710"/>
            <a:ext cx="6000792" cy="857232"/>
          </a:xfrm>
          <a:prstGeom prst="donut">
            <a:avLst>
              <a:gd name="adj" fmla="val 22778"/>
            </a:avLst>
          </a:prstGeom>
          <a:gradFill flip="none" rotWithShape="1">
            <a:gsLst>
              <a:gs pos="33000">
                <a:srgbClr val="663300"/>
              </a:gs>
              <a:gs pos="50000">
                <a:srgbClr val="E9CF87">
                  <a:shade val="67500"/>
                  <a:satMod val="115000"/>
                </a:srgbClr>
              </a:gs>
              <a:gs pos="100000">
                <a:srgbClr val="E9CF87">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1785918" y="3643314"/>
            <a:ext cx="6000792" cy="857232"/>
          </a:xfrm>
          <a:prstGeom prst="donut">
            <a:avLst>
              <a:gd name="adj" fmla="val 22778"/>
            </a:avLst>
          </a:prstGeom>
          <a:gradFill flip="none" rotWithShape="1">
            <a:gsLst>
              <a:gs pos="33000">
                <a:srgbClr val="663300"/>
              </a:gs>
              <a:gs pos="50000">
                <a:srgbClr val="E9CF87">
                  <a:shade val="67500"/>
                  <a:satMod val="115000"/>
                </a:srgbClr>
              </a:gs>
              <a:gs pos="100000">
                <a:srgbClr val="E9CF87">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1785918" y="4071942"/>
            <a:ext cx="6000792" cy="857232"/>
          </a:xfrm>
          <a:prstGeom prst="donut">
            <a:avLst>
              <a:gd name="adj" fmla="val 22778"/>
            </a:avLst>
          </a:prstGeom>
          <a:gradFill flip="none" rotWithShape="1">
            <a:gsLst>
              <a:gs pos="33000">
                <a:srgbClr val="663300"/>
              </a:gs>
              <a:gs pos="50000">
                <a:srgbClr val="E9CF87">
                  <a:shade val="67500"/>
                  <a:satMod val="115000"/>
                </a:srgbClr>
              </a:gs>
              <a:gs pos="100000">
                <a:srgbClr val="E9CF87">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1785918" y="4500570"/>
            <a:ext cx="6000792" cy="857232"/>
          </a:xfrm>
          <a:prstGeom prst="donut">
            <a:avLst>
              <a:gd name="adj" fmla="val 22778"/>
            </a:avLst>
          </a:prstGeom>
          <a:gradFill flip="none" rotWithShape="1">
            <a:gsLst>
              <a:gs pos="33000">
                <a:srgbClr val="663300"/>
              </a:gs>
              <a:gs pos="50000">
                <a:srgbClr val="E9CF87">
                  <a:shade val="67500"/>
                  <a:satMod val="115000"/>
                </a:srgbClr>
              </a:gs>
              <a:gs pos="100000">
                <a:srgbClr val="E9CF87">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1785918" y="4714908"/>
            <a:ext cx="6000792" cy="857232"/>
          </a:xfrm>
          <a:prstGeom prst="donut">
            <a:avLst>
              <a:gd name="adj" fmla="val 22778"/>
            </a:avLst>
          </a:prstGeom>
          <a:gradFill flip="none" rotWithShape="1">
            <a:gsLst>
              <a:gs pos="33000">
                <a:srgbClr val="663300"/>
              </a:gs>
              <a:gs pos="50000">
                <a:srgbClr val="E9CF87">
                  <a:shade val="67500"/>
                  <a:satMod val="115000"/>
                </a:srgbClr>
              </a:gs>
              <a:gs pos="100000">
                <a:srgbClr val="E9CF87">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1785918" y="5143512"/>
            <a:ext cx="6000792" cy="857232"/>
          </a:xfrm>
          <a:prstGeom prst="donut">
            <a:avLst>
              <a:gd name="adj" fmla="val 22778"/>
            </a:avLst>
          </a:prstGeom>
          <a:gradFill flip="none" rotWithShape="1">
            <a:gsLst>
              <a:gs pos="33000">
                <a:srgbClr val="663300"/>
              </a:gs>
              <a:gs pos="50000">
                <a:srgbClr val="E9CF87">
                  <a:shade val="67500"/>
                  <a:satMod val="115000"/>
                </a:srgbClr>
              </a:gs>
              <a:gs pos="100000">
                <a:srgbClr val="E9CF87">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1785918" y="5572140"/>
            <a:ext cx="6000792" cy="857232"/>
          </a:xfrm>
          <a:prstGeom prst="donut">
            <a:avLst>
              <a:gd name="adj" fmla="val 22778"/>
            </a:avLst>
          </a:prstGeom>
          <a:gradFill flip="none" rotWithShape="1">
            <a:gsLst>
              <a:gs pos="33000">
                <a:srgbClr val="663300"/>
              </a:gs>
              <a:gs pos="50000">
                <a:srgbClr val="E9CF87">
                  <a:shade val="67500"/>
                  <a:satMod val="115000"/>
                </a:srgbClr>
              </a:gs>
              <a:gs pos="100000">
                <a:srgbClr val="E9CF87">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1785918" y="6000768"/>
            <a:ext cx="6000792" cy="857232"/>
          </a:xfrm>
          <a:prstGeom prst="donut">
            <a:avLst>
              <a:gd name="adj" fmla="val 22778"/>
            </a:avLst>
          </a:prstGeom>
          <a:gradFill flip="none" rotWithShape="1">
            <a:gsLst>
              <a:gs pos="33000">
                <a:srgbClr val="663300"/>
              </a:gs>
              <a:gs pos="50000">
                <a:srgbClr val="E9CF87">
                  <a:shade val="67500"/>
                  <a:satMod val="115000"/>
                </a:srgbClr>
              </a:gs>
              <a:gs pos="100000">
                <a:srgbClr val="E9CF87">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Rectángulo"/>
          <p:cNvSpPr/>
          <p:nvPr/>
        </p:nvSpPr>
        <p:spPr>
          <a:xfrm>
            <a:off x="0" y="0"/>
            <a:ext cx="9144000" cy="6858000"/>
          </a:xfrm>
          <a:prstGeom prst="rect">
            <a:avLst/>
          </a:prstGeom>
          <a:gradFill>
            <a:gsLst>
              <a:gs pos="0">
                <a:srgbClr val="D6B19C"/>
              </a:gs>
              <a:gs pos="30000">
                <a:srgbClr val="D49E6C"/>
              </a:gs>
              <a:gs pos="70000">
                <a:srgbClr val="A65528"/>
              </a:gs>
              <a:gs pos="100000">
                <a:srgbClr val="663012"/>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ppt_x"/>
                                          </p:val>
                                        </p:tav>
                                        <p:tav tm="100000">
                                          <p:val>
                                            <p:strVal val="#ppt_x"/>
                                          </p:val>
                                        </p:tav>
                                      </p:tavLst>
                                    </p:anim>
                                    <p:anim calcmode="lin" valueType="num">
                                      <p:cBhvr additive="base">
                                        <p:cTn id="11" dur="2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ppt_x"/>
                                          </p:val>
                                        </p:tav>
                                        <p:tav tm="100000">
                                          <p:val>
                                            <p:strVal val="#ppt_x"/>
                                          </p:val>
                                        </p:tav>
                                      </p:tavLst>
                                    </p:anim>
                                    <p:anim calcmode="lin" valueType="num">
                                      <p:cBhvr additive="base">
                                        <p:cTn id="15" dur="2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ppt_x"/>
                                          </p:val>
                                        </p:tav>
                                        <p:tav tm="100000">
                                          <p:val>
                                            <p:strVal val="#ppt_x"/>
                                          </p:val>
                                        </p:tav>
                                      </p:tavLst>
                                    </p:anim>
                                    <p:anim calcmode="lin" valueType="num">
                                      <p:cBhvr additive="base">
                                        <p:cTn id="19" dur="2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ppt_x"/>
                                          </p:val>
                                        </p:tav>
                                        <p:tav tm="100000">
                                          <p:val>
                                            <p:strVal val="#ppt_x"/>
                                          </p:val>
                                        </p:tav>
                                      </p:tavLst>
                                    </p:anim>
                                    <p:anim calcmode="lin" valueType="num">
                                      <p:cBhvr additive="base">
                                        <p:cTn id="23" dur="2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ppt_x"/>
                                          </p:val>
                                        </p:tav>
                                        <p:tav tm="100000">
                                          <p:val>
                                            <p:strVal val="#ppt_x"/>
                                          </p:val>
                                        </p:tav>
                                      </p:tavLst>
                                    </p:anim>
                                    <p:anim calcmode="lin" valueType="num">
                                      <p:cBhvr additive="base">
                                        <p:cTn id="27" dur="2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ppt_x"/>
                                          </p:val>
                                        </p:tav>
                                        <p:tav tm="100000">
                                          <p:val>
                                            <p:strVal val="#ppt_x"/>
                                          </p:val>
                                        </p:tav>
                                      </p:tavLst>
                                    </p:anim>
                                    <p:anim calcmode="lin" valueType="num">
                                      <p:cBhvr additive="base">
                                        <p:cTn id="31" dur="2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ppt_x"/>
                                          </p:val>
                                        </p:tav>
                                        <p:tav tm="100000">
                                          <p:val>
                                            <p:strVal val="#ppt_x"/>
                                          </p:val>
                                        </p:tav>
                                      </p:tavLst>
                                    </p:anim>
                                    <p:anim calcmode="lin" valueType="num">
                                      <p:cBhvr additive="base">
                                        <p:cTn id="35" dur="2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ppt_x"/>
                                          </p:val>
                                        </p:tav>
                                        <p:tav tm="100000">
                                          <p:val>
                                            <p:strVal val="#ppt_x"/>
                                          </p:val>
                                        </p:tav>
                                      </p:tavLst>
                                    </p:anim>
                                    <p:anim calcmode="lin" valueType="num">
                                      <p:cBhvr additive="base">
                                        <p:cTn id="39" dur="20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2000" fill="hold"/>
                                        <p:tgtEl>
                                          <p:spTgt spid="13"/>
                                        </p:tgtEl>
                                        <p:attrNameLst>
                                          <p:attrName>ppt_x</p:attrName>
                                        </p:attrNameLst>
                                      </p:cBhvr>
                                      <p:tavLst>
                                        <p:tav tm="0">
                                          <p:val>
                                            <p:strVal val="#ppt_x"/>
                                          </p:val>
                                        </p:tav>
                                        <p:tav tm="100000">
                                          <p:val>
                                            <p:strVal val="#ppt_x"/>
                                          </p:val>
                                        </p:tav>
                                      </p:tavLst>
                                    </p:anim>
                                    <p:anim calcmode="lin" valueType="num">
                                      <p:cBhvr additive="base">
                                        <p:cTn id="43" dur="2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2000" fill="hold"/>
                                        <p:tgtEl>
                                          <p:spTgt spid="14"/>
                                        </p:tgtEl>
                                        <p:attrNameLst>
                                          <p:attrName>ppt_x</p:attrName>
                                        </p:attrNameLst>
                                      </p:cBhvr>
                                      <p:tavLst>
                                        <p:tav tm="0">
                                          <p:val>
                                            <p:strVal val="#ppt_x"/>
                                          </p:val>
                                        </p:tav>
                                        <p:tav tm="100000">
                                          <p:val>
                                            <p:strVal val="#ppt_x"/>
                                          </p:val>
                                        </p:tav>
                                      </p:tavLst>
                                    </p:anim>
                                    <p:anim calcmode="lin" valueType="num">
                                      <p:cBhvr additive="base">
                                        <p:cTn id="47" dur="2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2000" fill="hold"/>
                                        <p:tgtEl>
                                          <p:spTgt spid="15"/>
                                        </p:tgtEl>
                                        <p:attrNameLst>
                                          <p:attrName>ppt_x</p:attrName>
                                        </p:attrNameLst>
                                      </p:cBhvr>
                                      <p:tavLst>
                                        <p:tav tm="0">
                                          <p:val>
                                            <p:strVal val="#ppt_x"/>
                                          </p:val>
                                        </p:tav>
                                        <p:tav tm="100000">
                                          <p:val>
                                            <p:strVal val="#ppt_x"/>
                                          </p:val>
                                        </p:tav>
                                      </p:tavLst>
                                    </p:anim>
                                    <p:anim calcmode="lin" valueType="num">
                                      <p:cBhvr additive="base">
                                        <p:cTn id="51" dur="2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2000" fill="hold"/>
                                        <p:tgtEl>
                                          <p:spTgt spid="16"/>
                                        </p:tgtEl>
                                        <p:attrNameLst>
                                          <p:attrName>ppt_x</p:attrName>
                                        </p:attrNameLst>
                                      </p:cBhvr>
                                      <p:tavLst>
                                        <p:tav tm="0">
                                          <p:val>
                                            <p:strVal val="#ppt_x"/>
                                          </p:val>
                                        </p:tav>
                                        <p:tav tm="100000">
                                          <p:val>
                                            <p:strVal val="#ppt_x"/>
                                          </p:val>
                                        </p:tav>
                                      </p:tavLst>
                                    </p:anim>
                                    <p:anim calcmode="lin" valueType="num">
                                      <p:cBhvr additive="base">
                                        <p:cTn id="55" dur="2000" fill="hold"/>
                                        <p:tgtEl>
                                          <p:spTgt spid="16"/>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2000" fill="hold"/>
                                        <p:tgtEl>
                                          <p:spTgt spid="17"/>
                                        </p:tgtEl>
                                        <p:attrNameLst>
                                          <p:attrName>ppt_x</p:attrName>
                                        </p:attrNameLst>
                                      </p:cBhvr>
                                      <p:tavLst>
                                        <p:tav tm="0">
                                          <p:val>
                                            <p:strVal val="#ppt_x"/>
                                          </p:val>
                                        </p:tav>
                                        <p:tav tm="100000">
                                          <p:val>
                                            <p:strVal val="#ppt_x"/>
                                          </p:val>
                                        </p:tav>
                                      </p:tavLst>
                                    </p:anim>
                                    <p:anim calcmode="lin" valueType="num">
                                      <p:cBhvr additive="base">
                                        <p:cTn id="59" dur="2000" fill="hold"/>
                                        <p:tgtEl>
                                          <p:spTgt spid="17"/>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2000" fill="hold"/>
                                        <p:tgtEl>
                                          <p:spTgt spid="18"/>
                                        </p:tgtEl>
                                        <p:attrNameLst>
                                          <p:attrName>ppt_x</p:attrName>
                                        </p:attrNameLst>
                                      </p:cBhvr>
                                      <p:tavLst>
                                        <p:tav tm="0">
                                          <p:val>
                                            <p:strVal val="#ppt_x"/>
                                          </p:val>
                                        </p:tav>
                                        <p:tav tm="100000">
                                          <p:val>
                                            <p:strVal val="#ppt_x"/>
                                          </p:val>
                                        </p:tav>
                                      </p:tavLst>
                                    </p:anim>
                                    <p:anim calcmode="lin" valueType="num">
                                      <p:cBhvr additive="base">
                                        <p:cTn id="63" dur="2000" fill="hold"/>
                                        <p:tgtEl>
                                          <p:spTgt spid="18"/>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2000" fill="hold"/>
                                        <p:tgtEl>
                                          <p:spTgt spid="19"/>
                                        </p:tgtEl>
                                        <p:attrNameLst>
                                          <p:attrName>ppt_x</p:attrName>
                                        </p:attrNameLst>
                                      </p:cBhvr>
                                      <p:tavLst>
                                        <p:tav tm="0">
                                          <p:val>
                                            <p:strVal val="#ppt_x"/>
                                          </p:val>
                                        </p:tav>
                                        <p:tav tm="100000">
                                          <p:val>
                                            <p:strVal val="#ppt_x"/>
                                          </p:val>
                                        </p:tav>
                                      </p:tavLst>
                                    </p:anim>
                                    <p:anim calcmode="lin" valueType="num">
                                      <p:cBhvr additive="base">
                                        <p:cTn id="67" dur="2000" fill="hold"/>
                                        <p:tgtEl>
                                          <p:spTgt spid="19"/>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2000" fill="hold"/>
                                        <p:tgtEl>
                                          <p:spTgt spid="20"/>
                                        </p:tgtEl>
                                        <p:attrNameLst>
                                          <p:attrName>ppt_x</p:attrName>
                                        </p:attrNameLst>
                                      </p:cBhvr>
                                      <p:tavLst>
                                        <p:tav tm="0">
                                          <p:val>
                                            <p:strVal val="#ppt_x"/>
                                          </p:val>
                                        </p:tav>
                                        <p:tav tm="100000">
                                          <p:val>
                                            <p:strVal val="#ppt_x"/>
                                          </p:val>
                                        </p:tav>
                                      </p:tavLst>
                                    </p:anim>
                                    <p:anim calcmode="lin" valueType="num">
                                      <p:cBhvr additive="base">
                                        <p:cTn id="71" dur="2000" fill="hold"/>
                                        <p:tgtEl>
                                          <p:spTgt spid="20"/>
                                        </p:tgtEl>
                                        <p:attrNameLst>
                                          <p:attrName>ppt_y</p:attrName>
                                        </p:attrNameLst>
                                      </p:cBhvr>
                                      <p:tavLst>
                                        <p:tav tm="0">
                                          <p:val>
                                            <p:strVal val="1+#ppt_h/2"/>
                                          </p:val>
                                        </p:tav>
                                        <p:tav tm="100000">
                                          <p:val>
                                            <p:strVal val="#ppt_y"/>
                                          </p:val>
                                        </p:tav>
                                      </p:tavLst>
                                    </p:anim>
                                  </p:childTnLst>
                                </p:cTn>
                              </p:par>
                              <p:par>
                                <p:cTn id="72" presetID="20" presetClass="entr" presetSubtype="0" fill="hold" grpId="1" nodeType="withEffect">
                                  <p:stCondLst>
                                    <p:cond delay="0"/>
                                  </p:stCondLst>
                                  <p:childTnLst>
                                    <p:set>
                                      <p:cBhvr>
                                        <p:cTn id="73" dur="1" fill="hold">
                                          <p:stCondLst>
                                            <p:cond delay="0"/>
                                          </p:stCondLst>
                                        </p:cTn>
                                        <p:tgtEl>
                                          <p:spTgt spid="5"/>
                                        </p:tgtEl>
                                        <p:attrNameLst>
                                          <p:attrName>style.visibility</p:attrName>
                                        </p:attrNameLst>
                                      </p:cBhvr>
                                      <p:to>
                                        <p:strVal val="visible"/>
                                      </p:to>
                                    </p:set>
                                    <p:animEffect transition="in" filter="wedge">
                                      <p:cBhvr>
                                        <p:cTn id="74" dur="2000"/>
                                        <p:tgtEl>
                                          <p:spTgt spid="5"/>
                                        </p:tgtEl>
                                      </p:cBhvr>
                                    </p:animEffect>
                                  </p:childTnLst>
                                </p:cTn>
                              </p:par>
                              <p:par>
                                <p:cTn id="75" presetID="20" presetClass="entr" presetSubtype="0" fill="hold" grpId="1" nodeType="withEffect">
                                  <p:stCondLst>
                                    <p:cond delay="0"/>
                                  </p:stCondLst>
                                  <p:childTnLst>
                                    <p:set>
                                      <p:cBhvr>
                                        <p:cTn id="76" dur="1" fill="hold">
                                          <p:stCondLst>
                                            <p:cond delay="0"/>
                                          </p:stCondLst>
                                        </p:cTn>
                                        <p:tgtEl>
                                          <p:spTgt spid="6"/>
                                        </p:tgtEl>
                                        <p:attrNameLst>
                                          <p:attrName>style.visibility</p:attrName>
                                        </p:attrNameLst>
                                      </p:cBhvr>
                                      <p:to>
                                        <p:strVal val="visible"/>
                                      </p:to>
                                    </p:set>
                                    <p:animEffect transition="in" filter="wedge">
                                      <p:cBhvr>
                                        <p:cTn id="77" dur="2000"/>
                                        <p:tgtEl>
                                          <p:spTgt spid="6"/>
                                        </p:tgtEl>
                                      </p:cBhvr>
                                    </p:animEffect>
                                  </p:childTnLst>
                                </p:cTn>
                              </p:par>
                              <p:par>
                                <p:cTn id="78" presetID="20" presetClass="entr" presetSubtype="0" fill="hold" grpId="1" nodeType="withEffect">
                                  <p:stCondLst>
                                    <p:cond delay="0"/>
                                  </p:stCondLst>
                                  <p:childTnLst>
                                    <p:set>
                                      <p:cBhvr>
                                        <p:cTn id="79" dur="1" fill="hold">
                                          <p:stCondLst>
                                            <p:cond delay="0"/>
                                          </p:stCondLst>
                                        </p:cTn>
                                        <p:tgtEl>
                                          <p:spTgt spid="7"/>
                                        </p:tgtEl>
                                        <p:attrNameLst>
                                          <p:attrName>style.visibility</p:attrName>
                                        </p:attrNameLst>
                                      </p:cBhvr>
                                      <p:to>
                                        <p:strVal val="visible"/>
                                      </p:to>
                                    </p:set>
                                    <p:animEffect transition="in" filter="wedge">
                                      <p:cBhvr>
                                        <p:cTn id="80" dur="2000"/>
                                        <p:tgtEl>
                                          <p:spTgt spid="7"/>
                                        </p:tgtEl>
                                      </p:cBhvr>
                                    </p:animEffect>
                                  </p:childTnLst>
                                </p:cTn>
                              </p:par>
                              <p:par>
                                <p:cTn id="81" presetID="20" presetClass="entr" presetSubtype="0" fill="hold" grpId="1" nodeType="withEffect">
                                  <p:stCondLst>
                                    <p:cond delay="0"/>
                                  </p:stCondLst>
                                  <p:childTnLst>
                                    <p:set>
                                      <p:cBhvr>
                                        <p:cTn id="82" dur="1" fill="hold">
                                          <p:stCondLst>
                                            <p:cond delay="0"/>
                                          </p:stCondLst>
                                        </p:cTn>
                                        <p:tgtEl>
                                          <p:spTgt spid="8"/>
                                        </p:tgtEl>
                                        <p:attrNameLst>
                                          <p:attrName>style.visibility</p:attrName>
                                        </p:attrNameLst>
                                      </p:cBhvr>
                                      <p:to>
                                        <p:strVal val="visible"/>
                                      </p:to>
                                    </p:set>
                                    <p:animEffect transition="in" filter="wedge">
                                      <p:cBhvr>
                                        <p:cTn id="83" dur="2000"/>
                                        <p:tgtEl>
                                          <p:spTgt spid="8"/>
                                        </p:tgtEl>
                                      </p:cBhvr>
                                    </p:animEffect>
                                  </p:childTnLst>
                                </p:cTn>
                              </p:par>
                              <p:par>
                                <p:cTn id="84" presetID="20" presetClass="entr" presetSubtype="0" fill="hold" grpId="1" nodeType="withEffect">
                                  <p:stCondLst>
                                    <p:cond delay="0"/>
                                  </p:stCondLst>
                                  <p:childTnLst>
                                    <p:set>
                                      <p:cBhvr>
                                        <p:cTn id="85" dur="1" fill="hold">
                                          <p:stCondLst>
                                            <p:cond delay="0"/>
                                          </p:stCondLst>
                                        </p:cTn>
                                        <p:tgtEl>
                                          <p:spTgt spid="9"/>
                                        </p:tgtEl>
                                        <p:attrNameLst>
                                          <p:attrName>style.visibility</p:attrName>
                                        </p:attrNameLst>
                                      </p:cBhvr>
                                      <p:to>
                                        <p:strVal val="visible"/>
                                      </p:to>
                                    </p:set>
                                    <p:animEffect transition="in" filter="wedge">
                                      <p:cBhvr>
                                        <p:cTn id="86" dur="2000"/>
                                        <p:tgtEl>
                                          <p:spTgt spid="9"/>
                                        </p:tgtEl>
                                      </p:cBhvr>
                                    </p:animEffect>
                                  </p:childTnLst>
                                </p:cTn>
                              </p:par>
                              <p:par>
                                <p:cTn id="87" presetID="20" presetClass="entr" presetSubtype="0" fill="hold" grpId="1" nodeType="withEffect">
                                  <p:stCondLst>
                                    <p:cond delay="0"/>
                                  </p:stCondLst>
                                  <p:childTnLst>
                                    <p:set>
                                      <p:cBhvr>
                                        <p:cTn id="88" dur="1" fill="hold">
                                          <p:stCondLst>
                                            <p:cond delay="0"/>
                                          </p:stCondLst>
                                        </p:cTn>
                                        <p:tgtEl>
                                          <p:spTgt spid="10"/>
                                        </p:tgtEl>
                                        <p:attrNameLst>
                                          <p:attrName>style.visibility</p:attrName>
                                        </p:attrNameLst>
                                      </p:cBhvr>
                                      <p:to>
                                        <p:strVal val="visible"/>
                                      </p:to>
                                    </p:set>
                                    <p:animEffect transition="in" filter="wedge">
                                      <p:cBhvr>
                                        <p:cTn id="89" dur="2000"/>
                                        <p:tgtEl>
                                          <p:spTgt spid="10"/>
                                        </p:tgtEl>
                                      </p:cBhvr>
                                    </p:animEffect>
                                  </p:childTnLst>
                                </p:cTn>
                              </p:par>
                              <p:par>
                                <p:cTn id="90" presetID="20" presetClass="entr" presetSubtype="0" fill="hold" grpId="1" nodeType="withEffect">
                                  <p:stCondLst>
                                    <p:cond delay="0"/>
                                  </p:stCondLst>
                                  <p:childTnLst>
                                    <p:set>
                                      <p:cBhvr>
                                        <p:cTn id="91" dur="1" fill="hold">
                                          <p:stCondLst>
                                            <p:cond delay="0"/>
                                          </p:stCondLst>
                                        </p:cTn>
                                        <p:tgtEl>
                                          <p:spTgt spid="11"/>
                                        </p:tgtEl>
                                        <p:attrNameLst>
                                          <p:attrName>style.visibility</p:attrName>
                                        </p:attrNameLst>
                                      </p:cBhvr>
                                      <p:to>
                                        <p:strVal val="visible"/>
                                      </p:to>
                                    </p:set>
                                    <p:animEffect transition="in" filter="wedge">
                                      <p:cBhvr>
                                        <p:cTn id="92" dur="2000"/>
                                        <p:tgtEl>
                                          <p:spTgt spid="11"/>
                                        </p:tgtEl>
                                      </p:cBhvr>
                                    </p:animEffect>
                                  </p:childTnLst>
                                </p:cTn>
                              </p:par>
                              <p:par>
                                <p:cTn id="93" presetID="20" presetClass="entr" presetSubtype="0" fill="hold" grpId="1" nodeType="withEffect">
                                  <p:stCondLst>
                                    <p:cond delay="0"/>
                                  </p:stCondLst>
                                  <p:childTnLst>
                                    <p:set>
                                      <p:cBhvr>
                                        <p:cTn id="94" dur="1" fill="hold">
                                          <p:stCondLst>
                                            <p:cond delay="0"/>
                                          </p:stCondLst>
                                        </p:cTn>
                                        <p:tgtEl>
                                          <p:spTgt spid="12"/>
                                        </p:tgtEl>
                                        <p:attrNameLst>
                                          <p:attrName>style.visibility</p:attrName>
                                        </p:attrNameLst>
                                      </p:cBhvr>
                                      <p:to>
                                        <p:strVal val="visible"/>
                                      </p:to>
                                    </p:set>
                                    <p:animEffect transition="in" filter="wedge">
                                      <p:cBhvr>
                                        <p:cTn id="95" dur="2000"/>
                                        <p:tgtEl>
                                          <p:spTgt spid="12"/>
                                        </p:tgtEl>
                                      </p:cBhvr>
                                    </p:animEffect>
                                  </p:childTnLst>
                                </p:cTn>
                              </p:par>
                              <p:par>
                                <p:cTn id="96" presetID="20" presetClass="entr" presetSubtype="0" fill="hold" grpId="1" nodeType="withEffect">
                                  <p:stCondLst>
                                    <p:cond delay="0"/>
                                  </p:stCondLst>
                                  <p:childTnLst>
                                    <p:set>
                                      <p:cBhvr>
                                        <p:cTn id="97" dur="1" fill="hold">
                                          <p:stCondLst>
                                            <p:cond delay="0"/>
                                          </p:stCondLst>
                                        </p:cTn>
                                        <p:tgtEl>
                                          <p:spTgt spid="13"/>
                                        </p:tgtEl>
                                        <p:attrNameLst>
                                          <p:attrName>style.visibility</p:attrName>
                                        </p:attrNameLst>
                                      </p:cBhvr>
                                      <p:to>
                                        <p:strVal val="visible"/>
                                      </p:to>
                                    </p:set>
                                    <p:animEffect transition="in" filter="wedge">
                                      <p:cBhvr>
                                        <p:cTn id="98" dur="2000"/>
                                        <p:tgtEl>
                                          <p:spTgt spid="13"/>
                                        </p:tgtEl>
                                      </p:cBhvr>
                                    </p:animEffect>
                                  </p:childTnLst>
                                </p:cTn>
                              </p:par>
                              <p:par>
                                <p:cTn id="99" presetID="20" presetClass="entr" presetSubtype="0" fill="hold" grpId="1" nodeType="withEffect">
                                  <p:stCondLst>
                                    <p:cond delay="0"/>
                                  </p:stCondLst>
                                  <p:childTnLst>
                                    <p:set>
                                      <p:cBhvr>
                                        <p:cTn id="100" dur="1" fill="hold">
                                          <p:stCondLst>
                                            <p:cond delay="0"/>
                                          </p:stCondLst>
                                        </p:cTn>
                                        <p:tgtEl>
                                          <p:spTgt spid="14"/>
                                        </p:tgtEl>
                                        <p:attrNameLst>
                                          <p:attrName>style.visibility</p:attrName>
                                        </p:attrNameLst>
                                      </p:cBhvr>
                                      <p:to>
                                        <p:strVal val="visible"/>
                                      </p:to>
                                    </p:set>
                                    <p:animEffect transition="in" filter="wedge">
                                      <p:cBhvr>
                                        <p:cTn id="101" dur="2000"/>
                                        <p:tgtEl>
                                          <p:spTgt spid="14"/>
                                        </p:tgtEl>
                                      </p:cBhvr>
                                    </p:animEffect>
                                  </p:childTnLst>
                                </p:cTn>
                              </p:par>
                              <p:par>
                                <p:cTn id="102" presetID="20" presetClass="entr" presetSubtype="0" fill="hold" grpId="1" nodeType="withEffect">
                                  <p:stCondLst>
                                    <p:cond delay="0"/>
                                  </p:stCondLst>
                                  <p:childTnLst>
                                    <p:set>
                                      <p:cBhvr>
                                        <p:cTn id="103" dur="1" fill="hold">
                                          <p:stCondLst>
                                            <p:cond delay="0"/>
                                          </p:stCondLst>
                                        </p:cTn>
                                        <p:tgtEl>
                                          <p:spTgt spid="15"/>
                                        </p:tgtEl>
                                        <p:attrNameLst>
                                          <p:attrName>style.visibility</p:attrName>
                                        </p:attrNameLst>
                                      </p:cBhvr>
                                      <p:to>
                                        <p:strVal val="visible"/>
                                      </p:to>
                                    </p:set>
                                    <p:animEffect transition="in" filter="wedge">
                                      <p:cBhvr>
                                        <p:cTn id="104" dur="2000"/>
                                        <p:tgtEl>
                                          <p:spTgt spid="15"/>
                                        </p:tgtEl>
                                      </p:cBhvr>
                                    </p:animEffect>
                                  </p:childTnLst>
                                </p:cTn>
                              </p:par>
                              <p:par>
                                <p:cTn id="105" presetID="20" presetClass="entr" presetSubtype="0" fill="hold" grpId="1" nodeType="withEffect">
                                  <p:stCondLst>
                                    <p:cond delay="0"/>
                                  </p:stCondLst>
                                  <p:childTnLst>
                                    <p:set>
                                      <p:cBhvr>
                                        <p:cTn id="106" dur="1" fill="hold">
                                          <p:stCondLst>
                                            <p:cond delay="0"/>
                                          </p:stCondLst>
                                        </p:cTn>
                                        <p:tgtEl>
                                          <p:spTgt spid="16"/>
                                        </p:tgtEl>
                                        <p:attrNameLst>
                                          <p:attrName>style.visibility</p:attrName>
                                        </p:attrNameLst>
                                      </p:cBhvr>
                                      <p:to>
                                        <p:strVal val="visible"/>
                                      </p:to>
                                    </p:set>
                                    <p:animEffect transition="in" filter="wedge">
                                      <p:cBhvr>
                                        <p:cTn id="107" dur="2000"/>
                                        <p:tgtEl>
                                          <p:spTgt spid="16"/>
                                        </p:tgtEl>
                                      </p:cBhvr>
                                    </p:animEffect>
                                  </p:childTnLst>
                                </p:cTn>
                              </p:par>
                              <p:par>
                                <p:cTn id="108" presetID="20" presetClass="entr" presetSubtype="0" fill="hold" grpId="1" nodeType="withEffect">
                                  <p:stCondLst>
                                    <p:cond delay="0"/>
                                  </p:stCondLst>
                                  <p:childTnLst>
                                    <p:set>
                                      <p:cBhvr>
                                        <p:cTn id="109" dur="1" fill="hold">
                                          <p:stCondLst>
                                            <p:cond delay="0"/>
                                          </p:stCondLst>
                                        </p:cTn>
                                        <p:tgtEl>
                                          <p:spTgt spid="17"/>
                                        </p:tgtEl>
                                        <p:attrNameLst>
                                          <p:attrName>style.visibility</p:attrName>
                                        </p:attrNameLst>
                                      </p:cBhvr>
                                      <p:to>
                                        <p:strVal val="visible"/>
                                      </p:to>
                                    </p:set>
                                    <p:animEffect transition="in" filter="wedge">
                                      <p:cBhvr>
                                        <p:cTn id="110" dur="2000"/>
                                        <p:tgtEl>
                                          <p:spTgt spid="17"/>
                                        </p:tgtEl>
                                      </p:cBhvr>
                                    </p:animEffect>
                                  </p:childTnLst>
                                </p:cTn>
                              </p:par>
                              <p:par>
                                <p:cTn id="111" presetID="20" presetClass="entr" presetSubtype="0" fill="hold" grpId="1" nodeType="withEffect">
                                  <p:stCondLst>
                                    <p:cond delay="0"/>
                                  </p:stCondLst>
                                  <p:childTnLst>
                                    <p:set>
                                      <p:cBhvr>
                                        <p:cTn id="112" dur="1" fill="hold">
                                          <p:stCondLst>
                                            <p:cond delay="0"/>
                                          </p:stCondLst>
                                        </p:cTn>
                                        <p:tgtEl>
                                          <p:spTgt spid="18"/>
                                        </p:tgtEl>
                                        <p:attrNameLst>
                                          <p:attrName>style.visibility</p:attrName>
                                        </p:attrNameLst>
                                      </p:cBhvr>
                                      <p:to>
                                        <p:strVal val="visible"/>
                                      </p:to>
                                    </p:set>
                                    <p:animEffect transition="in" filter="wedge">
                                      <p:cBhvr>
                                        <p:cTn id="113" dur="2000"/>
                                        <p:tgtEl>
                                          <p:spTgt spid="18"/>
                                        </p:tgtEl>
                                      </p:cBhvr>
                                    </p:animEffect>
                                  </p:childTnLst>
                                </p:cTn>
                              </p:par>
                              <p:par>
                                <p:cTn id="114" presetID="20" presetClass="entr" presetSubtype="0" fill="hold" grpId="1" nodeType="withEffect">
                                  <p:stCondLst>
                                    <p:cond delay="0"/>
                                  </p:stCondLst>
                                  <p:childTnLst>
                                    <p:set>
                                      <p:cBhvr>
                                        <p:cTn id="115" dur="1" fill="hold">
                                          <p:stCondLst>
                                            <p:cond delay="0"/>
                                          </p:stCondLst>
                                        </p:cTn>
                                        <p:tgtEl>
                                          <p:spTgt spid="19"/>
                                        </p:tgtEl>
                                        <p:attrNameLst>
                                          <p:attrName>style.visibility</p:attrName>
                                        </p:attrNameLst>
                                      </p:cBhvr>
                                      <p:to>
                                        <p:strVal val="visible"/>
                                      </p:to>
                                    </p:set>
                                    <p:animEffect transition="in" filter="wedge">
                                      <p:cBhvr>
                                        <p:cTn id="116" dur="2000"/>
                                        <p:tgtEl>
                                          <p:spTgt spid="19"/>
                                        </p:tgtEl>
                                      </p:cBhvr>
                                    </p:animEffect>
                                  </p:childTnLst>
                                </p:cTn>
                              </p:par>
                              <p:par>
                                <p:cTn id="117" presetID="20" presetClass="entr" presetSubtype="0" fill="hold" grpId="1" nodeType="withEffect">
                                  <p:stCondLst>
                                    <p:cond delay="0"/>
                                  </p:stCondLst>
                                  <p:childTnLst>
                                    <p:set>
                                      <p:cBhvr>
                                        <p:cTn id="118" dur="1" fill="hold">
                                          <p:stCondLst>
                                            <p:cond delay="0"/>
                                          </p:stCondLst>
                                        </p:cTn>
                                        <p:tgtEl>
                                          <p:spTgt spid="20"/>
                                        </p:tgtEl>
                                        <p:attrNameLst>
                                          <p:attrName>style.visibility</p:attrName>
                                        </p:attrNameLst>
                                      </p:cBhvr>
                                      <p:to>
                                        <p:strVal val="visible"/>
                                      </p:to>
                                    </p:set>
                                    <p:animEffect transition="in" filter="wedge">
                                      <p:cBhvr>
                                        <p:cTn id="119" dur="2000"/>
                                        <p:tgtEl>
                                          <p:spTgt spid="20"/>
                                        </p:tgtEl>
                                      </p:cBhvr>
                                    </p:animEffect>
                                  </p:childTnLst>
                                </p:cTn>
                              </p:par>
                            </p:childTnLst>
                          </p:cTn>
                        </p:par>
                        <p:par>
                          <p:cTn id="120" fill="hold">
                            <p:stCondLst>
                              <p:cond delay="2000"/>
                            </p:stCondLst>
                            <p:childTnLst>
                              <p:par>
                                <p:cTn id="121" presetID="2" presetClass="exit" presetSubtype="4" fill="hold" grpId="2" nodeType="afterEffect">
                                  <p:stCondLst>
                                    <p:cond delay="0"/>
                                  </p:stCondLst>
                                  <p:childTnLst>
                                    <p:anim calcmode="lin" valueType="num">
                                      <p:cBhvr additive="base">
                                        <p:cTn id="122" dur="2000"/>
                                        <p:tgtEl>
                                          <p:spTgt spid="5"/>
                                        </p:tgtEl>
                                        <p:attrNameLst>
                                          <p:attrName>ppt_x</p:attrName>
                                        </p:attrNameLst>
                                      </p:cBhvr>
                                      <p:tavLst>
                                        <p:tav tm="0">
                                          <p:val>
                                            <p:strVal val="ppt_x"/>
                                          </p:val>
                                        </p:tav>
                                        <p:tav tm="100000">
                                          <p:val>
                                            <p:strVal val="ppt_x"/>
                                          </p:val>
                                        </p:tav>
                                      </p:tavLst>
                                    </p:anim>
                                    <p:anim calcmode="lin" valueType="num">
                                      <p:cBhvr additive="base">
                                        <p:cTn id="123" dur="2000"/>
                                        <p:tgtEl>
                                          <p:spTgt spid="5"/>
                                        </p:tgtEl>
                                        <p:attrNameLst>
                                          <p:attrName>ppt_y</p:attrName>
                                        </p:attrNameLst>
                                      </p:cBhvr>
                                      <p:tavLst>
                                        <p:tav tm="0">
                                          <p:val>
                                            <p:strVal val="ppt_y"/>
                                          </p:val>
                                        </p:tav>
                                        <p:tav tm="100000">
                                          <p:val>
                                            <p:strVal val="1+ppt_h/2"/>
                                          </p:val>
                                        </p:tav>
                                      </p:tavLst>
                                    </p:anim>
                                    <p:set>
                                      <p:cBhvr>
                                        <p:cTn id="124" dur="1" fill="hold">
                                          <p:stCondLst>
                                            <p:cond delay="1999"/>
                                          </p:stCondLst>
                                        </p:cTn>
                                        <p:tgtEl>
                                          <p:spTgt spid="5"/>
                                        </p:tgtEl>
                                        <p:attrNameLst>
                                          <p:attrName>style.visibility</p:attrName>
                                        </p:attrNameLst>
                                      </p:cBhvr>
                                      <p:to>
                                        <p:strVal val="hidden"/>
                                      </p:to>
                                    </p:set>
                                  </p:childTnLst>
                                </p:cTn>
                              </p:par>
                              <p:par>
                                <p:cTn id="125" presetID="2" presetClass="exit" presetSubtype="4" fill="hold" grpId="2" nodeType="withEffect">
                                  <p:stCondLst>
                                    <p:cond delay="0"/>
                                  </p:stCondLst>
                                  <p:childTnLst>
                                    <p:anim calcmode="lin" valueType="num">
                                      <p:cBhvr additive="base">
                                        <p:cTn id="126" dur="2000"/>
                                        <p:tgtEl>
                                          <p:spTgt spid="6"/>
                                        </p:tgtEl>
                                        <p:attrNameLst>
                                          <p:attrName>ppt_x</p:attrName>
                                        </p:attrNameLst>
                                      </p:cBhvr>
                                      <p:tavLst>
                                        <p:tav tm="0">
                                          <p:val>
                                            <p:strVal val="ppt_x"/>
                                          </p:val>
                                        </p:tav>
                                        <p:tav tm="100000">
                                          <p:val>
                                            <p:strVal val="ppt_x"/>
                                          </p:val>
                                        </p:tav>
                                      </p:tavLst>
                                    </p:anim>
                                    <p:anim calcmode="lin" valueType="num">
                                      <p:cBhvr additive="base">
                                        <p:cTn id="127" dur="2000"/>
                                        <p:tgtEl>
                                          <p:spTgt spid="6"/>
                                        </p:tgtEl>
                                        <p:attrNameLst>
                                          <p:attrName>ppt_y</p:attrName>
                                        </p:attrNameLst>
                                      </p:cBhvr>
                                      <p:tavLst>
                                        <p:tav tm="0">
                                          <p:val>
                                            <p:strVal val="ppt_y"/>
                                          </p:val>
                                        </p:tav>
                                        <p:tav tm="100000">
                                          <p:val>
                                            <p:strVal val="1+ppt_h/2"/>
                                          </p:val>
                                        </p:tav>
                                      </p:tavLst>
                                    </p:anim>
                                    <p:set>
                                      <p:cBhvr>
                                        <p:cTn id="128" dur="1" fill="hold">
                                          <p:stCondLst>
                                            <p:cond delay="1999"/>
                                          </p:stCondLst>
                                        </p:cTn>
                                        <p:tgtEl>
                                          <p:spTgt spid="6"/>
                                        </p:tgtEl>
                                        <p:attrNameLst>
                                          <p:attrName>style.visibility</p:attrName>
                                        </p:attrNameLst>
                                      </p:cBhvr>
                                      <p:to>
                                        <p:strVal val="hidden"/>
                                      </p:to>
                                    </p:set>
                                  </p:childTnLst>
                                </p:cTn>
                              </p:par>
                              <p:par>
                                <p:cTn id="129" presetID="2" presetClass="exit" presetSubtype="4" fill="hold" grpId="2" nodeType="withEffect">
                                  <p:stCondLst>
                                    <p:cond delay="0"/>
                                  </p:stCondLst>
                                  <p:childTnLst>
                                    <p:anim calcmode="lin" valueType="num">
                                      <p:cBhvr additive="base">
                                        <p:cTn id="130" dur="2000"/>
                                        <p:tgtEl>
                                          <p:spTgt spid="7"/>
                                        </p:tgtEl>
                                        <p:attrNameLst>
                                          <p:attrName>ppt_x</p:attrName>
                                        </p:attrNameLst>
                                      </p:cBhvr>
                                      <p:tavLst>
                                        <p:tav tm="0">
                                          <p:val>
                                            <p:strVal val="ppt_x"/>
                                          </p:val>
                                        </p:tav>
                                        <p:tav tm="100000">
                                          <p:val>
                                            <p:strVal val="ppt_x"/>
                                          </p:val>
                                        </p:tav>
                                      </p:tavLst>
                                    </p:anim>
                                    <p:anim calcmode="lin" valueType="num">
                                      <p:cBhvr additive="base">
                                        <p:cTn id="131" dur="2000"/>
                                        <p:tgtEl>
                                          <p:spTgt spid="7"/>
                                        </p:tgtEl>
                                        <p:attrNameLst>
                                          <p:attrName>ppt_y</p:attrName>
                                        </p:attrNameLst>
                                      </p:cBhvr>
                                      <p:tavLst>
                                        <p:tav tm="0">
                                          <p:val>
                                            <p:strVal val="ppt_y"/>
                                          </p:val>
                                        </p:tav>
                                        <p:tav tm="100000">
                                          <p:val>
                                            <p:strVal val="1+ppt_h/2"/>
                                          </p:val>
                                        </p:tav>
                                      </p:tavLst>
                                    </p:anim>
                                    <p:set>
                                      <p:cBhvr>
                                        <p:cTn id="132" dur="1" fill="hold">
                                          <p:stCondLst>
                                            <p:cond delay="1999"/>
                                          </p:stCondLst>
                                        </p:cTn>
                                        <p:tgtEl>
                                          <p:spTgt spid="7"/>
                                        </p:tgtEl>
                                        <p:attrNameLst>
                                          <p:attrName>style.visibility</p:attrName>
                                        </p:attrNameLst>
                                      </p:cBhvr>
                                      <p:to>
                                        <p:strVal val="hidden"/>
                                      </p:to>
                                    </p:set>
                                  </p:childTnLst>
                                </p:cTn>
                              </p:par>
                              <p:par>
                                <p:cTn id="133" presetID="2" presetClass="exit" presetSubtype="4" fill="hold" grpId="2" nodeType="withEffect">
                                  <p:stCondLst>
                                    <p:cond delay="0"/>
                                  </p:stCondLst>
                                  <p:childTnLst>
                                    <p:anim calcmode="lin" valueType="num">
                                      <p:cBhvr additive="base">
                                        <p:cTn id="134" dur="2000"/>
                                        <p:tgtEl>
                                          <p:spTgt spid="8"/>
                                        </p:tgtEl>
                                        <p:attrNameLst>
                                          <p:attrName>ppt_x</p:attrName>
                                        </p:attrNameLst>
                                      </p:cBhvr>
                                      <p:tavLst>
                                        <p:tav tm="0">
                                          <p:val>
                                            <p:strVal val="ppt_x"/>
                                          </p:val>
                                        </p:tav>
                                        <p:tav tm="100000">
                                          <p:val>
                                            <p:strVal val="ppt_x"/>
                                          </p:val>
                                        </p:tav>
                                      </p:tavLst>
                                    </p:anim>
                                    <p:anim calcmode="lin" valueType="num">
                                      <p:cBhvr additive="base">
                                        <p:cTn id="135" dur="2000"/>
                                        <p:tgtEl>
                                          <p:spTgt spid="8"/>
                                        </p:tgtEl>
                                        <p:attrNameLst>
                                          <p:attrName>ppt_y</p:attrName>
                                        </p:attrNameLst>
                                      </p:cBhvr>
                                      <p:tavLst>
                                        <p:tav tm="0">
                                          <p:val>
                                            <p:strVal val="ppt_y"/>
                                          </p:val>
                                        </p:tav>
                                        <p:tav tm="100000">
                                          <p:val>
                                            <p:strVal val="1+ppt_h/2"/>
                                          </p:val>
                                        </p:tav>
                                      </p:tavLst>
                                    </p:anim>
                                    <p:set>
                                      <p:cBhvr>
                                        <p:cTn id="136" dur="1" fill="hold">
                                          <p:stCondLst>
                                            <p:cond delay="1999"/>
                                          </p:stCondLst>
                                        </p:cTn>
                                        <p:tgtEl>
                                          <p:spTgt spid="8"/>
                                        </p:tgtEl>
                                        <p:attrNameLst>
                                          <p:attrName>style.visibility</p:attrName>
                                        </p:attrNameLst>
                                      </p:cBhvr>
                                      <p:to>
                                        <p:strVal val="hidden"/>
                                      </p:to>
                                    </p:set>
                                  </p:childTnLst>
                                </p:cTn>
                              </p:par>
                              <p:par>
                                <p:cTn id="137" presetID="2" presetClass="exit" presetSubtype="4" fill="hold" grpId="2" nodeType="withEffect">
                                  <p:stCondLst>
                                    <p:cond delay="0"/>
                                  </p:stCondLst>
                                  <p:childTnLst>
                                    <p:anim calcmode="lin" valueType="num">
                                      <p:cBhvr additive="base">
                                        <p:cTn id="138" dur="2000"/>
                                        <p:tgtEl>
                                          <p:spTgt spid="9"/>
                                        </p:tgtEl>
                                        <p:attrNameLst>
                                          <p:attrName>ppt_x</p:attrName>
                                        </p:attrNameLst>
                                      </p:cBhvr>
                                      <p:tavLst>
                                        <p:tav tm="0">
                                          <p:val>
                                            <p:strVal val="ppt_x"/>
                                          </p:val>
                                        </p:tav>
                                        <p:tav tm="100000">
                                          <p:val>
                                            <p:strVal val="ppt_x"/>
                                          </p:val>
                                        </p:tav>
                                      </p:tavLst>
                                    </p:anim>
                                    <p:anim calcmode="lin" valueType="num">
                                      <p:cBhvr additive="base">
                                        <p:cTn id="139" dur="2000"/>
                                        <p:tgtEl>
                                          <p:spTgt spid="9"/>
                                        </p:tgtEl>
                                        <p:attrNameLst>
                                          <p:attrName>ppt_y</p:attrName>
                                        </p:attrNameLst>
                                      </p:cBhvr>
                                      <p:tavLst>
                                        <p:tav tm="0">
                                          <p:val>
                                            <p:strVal val="ppt_y"/>
                                          </p:val>
                                        </p:tav>
                                        <p:tav tm="100000">
                                          <p:val>
                                            <p:strVal val="1+ppt_h/2"/>
                                          </p:val>
                                        </p:tav>
                                      </p:tavLst>
                                    </p:anim>
                                    <p:set>
                                      <p:cBhvr>
                                        <p:cTn id="140" dur="1" fill="hold">
                                          <p:stCondLst>
                                            <p:cond delay="1999"/>
                                          </p:stCondLst>
                                        </p:cTn>
                                        <p:tgtEl>
                                          <p:spTgt spid="9"/>
                                        </p:tgtEl>
                                        <p:attrNameLst>
                                          <p:attrName>style.visibility</p:attrName>
                                        </p:attrNameLst>
                                      </p:cBhvr>
                                      <p:to>
                                        <p:strVal val="hidden"/>
                                      </p:to>
                                    </p:set>
                                  </p:childTnLst>
                                </p:cTn>
                              </p:par>
                              <p:par>
                                <p:cTn id="141" presetID="2" presetClass="exit" presetSubtype="4" fill="hold" grpId="2" nodeType="withEffect">
                                  <p:stCondLst>
                                    <p:cond delay="0"/>
                                  </p:stCondLst>
                                  <p:childTnLst>
                                    <p:anim calcmode="lin" valueType="num">
                                      <p:cBhvr additive="base">
                                        <p:cTn id="142" dur="2000"/>
                                        <p:tgtEl>
                                          <p:spTgt spid="10"/>
                                        </p:tgtEl>
                                        <p:attrNameLst>
                                          <p:attrName>ppt_x</p:attrName>
                                        </p:attrNameLst>
                                      </p:cBhvr>
                                      <p:tavLst>
                                        <p:tav tm="0">
                                          <p:val>
                                            <p:strVal val="ppt_x"/>
                                          </p:val>
                                        </p:tav>
                                        <p:tav tm="100000">
                                          <p:val>
                                            <p:strVal val="ppt_x"/>
                                          </p:val>
                                        </p:tav>
                                      </p:tavLst>
                                    </p:anim>
                                    <p:anim calcmode="lin" valueType="num">
                                      <p:cBhvr additive="base">
                                        <p:cTn id="143" dur="2000"/>
                                        <p:tgtEl>
                                          <p:spTgt spid="10"/>
                                        </p:tgtEl>
                                        <p:attrNameLst>
                                          <p:attrName>ppt_y</p:attrName>
                                        </p:attrNameLst>
                                      </p:cBhvr>
                                      <p:tavLst>
                                        <p:tav tm="0">
                                          <p:val>
                                            <p:strVal val="ppt_y"/>
                                          </p:val>
                                        </p:tav>
                                        <p:tav tm="100000">
                                          <p:val>
                                            <p:strVal val="1+ppt_h/2"/>
                                          </p:val>
                                        </p:tav>
                                      </p:tavLst>
                                    </p:anim>
                                    <p:set>
                                      <p:cBhvr>
                                        <p:cTn id="144" dur="1" fill="hold">
                                          <p:stCondLst>
                                            <p:cond delay="1999"/>
                                          </p:stCondLst>
                                        </p:cTn>
                                        <p:tgtEl>
                                          <p:spTgt spid="10"/>
                                        </p:tgtEl>
                                        <p:attrNameLst>
                                          <p:attrName>style.visibility</p:attrName>
                                        </p:attrNameLst>
                                      </p:cBhvr>
                                      <p:to>
                                        <p:strVal val="hidden"/>
                                      </p:to>
                                    </p:set>
                                  </p:childTnLst>
                                </p:cTn>
                              </p:par>
                              <p:par>
                                <p:cTn id="145" presetID="2" presetClass="exit" presetSubtype="4" fill="hold" grpId="2" nodeType="withEffect">
                                  <p:stCondLst>
                                    <p:cond delay="0"/>
                                  </p:stCondLst>
                                  <p:childTnLst>
                                    <p:anim calcmode="lin" valueType="num">
                                      <p:cBhvr additive="base">
                                        <p:cTn id="146" dur="2000"/>
                                        <p:tgtEl>
                                          <p:spTgt spid="11"/>
                                        </p:tgtEl>
                                        <p:attrNameLst>
                                          <p:attrName>ppt_x</p:attrName>
                                        </p:attrNameLst>
                                      </p:cBhvr>
                                      <p:tavLst>
                                        <p:tav tm="0">
                                          <p:val>
                                            <p:strVal val="ppt_x"/>
                                          </p:val>
                                        </p:tav>
                                        <p:tav tm="100000">
                                          <p:val>
                                            <p:strVal val="ppt_x"/>
                                          </p:val>
                                        </p:tav>
                                      </p:tavLst>
                                    </p:anim>
                                    <p:anim calcmode="lin" valueType="num">
                                      <p:cBhvr additive="base">
                                        <p:cTn id="147" dur="2000"/>
                                        <p:tgtEl>
                                          <p:spTgt spid="11"/>
                                        </p:tgtEl>
                                        <p:attrNameLst>
                                          <p:attrName>ppt_y</p:attrName>
                                        </p:attrNameLst>
                                      </p:cBhvr>
                                      <p:tavLst>
                                        <p:tav tm="0">
                                          <p:val>
                                            <p:strVal val="ppt_y"/>
                                          </p:val>
                                        </p:tav>
                                        <p:tav tm="100000">
                                          <p:val>
                                            <p:strVal val="1+ppt_h/2"/>
                                          </p:val>
                                        </p:tav>
                                      </p:tavLst>
                                    </p:anim>
                                    <p:set>
                                      <p:cBhvr>
                                        <p:cTn id="148" dur="1" fill="hold">
                                          <p:stCondLst>
                                            <p:cond delay="1999"/>
                                          </p:stCondLst>
                                        </p:cTn>
                                        <p:tgtEl>
                                          <p:spTgt spid="11"/>
                                        </p:tgtEl>
                                        <p:attrNameLst>
                                          <p:attrName>style.visibility</p:attrName>
                                        </p:attrNameLst>
                                      </p:cBhvr>
                                      <p:to>
                                        <p:strVal val="hidden"/>
                                      </p:to>
                                    </p:set>
                                  </p:childTnLst>
                                </p:cTn>
                              </p:par>
                              <p:par>
                                <p:cTn id="149" presetID="2" presetClass="exit" presetSubtype="4" fill="hold" grpId="2" nodeType="withEffect">
                                  <p:stCondLst>
                                    <p:cond delay="0"/>
                                  </p:stCondLst>
                                  <p:childTnLst>
                                    <p:anim calcmode="lin" valueType="num">
                                      <p:cBhvr additive="base">
                                        <p:cTn id="150" dur="2000"/>
                                        <p:tgtEl>
                                          <p:spTgt spid="12"/>
                                        </p:tgtEl>
                                        <p:attrNameLst>
                                          <p:attrName>ppt_x</p:attrName>
                                        </p:attrNameLst>
                                      </p:cBhvr>
                                      <p:tavLst>
                                        <p:tav tm="0">
                                          <p:val>
                                            <p:strVal val="ppt_x"/>
                                          </p:val>
                                        </p:tav>
                                        <p:tav tm="100000">
                                          <p:val>
                                            <p:strVal val="ppt_x"/>
                                          </p:val>
                                        </p:tav>
                                      </p:tavLst>
                                    </p:anim>
                                    <p:anim calcmode="lin" valueType="num">
                                      <p:cBhvr additive="base">
                                        <p:cTn id="151" dur="2000"/>
                                        <p:tgtEl>
                                          <p:spTgt spid="12"/>
                                        </p:tgtEl>
                                        <p:attrNameLst>
                                          <p:attrName>ppt_y</p:attrName>
                                        </p:attrNameLst>
                                      </p:cBhvr>
                                      <p:tavLst>
                                        <p:tav tm="0">
                                          <p:val>
                                            <p:strVal val="ppt_y"/>
                                          </p:val>
                                        </p:tav>
                                        <p:tav tm="100000">
                                          <p:val>
                                            <p:strVal val="1+ppt_h/2"/>
                                          </p:val>
                                        </p:tav>
                                      </p:tavLst>
                                    </p:anim>
                                    <p:set>
                                      <p:cBhvr>
                                        <p:cTn id="152" dur="1" fill="hold">
                                          <p:stCondLst>
                                            <p:cond delay="1999"/>
                                          </p:stCondLst>
                                        </p:cTn>
                                        <p:tgtEl>
                                          <p:spTgt spid="12"/>
                                        </p:tgtEl>
                                        <p:attrNameLst>
                                          <p:attrName>style.visibility</p:attrName>
                                        </p:attrNameLst>
                                      </p:cBhvr>
                                      <p:to>
                                        <p:strVal val="hidden"/>
                                      </p:to>
                                    </p:set>
                                  </p:childTnLst>
                                </p:cTn>
                              </p:par>
                              <p:par>
                                <p:cTn id="153" presetID="2" presetClass="exit" presetSubtype="4" fill="hold" grpId="2" nodeType="withEffect">
                                  <p:stCondLst>
                                    <p:cond delay="0"/>
                                  </p:stCondLst>
                                  <p:childTnLst>
                                    <p:anim calcmode="lin" valueType="num">
                                      <p:cBhvr additive="base">
                                        <p:cTn id="154" dur="2000"/>
                                        <p:tgtEl>
                                          <p:spTgt spid="13"/>
                                        </p:tgtEl>
                                        <p:attrNameLst>
                                          <p:attrName>ppt_x</p:attrName>
                                        </p:attrNameLst>
                                      </p:cBhvr>
                                      <p:tavLst>
                                        <p:tav tm="0">
                                          <p:val>
                                            <p:strVal val="ppt_x"/>
                                          </p:val>
                                        </p:tav>
                                        <p:tav tm="100000">
                                          <p:val>
                                            <p:strVal val="ppt_x"/>
                                          </p:val>
                                        </p:tav>
                                      </p:tavLst>
                                    </p:anim>
                                    <p:anim calcmode="lin" valueType="num">
                                      <p:cBhvr additive="base">
                                        <p:cTn id="155" dur="2000"/>
                                        <p:tgtEl>
                                          <p:spTgt spid="13"/>
                                        </p:tgtEl>
                                        <p:attrNameLst>
                                          <p:attrName>ppt_y</p:attrName>
                                        </p:attrNameLst>
                                      </p:cBhvr>
                                      <p:tavLst>
                                        <p:tav tm="0">
                                          <p:val>
                                            <p:strVal val="ppt_y"/>
                                          </p:val>
                                        </p:tav>
                                        <p:tav tm="100000">
                                          <p:val>
                                            <p:strVal val="1+ppt_h/2"/>
                                          </p:val>
                                        </p:tav>
                                      </p:tavLst>
                                    </p:anim>
                                    <p:set>
                                      <p:cBhvr>
                                        <p:cTn id="156" dur="1" fill="hold">
                                          <p:stCondLst>
                                            <p:cond delay="1999"/>
                                          </p:stCondLst>
                                        </p:cTn>
                                        <p:tgtEl>
                                          <p:spTgt spid="13"/>
                                        </p:tgtEl>
                                        <p:attrNameLst>
                                          <p:attrName>style.visibility</p:attrName>
                                        </p:attrNameLst>
                                      </p:cBhvr>
                                      <p:to>
                                        <p:strVal val="hidden"/>
                                      </p:to>
                                    </p:set>
                                  </p:childTnLst>
                                </p:cTn>
                              </p:par>
                              <p:par>
                                <p:cTn id="157" presetID="2" presetClass="exit" presetSubtype="4" fill="hold" grpId="2" nodeType="withEffect">
                                  <p:stCondLst>
                                    <p:cond delay="0"/>
                                  </p:stCondLst>
                                  <p:childTnLst>
                                    <p:anim calcmode="lin" valueType="num">
                                      <p:cBhvr additive="base">
                                        <p:cTn id="158" dur="2000"/>
                                        <p:tgtEl>
                                          <p:spTgt spid="14"/>
                                        </p:tgtEl>
                                        <p:attrNameLst>
                                          <p:attrName>ppt_x</p:attrName>
                                        </p:attrNameLst>
                                      </p:cBhvr>
                                      <p:tavLst>
                                        <p:tav tm="0">
                                          <p:val>
                                            <p:strVal val="ppt_x"/>
                                          </p:val>
                                        </p:tav>
                                        <p:tav tm="100000">
                                          <p:val>
                                            <p:strVal val="ppt_x"/>
                                          </p:val>
                                        </p:tav>
                                      </p:tavLst>
                                    </p:anim>
                                    <p:anim calcmode="lin" valueType="num">
                                      <p:cBhvr additive="base">
                                        <p:cTn id="159" dur="2000"/>
                                        <p:tgtEl>
                                          <p:spTgt spid="14"/>
                                        </p:tgtEl>
                                        <p:attrNameLst>
                                          <p:attrName>ppt_y</p:attrName>
                                        </p:attrNameLst>
                                      </p:cBhvr>
                                      <p:tavLst>
                                        <p:tav tm="0">
                                          <p:val>
                                            <p:strVal val="ppt_y"/>
                                          </p:val>
                                        </p:tav>
                                        <p:tav tm="100000">
                                          <p:val>
                                            <p:strVal val="1+ppt_h/2"/>
                                          </p:val>
                                        </p:tav>
                                      </p:tavLst>
                                    </p:anim>
                                    <p:set>
                                      <p:cBhvr>
                                        <p:cTn id="160" dur="1" fill="hold">
                                          <p:stCondLst>
                                            <p:cond delay="1999"/>
                                          </p:stCondLst>
                                        </p:cTn>
                                        <p:tgtEl>
                                          <p:spTgt spid="14"/>
                                        </p:tgtEl>
                                        <p:attrNameLst>
                                          <p:attrName>style.visibility</p:attrName>
                                        </p:attrNameLst>
                                      </p:cBhvr>
                                      <p:to>
                                        <p:strVal val="hidden"/>
                                      </p:to>
                                    </p:set>
                                  </p:childTnLst>
                                </p:cTn>
                              </p:par>
                              <p:par>
                                <p:cTn id="161" presetID="2" presetClass="exit" presetSubtype="4" fill="hold" grpId="2" nodeType="withEffect">
                                  <p:stCondLst>
                                    <p:cond delay="0"/>
                                  </p:stCondLst>
                                  <p:childTnLst>
                                    <p:anim calcmode="lin" valueType="num">
                                      <p:cBhvr additive="base">
                                        <p:cTn id="162" dur="2000"/>
                                        <p:tgtEl>
                                          <p:spTgt spid="15"/>
                                        </p:tgtEl>
                                        <p:attrNameLst>
                                          <p:attrName>ppt_x</p:attrName>
                                        </p:attrNameLst>
                                      </p:cBhvr>
                                      <p:tavLst>
                                        <p:tav tm="0">
                                          <p:val>
                                            <p:strVal val="ppt_x"/>
                                          </p:val>
                                        </p:tav>
                                        <p:tav tm="100000">
                                          <p:val>
                                            <p:strVal val="ppt_x"/>
                                          </p:val>
                                        </p:tav>
                                      </p:tavLst>
                                    </p:anim>
                                    <p:anim calcmode="lin" valueType="num">
                                      <p:cBhvr additive="base">
                                        <p:cTn id="163" dur="2000"/>
                                        <p:tgtEl>
                                          <p:spTgt spid="15"/>
                                        </p:tgtEl>
                                        <p:attrNameLst>
                                          <p:attrName>ppt_y</p:attrName>
                                        </p:attrNameLst>
                                      </p:cBhvr>
                                      <p:tavLst>
                                        <p:tav tm="0">
                                          <p:val>
                                            <p:strVal val="ppt_y"/>
                                          </p:val>
                                        </p:tav>
                                        <p:tav tm="100000">
                                          <p:val>
                                            <p:strVal val="1+ppt_h/2"/>
                                          </p:val>
                                        </p:tav>
                                      </p:tavLst>
                                    </p:anim>
                                    <p:set>
                                      <p:cBhvr>
                                        <p:cTn id="164" dur="1" fill="hold">
                                          <p:stCondLst>
                                            <p:cond delay="1999"/>
                                          </p:stCondLst>
                                        </p:cTn>
                                        <p:tgtEl>
                                          <p:spTgt spid="15"/>
                                        </p:tgtEl>
                                        <p:attrNameLst>
                                          <p:attrName>style.visibility</p:attrName>
                                        </p:attrNameLst>
                                      </p:cBhvr>
                                      <p:to>
                                        <p:strVal val="hidden"/>
                                      </p:to>
                                    </p:set>
                                  </p:childTnLst>
                                </p:cTn>
                              </p:par>
                              <p:par>
                                <p:cTn id="165" presetID="2" presetClass="exit" presetSubtype="4" fill="hold" grpId="2" nodeType="withEffect">
                                  <p:stCondLst>
                                    <p:cond delay="0"/>
                                  </p:stCondLst>
                                  <p:childTnLst>
                                    <p:anim calcmode="lin" valueType="num">
                                      <p:cBhvr additive="base">
                                        <p:cTn id="166" dur="2000"/>
                                        <p:tgtEl>
                                          <p:spTgt spid="16"/>
                                        </p:tgtEl>
                                        <p:attrNameLst>
                                          <p:attrName>ppt_x</p:attrName>
                                        </p:attrNameLst>
                                      </p:cBhvr>
                                      <p:tavLst>
                                        <p:tav tm="0">
                                          <p:val>
                                            <p:strVal val="ppt_x"/>
                                          </p:val>
                                        </p:tav>
                                        <p:tav tm="100000">
                                          <p:val>
                                            <p:strVal val="ppt_x"/>
                                          </p:val>
                                        </p:tav>
                                      </p:tavLst>
                                    </p:anim>
                                    <p:anim calcmode="lin" valueType="num">
                                      <p:cBhvr additive="base">
                                        <p:cTn id="167" dur="2000"/>
                                        <p:tgtEl>
                                          <p:spTgt spid="16"/>
                                        </p:tgtEl>
                                        <p:attrNameLst>
                                          <p:attrName>ppt_y</p:attrName>
                                        </p:attrNameLst>
                                      </p:cBhvr>
                                      <p:tavLst>
                                        <p:tav tm="0">
                                          <p:val>
                                            <p:strVal val="ppt_y"/>
                                          </p:val>
                                        </p:tav>
                                        <p:tav tm="100000">
                                          <p:val>
                                            <p:strVal val="1+ppt_h/2"/>
                                          </p:val>
                                        </p:tav>
                                      </p:tavLst>
                                    </p:anim>
                                    <p:set>
                                      <p:cBhvr>
                                        <p:cTn id="168" dur="1" fill="hold">
                                          <p:stCondLst>
                                            <p:cond delay="1999"/>
                                          </p:stCondLst>
                                        </p:cTn>
                                        <p:tgtEl>
                                          <p:spTgt spid="16"/>
                                        </p:tgtEl>
                                        <p:attrNameLst>
                                          <p:attrName>style.visibility</p:attrName>
                                        </p:attrNameLst>
                                      </p:cBhvr>
                                      <p:to>
                                        <p:strVal val="hidden"/>
                                      </p:to>
                                    </p:set>
                                  </p:childTnLst>
                                </p:cTn>
                              </p:par>
                              <p:par>
                                <p:cTn id="169" presetID="2" presetClass="exit" presetSubtype="4" fill="hold" grpId="2" nodeType="withEffect">
                                  <p:stCondLst>
                                    <p:cond delay="0"/>
                                  </p:stCondLst>
                                  <p:childTnLst>
                                    <p:anim calcmode="lin" valueType="num">
                                      <p:cBhvr additive="base">
                                        <p:cTn id="170" dur="2000"/>
                                        <p:tgtEl>
                                          <p:spTgt spid="17"/>
                                        </p:tgtEl>
                                        <p:attrNameLst>
                                          <p:attrName>ppt_x</p:attrName>
                                        </p:attrNameLst>
                                      </p:cBhvr>
                                      <p:tavLst>
                                        <p:tav tm="0">
                                          <p:val>
                                            <p:strVal val="ppt_x"/>
                                          </p:val>
                                        </p:tav>
                                        <p:tav tm="100000">
                                          <p:val>
                                            <p:strVal val="ppt_x"/>
                                          </p:val>
                                        </p:tav>
                                      </p:tavLst>
                                    </p:anim>
                                    <p:anim calcmode="lin" valueType="num">
                                      <p:cBhvr additive="base">
                                        <p:cTn id="171" dur="2000"/>
                                        <p:tgtEl>
                                          <p:spTgt spid="17"/>
                                        </p:tgtEl>
                                        <p:attrNameLst>
                                          <p:attrName>ppt_y</p:attrName>
                                        </p:attrNameLst>
                                      </p:cBhvr>
                                      <p:tavLst>
                                        <p:tav tm="0">
                                          <p:val>
                                            <p:strVal val="ppt_y"/>
                                          </p:val>
                                        </p:tav>
                                        <p:tav tm="100000">
                                          <p:val>
                                            <p:strVal val="1+ppt_h/2"/>
                                          </p:val>
                                        </p:tav>
                                      </p:tavLst>
                                    </p:anim>
                                    <p:set>
                                      <p:cBhvr>
                                        <p:cTn id="172" dur="1" fill="hold">
                                          <p:stCondLst>
                                            <p:cond delay="1999"/>
                                          </p:stCondLst>
                                        </p:cTn>
                                        <p:tgtEl>
                                          <p:spTgt spid="17"/>
                                        </p:tgtEl>
                                        <p:attrNameLst>
                                          <p:attrName>style.visibility</p:attrName>
                                        </p:attrNameLst>
                                      </p:cBhvr>
                                      <p:to>
                                        <p:strVal val="hidden"/>
                                      </p:to>
                                    </p:set>
                                  </p:childTnLst>
                                </p:cTn>
                              </p:par>
                              <p:par>
                                <p:cTn id="173" presetID="2" presetClass="exit" presetSubtype="4" fill="hold" grpId="2" nodeType="withEffect">
                                  <p:stCondLst>
                                    <p:cond delay="0"/>
                                  </p:stCondLst>
                                  <p:childTnLst>
                                    <p:anim calcmode="lin" valueType="num">
                                      <p:cBhvr additive="base">
                                        <p:cTn id="174" dur="2000"/>
                                        <p:tgtEl>
                                          <p:spTgt spid="18"/>
                                        </p:tgtEl>
                                        <p:attrNameLst>
                                          <p:attrName>ppt_x</p:attrName>
                                        </p:attrNameLst>
                                      </p:cBhvr>
                                      <p:tavLst>
                                        <p:tav tm="0">
                                          <p:val>
                                            <p:strVal val="ppt_x"/>
                                          </p:val>
                                        </p:tav>
                                        <p:tav tm="100000">
                                          <p:val>
                                            <p:strVal val="ppt_x"/>
                                          </p:val>
                                        </p:tav>
                                      </p:tavLst>
                                    </p:anim>
                                    <p:anim calcmode="lin" valueType="num">
                                      <p:cBhvr additive="base">
                                        <p:cTn id="175" dur="2000"/>
                                        <p:tgtEl>
                                          <p:spTgt spid="18"/>
                                        </p:tgtEl>
                                        <p:attrNameLst>
                                          <p:attrName>ppt_y</p:attrName>
                                        </p:attrNameLst>
                                      </p:cBhvr>
                                      <p:tavLst>
                                        <p:tav tm="0">
                                          <p:val>
                                            <p:strVal val="ppt_y"/>
                                          </p:val>
                                        </p:tav>
                                        <p:tav tm="100000">
                                          <p:val>
                                            <p:strVal val="1+ppt_h/2"/>
                                          </p:val>
                                        </p:tav>
                                      </p:tavLst>
                                    </p:anim>
                                    <p:set>
                                      <p:cBhvr>
                                        <p:cTn id="176" dur="1" fill="hold">
                                          <p:stCondLst>
                                            <p:cond delay="1999"/>
                                          </p:stCondLst>
                                        </p:cTn>
                                        <p:tgtEl>
                                          <p:spTgt spid="18"/>
                                        </p:tgtEl>
                                        <p:attrNameLst>
                                          <p:attrName>style.visibility</p:attrName>
                                        </p:attrNameLst>
                                      </p:cBhvr>
                                      <p:to>
                                        <p:strVal val="hidden"/>
                                      </p:to>
                                    </p:set>
                                  </p:childTnLst>
                                </p:cTn>
                              </p:par>
                              <p:par>
                                <p:cTn id="177" presetID="2" presetClass="exit" presetSubtype="4" fill="hold" grpId="2" nodeType="withEffect">
                                  <p:stCondLst>
                                    <p:cond delay="0"/>
                                  </p:stCondLst>
                                  <p:childTnLst>
                                    <p:anim calcmode="lin" valueType="num">
                                      <p:cBhvr additive="base">
                                        <p:cTn id="178" dur="2000"/>
                                        <p:tgtEl>
                                          <p:spTgt spid="19"/>
                                        </p:tgtEl>
                                        <p:attrNameLst>
                                          <p:attrName>ppt_x</p:attrName>
                                        </p:attrNameLst>
                                      </p:cBhvr>
                                      <p:tavLst>
                                        <p:tav tm="0">
                                          <p:val>
                                            <p:strVal val="ppt_x"/>
                                          </p:val>
                                        </p:tav>
                                        <p:tav tm="100000">
                                          <p:val>
                                            <p:strVal val="ppt_x"/>
                                          </p:val>
                                        </p:tav>
                                      </p:tavLst>
                                    </p:anim>
                                    <p:anim calcmode="lin" valueType="num">
                                      <p:cBhvr additive="base">
                                        <p:cTn id="179" dur="2000"/>
                                        <p:tgtEl>
                                          <p:spTgt spid="19"/>
                                        </p:tgtEl>
                                        <p:attrNameLst>
                                          <p:attrName>ppt_y</p:attrName>
                                        </p:attrNameLst>
                                      </p:cBhvr>
                                      <p:tavLst>
                                        <p:tav tm="0">
                                          <p:val>
                                            <p:strVal val="ppt_y"/>
                                          </p:val>
                                        </p:tav>
                                        <p:tav tm="100000">
                                          <p:val>
                                            <p:strVal val="1+ppt_h/2"/>
                                          </p:val>
                                        </p:tav>
                                      </p:tavLst>
                                    </p:anim>
                                    <p:set>
                                      <p:cBhvr>
                                        <p:cTn id="180" dur="1" fill="hold">
                                          <p:stCondLst>
                                            <p:cond delay="1999"/>
                                          </p:stCondLst>
                                        </p:cTn>
                                        <p:tgtEl>
                                          <p:spTgt spid="19"/>
                                        </p:tgtEl>
                                        <p:attrNameLst>
                                          <p:attrName>style.visibility</p:attrName>
                                        </p:attrNameLst>
                                      </p:cBhvr>
                                      <p:to>
                                        <p:strVal val="hidden"/>
                                      </p:to>
                                    </p:set>
                                  </p:childTnLst>
                                </p:cTn>
                              </p:par>
                              <p:par>
                                <p:cTn id="181" presetID="2" presetClass="exit" presetSubtype="4" fill="hold" grpId="2" nodeType="withEffect">
                                  <p:stCondLst>
                                    <p:cond delay="0"/>
                                  </p:stCondLst>
                                  <p:childTnLst>
                                    <p:anim calcmode="lin" valueType="num">
                                      <p:cBhvr additive="base">
                                        <p:cTn id="182" dur="2000"/>
                                        <p:tgtEl>
                                          <p:spTgt spid="20"/>
                                        </p:tgtEl>
                                        <p:attrNameLst>
                                          <p:attrName>ppt_x</p:attrName>
                                        </p:attrNameLst>
                                      </p:cBhvr>
                                      <p:tavLst>
                                        <p:tav tm="0">
                                          <p:val>
                                            <p:strVal val="ppt_x"/>
                                          </p:val>
                                        </p:tav>
                                        <p:tav tm="100000">
                                          <p:val>
                                            <p:strVal val="ppt_x"/>
                                          </p:val>
                                        </p:tav>
                                      </p:tavLst>
                                    </p:anim>
                                    <p:anim calcmode="lin" valueType="num">
                                      <p:cBhvr additive="base">
                                        <p:cTn id="183" dur="2000"/>
                                        <p:tgtEl>
                                          <p:spTgt spid="20"/>
                                        </p:tgtEl>
                                        <p:attrNameLst>
                                          <p:attrName>ppt_y</p:attrName>
                                        </p:attrNameLst>
                                      </p:cBhvr>
                                      <p:tavLst>
                                        <p:tav tm="0">
                                          <p:val>
                                            <p:strVal val="ppt_y"/>
                                          </p:val>
                                        </p:tav>
                                        <p:tav tm="100000">
                                          <p:val>
                                            <p:strVal val="1+ppt_h/2"/>
                                          </p:val>
                                        </p:tav>
                                      </p:tavLst>
                                    </p:anim>
                                    <p:set>
                                      <p:cBhvr>
                                        <p:cTn id="184" dur="1" fill="hold">
                                          <p:stCondLst>
                                            <p:cond delay="1999"/>
                                          </p:stCondLst>
                                        </p:cTn>
                                        <p:tgtEl>
                                          <p:spTgt spid="20"/>
                                        </p:tgtEl>
                                        <p:attrNameLst>
                                          <p:attrName>style.visibility</p:attrName>
                                        </p:attrNameLst>
                                      </p:cBhvr>
                                      <p:to>
                                        <p:strVal val="hidden"/>
                                      </p:to>
                                    </p:set>
                                  </p:childTnLst>
                                </p:cTn>
                              </p:par>
                              <p:par>
                                <p:cTn id="185" presetID="20" presetClass="exit" presetSubtype="0" fill="hold" grpId="3" nodeType="withEffect">
                                  <p:stCondLst>
                                    <p:cond delay="0"/>
                                  </p:stCondLst>
                                  <p:childTnLst>
                                    <p:animEffect transition="out" filter="wedge">
                                      <p:cBhvr>
                                        <p:cTn id="186" dur="2000"/>
                                        <p:tgtEl>
                                          <p:spTgt spid="5"/>
                                        </p:tgtEl>
                                      </p:cBhvr>
                                    </p:animEffect>
                                    <p:set>
                                      <p:cBhvr>
                                        <p:cTn id="187" dur="1" fill="hold">
                                          <p:stCondLst>
                                            <p:cond delay="1999"/>
                                          </p:stCondLst>
                                        </p:cTn>
                                        <p:tgtEl>
                                          <p:spTgt spid="5"/>
                                        </p:tgtEl>
                                        <p:attrNameLst>
                                          <p:attrName>style.visibility</p:attrName>
                                        </p:attrNameLst>
                                      </p:cBhvr>
                                      <p:to>
                                        <p:strVal val="hidden"/>
                                      </p:to>
                                    </p:set>
                                  </p:childTnLst>
                                </p:cTn>
                              </p:par>
                              <p:par>
                                <p:cTn id="188" presetID="20" presetClass="exit" presetSubtype="0" fill="hold" grpId="3" nodeType="withEffect">
                                  <p:stCondLst>
                                    <p:cond delay="0"/>
                                  </p:stCondLst>
                                  <p:childTnLst>
                                    <p:animEffect transition="out" filter="wedge">
                                      <p:cBhvr>
                                        <p:cTn id="189" dur="2000"/>
                                        <p:tgtEl>
                                          <p:spTgt spid="6"/>
                                        </p:tgtEl>
                                      </p:cBhvr>
                                    </p:animEffect>
                                    <p:set>
                                      <p:cBhvr>
                                        <p:cTn id="190" dur="1" fill="hold">
                                          <p:stCondLst>
                                            <p:cond delay="1999"/>
                                          </p:stCondLst>
                                        </p:cTn>
                                        <p:tgtEl>
                                          <p:spTgt spid="6"/>
                                        </p:tgtEl>
                                        <p:attrNameLst>
                                          <p:attrName>style.visibility</p:attrName>
                                        </p:attrNameLst>
                                      </p:cBhvr>
                                      <p:to>
                                        <p:strVal val="hidden"/>
                                      </p:to>
                                    </p:set>
                                  </p:childTnLst>
                                </p:cTn>
                              </p:par>
                              <p:par>
                                <p:cTn id="191" presetID="20" presetClass="exit" presetSubtype="0" fill="hold" grpId="3" nodeType="withEffect">
                                  <p:stCondLst>
                                    <p:cond delay="0"/>
                                  </p:stCondLst>
                                  <p:childTnLst>
                                    <p:animEffect transition="out" filter="wedge">
                                      <p:cBhvr>
                                        <p:cTn id="192" dur="2000"/>
                                        <p:tgtEl>
                                          <p:spTgt spid="7"/>
                                        </p:tgtEl>
                                      </p:cBhvr>
                                    </p:animEffect>
                                    <p:set>
                                      <p:cBhvr>
                                        <p:cTn id="193" dur="1" fill="hold">
                                          <p:stCondLst>
                                            <p:cond delay="1999"/>
                                          </p:stCondLst>
                                        </p:cTn>
                                        <p:tgtEl>
                                          <p:spTgt spid="7"/>
                                        </p:tgtEl>
                                        <p:attrNameLst>
                                          <p:attrName>style.visibility</p:attrName>
                                        </p:attrNameLst>
                                      </p:cBhvr>
                                      <p:to>
                                        <p:strVal val="hidden"/>
                                      </p:to>
                                    </p:set>
                                  </p:childTnLst>
                                </p:cTn>
                              </p:par>
                              <p:par>
                                <p:cTn id="194" presetID="20" presetClass="exit" presetSubtype="0" fill="hold" grpId="3" nodeType="withEffect">
                                  <p:stCondLst>
                                    <p:cond delay="0"/>
                                  </p:stCondLst>
                                  <p:childTnLst>
                                    <p:animEffect transition="out" filter="wedge">
                                      <p:cBhvr>
                                        <p:cTn id="195" dur="2000"/>
                                        <p:tgtEl>
                                          <p:spTgt spid="8"/>
                                        </p:tgtEl>
                                      </p:cBhvr>
                                    </p:animEffect>
                                    <p:set>
                                      <p:cBhvr>
                                        <p:cTn id="196" dur="1" fill="hold">
                                          <p:stCondLst>
                                            <p:cond delay="1999"/>
                                          </p:stCondLst>
                                        </p:cTn>
                                        <p:tgtEl>
                                          <p:spTgt spid="8"/>
                                        </p:tgtEl>
                                        <p:attrNameLst>
                                          <p:attrName>style.visibility</p:attrName>
                                        </p:attrNameLst>
                                      </p:cBhvr>
                                      <p:to>
                                        <p:strVal val="hidden"/>
                                      </p:to>
                                    </p:set>
                                  </p:childTnLst>
                                </p:cTn>
                              </p:par>
                              <p:par>
                                <p:cTn id="197" presetID="20" presetClass="exit" presetSubtype="0" fill="hold" grpId="3" nodeType="withEffect">
                                  <p:stCondLst>
                                    <p:cond delay="0"/>
                                  </p:stCondLst>
                                  <p:childTnLst>
                                    <p:animEffect transition="out" filter="wedge">
                                      <p:cBhvr>
                                        <p:cTn id="198" dur="2000"/>
                                        <p:tgtEl>
                                          <p:spTgt spid="9"/>
                                        </p:tgtEl>
                                      </p:cBhvr>
                                    </p:animEffect>
                                    <p:set>
                                      <p:cBhvr>
                                        <p:cTn id="199" dur="1" fill="hold">
                                          <p:stCondLst>
                                            <p:cond delay="1999"/>
                                          </p:stCondLst>
                                        </p:cTn>
                                        <p:tgtEl>
                                          <p:spTgt spid="9"/>
                                        </p:tgtEl>
                                        <p:attrNameLst>
                                          <p:attrName>style.visibility</p:attrName>
                                        </p:attrNameLst>
                                      </p:cBhvr>
                                      <p:to>
                                        <p:strVal val="hidden"/>
                                      </p:to>
                                    </p:set>
                                  </p:childTnLst>
                                </p:cTn>
                              </p:par>
                              <p:par>
                                <p:cTn id="200" presetID="20" presetClass="exit" presetSubtype="0" fill="hold" grpId="3" nodeType="withEffect">
                                  <p:stCondLst>
                                    <p:cond delay="0"/>
                                  </p:stCondLst>
                                  <p:childTnLst>
                                    <p:animEffect transition="out" filter="wedge">
                                      <p:cBhvr>
                                        <p:cTn id="201" dur="2000"/>
                                        <p:tgtEl>
                                          <p:spTgt spid="10"/>
                                        </p:tgtEl>
                                      </p:cBhvr>
                                    </p:animEffect>
                                    <p:set>
                                      <p:cBhvr>
                                        <p:cTn id="202" dur="1" fill="hold">
                                          <p:stCondLst>
                                            <p:cond delay="1999"/>
                                          </p:stCondLst>
                                        </p:cTn>
                                        <p:tgtEl>
                                          <p:spTgt spid="10"/>
                                        </p:tgtEl>
                                        <p:attrNameLst>
                                          <p:attrName>style.visibility</p:attrName>
                                        </p:attrNameLst>
                                      </p:cBhvr>
                                      <p:to>
                                        <p:strVal val="hidden"/>
                                      </p:to>
                                    </p:set>
                                  </p:childTnLst>
                                </p:cTn>
                              </p:par>
                              <p:par>
                                <p:cTn id="203" presetID="20" presetClass="exit" presetSubtype="0" fill="hold" grpId="3" nodeType="withEffect">
                                  <p:stCondLst>
                                    <p:cond delay="0"/>
                                  </p:stCondLst>
                                  <p:childTnLst>
                                    <p:animEffect transition="out" filter="wedge">
                                      <p:cBhvr>
                                        <p:cTn id="204" dur="2000"/>
                                        <p:tgtEl>
                                          <p:spTgt spid="11"/>
                                        </p:tgtEl>
                                      </p:cBhvr>
                                    </p:animEffect>
                                    <p:set>
                                      <p:cBhvr>
                                        <p:cTn id="205" dur="1" fill="hold">
                                          <p:stCondLst>
                                            <p:cond delay="1999"/>
                                          </p:stCondLst>
                                        </p:cTn>
                                        <p:tgtEl>
                                          <p:spTgt spid="11"/>
                                        </p:tgtEl>
                                        <p:attrNameLst>
                                          <p:attrName>style.visibility</p:attrName>
                                        </p:attrNameLst>
                                      </p:cBhvr>
                                      <p:to>
                                        <p:strVal val="hidden"/>
                                      </p:to>
                                    </p:set>
                                  </p:childTnLst>
                                </p:cTn>
                              </p:par>
                              <p:par>
                                <p:cTn id="206" presetID="20" presetClass="exit" presetSubtype="0" fill="hold" grpId="3" nodeType="withEffect">
                                  <p:stCondLst>
                                    <p:cond delay="0"/>
                                  </p:stCondLst>
                                  <p:childTnLst>
                                    <p:animEffect transition="out" filter="wedge">
                                      <p:cBhvr>
                                        <p:cTn id="207" dur="2000"/>
                                        <p:tgtEl>
                                          <p:spTgt spid="12"/>
                                        </p:tgtEl>
                                      </p:cBhvr>
                                    </p:animEffect>
                                    <p:set>
                                      <p:cBhvr>
                                        <p:cTn id="208" dur="1" fill="hold">
                                          <p:stCondLst>
                                            <p:cond delay="1999"/>
                                          </p:stCondLst>
                                        </p:cTn>
                                        <p:tgtEl>
                                          <p:spTgt spid="12"/>
                                        </p:tgtEl>
                                        <p:attrNameLst>
                                          <p:attrName>style.visibility</p:attrName>
                                        </p:attrNameLst>
                                      </p:cBhvr>
                                      <p:to>
                                        <p:strVal val="hidden"/>
                                      </p:to>
                                    </p:set>
                                  </p:childTnLst>
                                </p:cTn>
                              </p:par>
                              <p:par>
                                <p:cTn id="209" presetID="20" presetClass="exit" presetSubtype="0" fill="hold" grpId="3" nodeType="withEffect">
                                  <p:stCondLst>
                                    <p:cond delay="0"/>
                                  </p:stCondLst>
                                  <p:childTnLst>
                                    <p:animEffect transition="out" filter="wedge">
                                      <p:cBhvr>
                                        <p:cTn id="210" dur="2000"/>
                                        <p:tgtEl>
                                          <p:spTgt spid="13"/>
                                        </p:tgtEl>
                                      </p:cBhvr>
                                    </p:animEffect>
                                    <p:set>
                                      <p:cBhvr>
                                        <p:cTn id="211" dur="1" fill="hold">
                                          <p:stCondLst>
                                            <p:cond delay="1999"/>
                                          </p:stCondLst>
                                        </p:cTn>
                                        <p:tgtEl>
                                          <p:spTgt spid="13"/>
                                        </p:tgtEl>
                                        <p:attrNameLst>
                                          <p:attrName>style.visibility</p:attrName>
                                        </p:attrNameLst>
                                      </p:cBhvr>
                                      <p:to>
                                        <p:strVal val="hidden"/>
                                      </p:to>
                                    </p:set>
                                  </p:childTnLst>
                                </p:cTn>
                              </p:par>
                              <p:par>
                                <p:cTn id="212" presetID="20" presetClass="exit" presetSubtype="0" fill="hold" grpId="3" nodeType="withEffect">
                                  <p:stCondLst>
                                    <p:cond delay="0"/>
                                  </p:stCondLst>
                                  <p:childTnLst>
                                    <p:animEffect transition="out" filter="wedge">
                                      <p:cBhvr>
                                        <p:cTn id="213" dur="2000"/>
                                        <p:tgtEl>
                                          <p:spTgt spid="14"/>
                                        </p:tgtEl>
                                      </p:cBhvr>
                                    </p:animEffect>
                                    <p:set>
                                      <p:cBhvr>
                                        <p:cTn id="214" dur="1" fill="hold">
                                          <p:stCondLst>
                                            <p:cond delay="1999"/>
                                          </p:stCondLst>
                                        </p:cTn>
                                        <p:tgtEl>
                                          <p:spTgt spid="14"/>
                                        </p:tgtEl>
                                        <p:attrNameLst>
                                          <p:attrName>style.visibility</p:attrName>
                                        </p:attrNameLst>
                                      </p:cBhvr>
                                      <p:to>
                                        <p:strVal val="hidden"/>
                                      </p:to>
                                    </p:set>
                                  </p:childTnLst>
                                </p:cTn>
                              </p:par>
                              <p:par>
                                <p:cTn id="215" presetID="20" presetClass="exit" presetSubtype="0" fill="hold" grpId="3" nodeType="withEffect">
                                  <p:stCondLst>
                                    <p:cond delay="0"/>
                                  </p:stCondLst>
                                  <p:childTnLst>
                                    <p:animEffect transition="out" filter="wedge">
                                      <p:cBhvr>
                                        <p:cTn id="216" dur="2000"/>
                                        <p:tgtEl>
                                          <p:spTgt spid="15"/>
                                        </p:tgtEl>
                                      </p:cBhvr>
                                    </p:animEffect>
                                    <p:set>
                                      <p:cBhvr>
                                        <p:cTn id="217" dur="1" fill="hold">
                                          <p:stCondLst>
                                            <p:cond delay="1999"/>
                                          </p:stCondLst>
                                        </p:cTn>
                                        <p:tgtEl>
                                          <p:spTgt spid="15"/>
                                        </p:tgtEl>
                                        <p:attrNameLst>
                                          <p:attrName>style.visibility</p:attrName>
                                        </p:attrNameLst>
                                      </p:cBhvr>
                                      <p:to>
                                        <p:strVal val="hidden"/>
                                      </p:to>
                                    </p:set>
                                  </p:childTnLst>
                                </p:cTn>
                              </p:par>
                              <p:par>
                                <p:cTn id="218" presetID="20" presetClass="exit" presetSubtype="0" fill="hold" grpId="3" nodeType="withEffect">
                                  <p:stCondLst>
                                    <p:cond delay="0"/>
                                  </p:stCondLst>
                                  <p:childTnLst>
                                    <p:animEffect transition="out" filter="wedge">
                                      <p:cBhvr>
                                        <p:cTn id="219" dur="2000"/>
                                        <p:tgtEl>
                                          <p:spTgt spid="16"/>
                                        </p:tgtEl>
                                      </p:cBhvr>
                                    </p:animEffect>
                                    <p:set>
                                      <p:cBhvr>
                                        <p:cTn id="220" dur="1" fill="hold">
                                          <p:stCondLst>
                                            <p:cond delay="1999"/>
                                          </p:stCondLst>
                                        </p:cTn>
                                        <p:tgtEl>
                                          <p:spTgt spid="16"/>
                                        </p:tgtEl>
                                        <p:attrNameLst>
                                          <p:attrName>style.visibility</p:attrName>
                                        </p:attrNameLst>
                                      </p:cBhvr>
                                      <p:to>
                                        <p:strVal val="hidden"/>
                                      </p:to>
                                    </p:set>
                                  </p:childTnLst>
                                </p:cTn>
                              </p:par>
                              <p:par>
                                <p:cTn id="221" presetID="20" presetClass="exit" presetSubtype="0" fill="hold" grpId="3" nodeType="withEffect">
                                  <p:stCondLst>
                                    <p:cond delay="0"/>
                                  </p:stCondLst>
                                  <p:childTnLst>
                                    <p:animEffect transition="out" filter="wedge">
                                      <p:cBhvr>
                                        <p:cTn id="222" dur="2000"/>
                                        <p:tgtEl>
                                          <p:spTgt spid="17"/>
                                        </p:tgtEl>
                                      </p:cBhvr>
                                    </p:animEffect>
                                    <p:set>
                                      <p:cBhvr>
                                        <p:cTn id="223" dur="1" fill="hold">
                                          <p:stCondLst>
                                            <p:cond delay="1999"/>
                                          </p:stCondLst>
                                        </p:cTn>
                                        <p:tgtEl>
                                          <p:spTgt spid="17"/>
                                        </p:tgtEl>
                                        <p:attrNameLst>
                                          <p:attrName>style.visibility</p:attrName>
                                        </p:attrNameLst>
                                      </p:cBhvr>
                                      <p:to>
                                        <p:strVal val="hidden"/>
                                      </p:to>
                                    </p:set>
                                  </p:childTnLst>
                                </p:cTn>
                              </p:par>
                              <p:par>
                                <p:cTn id="224" presetID="20" presetClass="exit" presetSubtype="0" fill="hold" grpId="3" nodeType="withEffect">
                                  <p:stCondLst>
                                    <p:cond delay="0"/>
                                  </p:stCondLst>
                                  <p:childTnLst>
                                    <p:animEffect transition="out" filter="wedge">
                                      <p:cBhvr>
                                        <p:cTn id="225" dur="2000"/>
                                        <p:tgtEl>
                                          <p:spTgt spid="18"/>
                                        </p:tgtEl>
                                      </p:cBhvr>
                                    </p:animEffect>
                                    <p:set>
                                      <p:cBhvr>
                                        <p:cTn id="226" dur="1" fill="hold">
                                          <p:stCondLst>
                                            <p:cond delay="1999"/>
                                          </p:stCondLst>
                                        </p:cTn>
                                        <p:tgtEl>
                                          <p:spTgt spid="18"/>
                                        </p:tgtEl>
                                        <p:attrNameLst>
                                          <p:attrName>style.visibility</p:attrName>
                                        </p:attrNameLst>
                                      </p:cBhvr>
                                      <p:to>
                                        <p:strVal val="hidden"/>
                                      </p:to>
                                    </p:set>
                                  </p:childTnLst>
                                </p:cTn>
                              </p:par>
                              <p:par>
                                <p:cTn id="227" presetID="20" presetClass="exit" presetSubtype="0" fill="hold" grpId="3" nodeType="withEffect">
                                  <p:stCondLst>
                                    <p:cond delay="0"/>
                                  </p:stCondLst>
                                  <p:childTnLst>
                                    <p:animEffect transition="out" filter="wedge">
                                      <p:cBhvr>
                                        <p:cTn id="228" dur="2000"/>
                                        <p:tgtEl>
                                          <p:spTgt spid="19"/>
                                        </p:tgtEl>
                                      </p:cBhvr>
                                    </p:animEffect>
                                    <p:set>
                                      <p:cBhvr>
                                        <p:cTn id="229" dur="1" fill="hold">
                                          <p:stCondLst>
                                            <p:cond delay="1999"/>
                                          </p:stCondLst>
                                        </p:cTn>
                                        <p:tgtEl>
                                          <p:spTgt spid="19"/>
                                        </p:tgtEl>
                                        <p:attrNameLst>
                                          <p:attrName>style.visibility</p:attrName>
                                        </p:attrNameLst>
                                      </p:cBhvr>
                                      <p:to>
                                        <p:strVal val="hidden"/>
                                      </p:to>
                                    </p:set>
                                  </p:childTnLst>
                                </p:cTn>
                              </p:par>
                              <p:par>
                                <p:cTn id="230" presetID="20" presetClass="exit" presetSubtype="0" fill="hold" grpId="3" nodeType="withEffect">
                                  <p:stCondLst>
                                    <p:cond delay="0"/>
                                  </p:stCondLst>
                                  <p:childTnLst>
                                    <p:animEffect transition="out" filter="wedge">
                                      <p:cBhvr>
                                        <p:cTn id="231" dur="2000"/>
                                        <p:tgtEl>
                                          <p:spTgt spid="20"/>
                                        </p:tgtEl>
                                      </p:cBhvr>
                                    </p:animEffect>
                                    <p:set>
                                      <p:cBhvr>
                                        <p:cTn id="232" dur="1" fill="hold">
                                          <p:stCondLst>
                                            <p:cond delay="1999"/>
                                          </p:stCondLst>
                                        </p:cTn>
                                        <p:tgtEl>
                                          <p:spTgt spid="20"/>
                                        </p:tgtEl>
                                        <p:attrNameLst>
                                          <p:attrName>style.visibility</p:attrName>
                                        </p:attrNameLst>
                                      </p:cBhvr>
                                      <p:to>
                                        <p:strVal val="hidden"/>
                                      </p:to>
                                    </p:set>
                                  </p:childTnLst>
                                </p:cTn>
                              </p:par>
                              <p:par>
                                <p:cTn id="233" presetID="2" presetClass="entr" presetSubtype="1" fill="hold" nodeType="withEffect">
                                  <p:stCondLst>
                                    <p:cond delay="0"/>
                                  </p:stCondLst>
                                  <p:childTnLst>
                                    <p:set>
                                      <p:cBhvr>
                                        <p:cTn id="234" dur="1" fill="hold">
                                          <p:stCondLst>
                                            <p:cond delay="0"/>
                                          </p:stCondLst>
                                        </p:cTn>
                                        <p:tgtEl>
                                          <p:spTgt spid="4"/>
                                        </p:tgtEl>
                                        <p:attrNameLst>
                                          <p:attrName>style.visibility</p:attrName>
                                        </p:attrNameLst>
                                      </p:cBhvr>
                                      <p:to>
                                        <p:strVal val="visible"/>
                                      </p:to>
                                    </p:set>
                                    <p:anim calcmode="lin" valueType="num">
                                      <p:cBhvr additive="base">
                                        <p:cTn id="235" dur="2000" fill="hold"/>
                                        <p:tgtEl>
                                          <p:spTgt spid="4"/>
                                        </p:tgtEl>
                                        <p:attrNameLst>
                                          <p:attrName>ppt_x</p:attrName>
                                        </p:attrNameLst>
                                      </p:cBhvr>
                                      <p:tavLst>
                                        <p:tav tm="0">
                                          <p:val>
                                            <p:strVal val="#ppt_x"/>
                                          </p:val>
                                        </p:tav>
                                        <p:tav tm="100000">
                                          <p:val>
                                            <p:strVal val="#ppt_x"/>
                                          </p:val>
                                        </p:tav>
                                      </p:tavLst>
                                    </p:anim>
                                    <p:anim calcmode="lin" valueType="num">
                                      <p:cBhvr additive="base">
                                        <p:cTn id="236" dur="2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5.jpg"/>
          <p:cNvPicPr>
            <a:picLocks noChangeAspect="1"/>
          </p:cNvPicPr>
          <p:nvPr/>
        </p:nvPicPr>
        <p:blipFill>
          <a:blip r:embed="rId2"/>
          <a:stretch>
            <a:fillRect/>
          </a:stretch>
        </p:blipFill>
        <p:spPr>
          <a:xfrm>
            <a:off x="0" y="6684"/>
            <a:ext cx="9144000" cy="6844632"/>
          </a:xfrm>
          <a:prstGeom prst="rect">
            <a:avLst/>
          </a:prstGeom>
        </p:spPr>
      </p:pic>
      <p:sp>
        <p:nvSpPr>
          <p:cNvPr id="5" name="4 Cheurón"/>
          <p:cNvSpPr/>
          <p:nvPr/>
        </p:nvSpPr>
        <p:spPr>
          <a:xfrm>
            <a:off x="7215206" y="714356"/>
            <a:ext cx="1928794" cy="5143536"/>
          </a:xfrm>
          <a:prstGeom prst="chevron">
            <a:avLst>
              <a:gd name="adj" fmla="val 73704"/>
            </a:avLst>
          </a:prstGeom>
          <a:gradFill flip="none" rotWithShape="1">
            <a:gsLst>
              <a:gs pos="46000">
                <a:srgbClr val="5C3D00"/>
              </a:gs>
              <a:gs pos="50000">
                <a:srgbClr val="996600">
                  <a:shade val="67500"/>
                  <a:satMod val="115000"/>
                </a:srgbClr>
              </a:gs>
              <a:gs pos="100000">
                <a:srgbClr val="996600">
                  <a:shade val="100000"/>
                  <a:satMod val="115000"/>
                </a:srgb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flipH="1">
            <a:off x="0" y="785794"/>
            <a:ext cx="2000232" cy="5143536"/>
          </a:xfrm>
          <a:prstGeom prst="chevron">
            <a:avLst>
              <a:gd name="adj" fmla="val 73704"/>
            </a:avLst>
          </a:prstGeom>
          <a:gradFill flip="none" rotWithShape="1">
            <a:gsLst>
              <a:gs pos="46000">
                <a:srgbClr val="5C3D00"/>
              </a:gs>
              <a:gs pos="50000">
                <a:srgbClr val="996600">
                  <a:shade val="67500"/>
                  <a:satMod val="115000"/>
                </a:srgbClr>
              </a:gs>
              <a:gs pos="100000">
                <a:srgbClr val="996600">
                  <a:shade val="100000"/>
                  <a:satMod val="115000"/>
                </a:srgb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a:off x="6572264" y="714356"/>
            <a:ext cx="1928794" cy="5143536"/>
          </a:xfrm>
          <a:prstGeom prst="chevron">
            <a:avLst>
              <a:gd name="adj" fmla="val 73704"/>
            </a:avLst>
          </a:prstGeom>
          <a:gradFill flip="none" rotWithShape="1">
            <a:gsLst>
              <a:gs pos="46000">
                <a:srgbClr val="5C3D00"/>
              </a:gs>
              <a:gs pos="50000">
                <a:srgbClr val="996600">
                  <a:shade val="67500"/>
                  <a:satMod val="115000"/>
                </a:srgbClr>
              </a:gs>
              <a:gs pos="100000">
                <a:srgbClr val="996600">
                  <a:shade val="100000"/>
                  <a:satMod val="115000"/>
                </a:srgb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flipH="1">
            <a:off x="714348" y="785794"/>
            <a:ext cx="2000232" cy="5143536"/>
          </a:xfrm>
          <a:prstGeom prst="chevron">
            <a:avLst>
              <a:gd name="adj" fmla="val 73704"/>
            </a:avLst>
          </a:prstGeom>
          <a:gradFill flip="none" rotWithShape="1">
            <a:gsLst>
              <a:gs pos="46000">
                <a:srgbClr val="5C3D00"/>
              </a:gs>
              <a:gs pos="50000">
                <a:srgbClr val="996600">
                  <a:shade val="67500"/>
                  <a:satMod val="115000"/>
                </a:srgbClr>
              </a:gs>
              <a:gs pos="100000">
                <a:srgbClr val="996600">
                  <a:shade val="100000"/>
                  <a:satMod val="115000"/>
                </a:srgb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flipH="1">
            <a:off x="1357290" y="785794"/>
            <a:ext cx="2000232" cy="5143536"/>
          </a:xfrm>
          <a:prstGeom prst="chevron">
            <a:avLst>
              <a:gd name="adj" fmla="val 73704"/>
            </a:avLst>
          </a:prstGeom>
          <a:gradFill flip="none" rotWithShape="1">
            <a:gsLst>
              <a:gs pos="46000">
                <a:srgbClr val="5C3D00"/>
              </a:gs>
              <a:gs pos="50000">
                <a:srgbClr val="996600">
                  <a:shade val="67500"/>
                  <a:satMod val="115000"/>
                </a:srgbClr>
              </a:gs>
              <a:gs pos="100000">
                <a:srgbClr val="996600">
                  <a:shade val="100000"/>
                  <a:satMod val="115000"/>
                </a:srgb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flipH="1">
            <a:off x="2000232" y="785794"/>
            <a:ext cx="2000232" cy="5143536"/>
          </a:xfrm>
          <a:prstGeom prst="chevron">
            <a:avLst>
              <a:gd name="adj" fmla="val 73704"/>
            </a:avLst>
          </a:prstGeom>
          <a:gradFill flip="none" rotWithShape="1">
            <a:gsLst>
              <a:gs pos="46000">
                <a:srgbClr val="5C3D00"/>
              </a:gs>
              <a:gs pos="50000">
                <a:srgbClr val="996600">
                  <a:shade val="67500"/>
                  <a:satMod val="115000"/>
                </a:srgbClr>
              </a:gs>
              <a:gs pos="100000">
                <a:srgbClr val="996600">
                  <a:shade val="100000"/>
                  <a:satMod val="115000"/>
                </a:srgb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a:off x="5929322" y="714356"/>
            <a:ext cx="1928794" cy="5143536"/>
          </a:xfrm>
          <a:prstGeom prst="chevron">
            <a:avLst>
              <a:gd name="adj" fmla="val 73704"/>
            </a:avLst>
          </a:prstGeom>
          <a:gradFill flip="none" rotWithShape="1">
            <a:gsLst>
              <a:gs pos="46000">
                <a:srgbClr val="5C3D00"/>
              </a:gs>
              <a:gs pos="50000">
                <a:srgbClr val="996600">
                  <a:shade val="67500"/>
                  <a:satMod val="115000"/>
                </a:srgbClr>
              </a:gs>
              <a:gs pos="100000">
                <a:srgbClr val="996600">
                  <a:shade val="100000"/>
                  <a:satMod val="115000"/>
                </a:srgb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a:off x="5286380" y="714356"/>
            <a:ext cx="1928794" cy="5143536"/>
          </a:xfrm>
          <a:prstGeom prst="chevron">
            <a:avLst>
              <a:gd name="adj" fmla="val 73704"/>
            </a:avLst>
          </a:prstGeom>
          <a:gradFill flip="none" rotWithShape="1">
            <a:gsLst>
              <a:gs pos="46000">
                <a:srgbClr val="5C3D00"/>
              </a:gs>
              <a:gs pos="50000">
                <a:srgbClr val="996600">
                  <a:shade val="67500"/>
                  <a:satMod val="115000"/>
                </a:srgbClr>
              </a:gs>
              <a:gs pos="100000">
                <a:srgbClr val="996600">
                  <a:shade val="100000"/>
                  <a:satMod val="115000"/>
                </a:srgb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flipH="1">
            <a:off x="2643174" y="785794"/>
            <a:ext cx="2000232" cy="5143536"/>
          </a:xfrm>
          <a:prstGeom prst="chevron">
            <a:avLst>
              <a:gd name="adj" fmla="val 73704"/>
            </a:avLst>
          </a:prstGeom>
          <a:gradFill flip="none" rotWithShape="1">
            <a:gsLst>
              <a:gs pos="46000">
                <a:srgbClr val="5C3D00"/>
              </a:gs>
              <a:gs pos="50000">
                <a:srgbClr val="996600">
                  <a:shade val="67500"/>
                  <a:satMod val="115000"/>
                </a:srgbClr>
              </a:gs>
              <a:gs pos="100000">
                <a:srgbClr val="996600">
                  <a:shade val="100000"/>
                  <a:satMod val="115000"/>
                </a:srgb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a:off x="4643438" y="785794"/>
            <a:ext cx="1928794" cy="5143536"/>
          </a:xfrm>
          <a:prstGeom prst="chevron">
            <a:avLst>
              <a:gd name="adj" fmla="val 73704"/>
            </a:avLst>
          </a:prstGeom>
          <a:gradFill flip="none" rotWithShape="1">
            <a:gsLst>
              <a:gs pos="46000">
                <a:srgbClr val="5C3D00"/>
              </a:gs>
              <a:gs pos="50000">
                <a:srgbClr val="996600">
                  <a:shade val="67500"/>
                  <a:satMod val="115000"/>
                </a:srgbClr>
              </a:gs>
              <a:gs pos="100000">
                <a:srgbClr val="996600">
                  <a:shade val="100000"/>
                  <a:satMod val="115000"/>
                </a:srgb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Rectángulo"/>
          <p:cNvSpPr/>
          <p:nvPr/>
        </p:nvSpPr>
        <p:spPr>
          <a:xfrm>
            <a:off x="0" y="0"/>
            <a:ext cx="9144000" cy="6858000"/>
          </a:xfrm>
          <a:prstGeom prst="rect">
            <a:avLst/>
          </a:prstGeom>
          <a:gradFill>
            <a:gsLst>
              <a:gs pos="0">
                <a:srgbClr val="D6B19C"/>
              </a:gs>
              <a:gs pos="30000">
                <a:srgbClr val="D49E6C"/>
              </a:gs>
              <a:gs pos="70000">
                <a:srgbClr val="A65528"/>
              </a:gs>
              <a:gs pos="100000">
                <a:srgbClr val="663012"/>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1+#ppt_w/2"/>
                                          </p:val>
                                        </p:tav>
                                        <p:tav tm="100000">
                                          <p:val>
                                            <p:strVal val="#ppt_x"/>
                                          </p:val>
                                        </p:tav>
                                      </p:tavLst>
                                    </p:anim>
                                    <p:anim calcmode="lin" valueType="num">
                                      <p:cBhvr additive="base">
                                        <p:cTn id="15" dur="3000" fill="hold"/>
                                        <p:tgtEl>
                                          <p:spTgt spid="8"/>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3000" fill="hold"/>
                                        <p:tgtEl>
                                          <p:spTgt spid="10"/>
                                        </p:tgtEl>
                                        <p:attrNameLst>
                                          <p:attrName>ppt_x</p:attrName>
                                        </p:attrNameLst>
                                      </p:cBhvr>
                                      <p:tavLst>
                                        <p:tav tm="0">
                                          <p:val>
                                            <p:strVal val="1+#ppt_w/2"/>
                                          </p:val>
                                        </p:tav>
                                        <p:tav tm="100000">
                                          <p:val>
                                            <p:strVal val="#ppt_x"/>
                                          </p:val>
                                        </p:tav>
                                      </p:tavLst>
                                    </p:anim>
                                    <p:anim calcmode="lin" valueType="num">
                                      <p:cBhvr additive="base">
                                        <p:cTn id="23" dur="3000" fill="hold"/>
                                        <p:tgtEl>
                                          <p:spTgt spid="10"/>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1+#ppt_w/2"/>
                                          </p:val>
                                        </p:tav>
                                        <p:tav tm="100000">
                                          <p:val>
                                            <p:strVal val="#ppt_x"/>
                                          </p:val>
                                        </p:tav>
                                      </p:tavLst>
                                    </p:anim>
                                    <p:anim calcmode="lin" valueType="num">
                                      <p:cBhvr additive="base">
                                        <p:cTn id="27" dur="3000" fill="hold"/>
                                        <p:tgtEl>
                                          <p:spTgt spid="13"/>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5"/>
                                        </p:tgtEl>
                                        <p:attrNameLst>
                                          <p:attrName>style.visibility</p:attrName>
                                        </p:attrNameLst>
                                      </p:cBhvr>
                                      <p:to>
                                        <p:strVal val="visible"/>
                                      </p:to>
                                    </p:set>
                                    <p:anim calcmode="lin" valueType="num">
                                      <p:cBhvr additive="base">
                                        <p:cTn id="30" dur="3000" fill="hold"/>
                                        <p:tgtEl>
                                          <p:spTgt spid="5"/>
                                        </p:tgtEl>
                                        <p:attrNameLst>
                                          <p:attrName>ppt_x</p:attrName>
                                        </p:attrNameLst>
                                      </p:cBhvr>
                                      <p:tavLst>
                                        <p:tav tm="0">
                                          <p:val>
                                            <p:strVal val="0-#ppt_w/2"/>
                                          </p:val>
                                        </p:tav>
                                        <p:tav tm="100000">
                                          <p:val>
                                            <p:strVal val="#ppt_x"/>
                                          </p:val>
                                        </p:tav>
                                      </p:tavLst>
                                    </p:anim>
                                    <p:anim calcmode="lin" valueType="num">
                                      <p:cBhvr additive="base">
                                        <p:cTn id="31" dur="3000" fill="hold"/>
                                        <p:tgtEl>
                                          <p:spTgt spid="5"/>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additive="base">
                                        <p:cTn id="34" dur="3000" fill="hold"/>
                                        <p:tgtEl>
                                          <p:spTgt spid="7"/>
                                        </p:tgtEl>
                                        <p:attrNameLst>
                                          <p:attrName>ppt_x</p:attrName>
                                        </p:attrNameLst>
                                      </p:cBhvr>
                                      <p:tavLst>
                                        <p:tav tm="0">
                                          <p:val>
                                            <p:strVal val="0-#ppt_w/2"/>
                                          </p:val>
                                        </p:tav>
                                        <p:tav tm="100000">
                                          <p:val>
                                            <p:strVal val="#ppt_x"/>
                                          </p:val>
                                        </p:tav>
                                      </p:tavLst>
                                    </p:anim>
                                    <p:anim calcmode="lin" valueType="num">
                                      <p:cBhvr additive="base">
                                        <p:cTn id="35" dur="3000" fill="hold"/>
                                        <p:tgtEl>
                                          <p:spTgt spid="7"/>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3000" fill="hold"/>
                                        <p:tgtEl>
                                          <p:spTgt spid="11"/>
                                        </p:tgtEl>
                                        <p:attrNameLst>
                                          <p:attrName>ppt_x</p:attrName>
                                        </p:attrNameLst>
                                      </p:cBhvr>
                                      <p:tavLst>
                                        <p:tav tm="0">
                                          <p:val>
                                            <p:strVal val="0-#ppt_w/2"/>
                                          </p:val>
                                        </p:tav>
                                        <p:tav tm="100000">
                                          <p:val>
                                            <p:strVal val="#ppt_x"/>
                                          </p:val>
                                        </p:tav>
                                      </p:tavLst>
                                    </p:anim>
                                    <p:anim calcmode="lin" valueType="num">
                                      <p:cBhvr additive="base">
                                        <p:cTn id="39" dur="3000" fill="hold"/>
                                        <p:tgtEl>
                                          <p:spTgt spid="11"/>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3000" fill="hold"/>
                                        <p:tgtEl>
                                          <p:spTgt spid="12"/>
                                        </p:tgtEl>
                                        <p:attrNameLst>
                                          <p:attrName>ppt_x</p:attrName>
                                        </p:attrNameLst>
                                      </p:cBhvr>
                                      <p:tavLst>
                                        <p:tav tm="0">
                                          <p:val>
                                            <p:strVal val="0-#ppt_w/2"/>
                                          </p:val>
                                        </p:tav>
                                        <p:tav tm="100000">
                                          <p:val>
                                            <p:strVal val="#ppt_x"/>
                                          </p:val>
                                        </p:tav>
                                      </p:tavLst>
                                    </p:anim>
                                    <p:anim calcmode="lin" valueType="num">
                                      <p:cBhvr additive="base">
                                        <p:cTn id="43" dur="3000" fill="hold"/>
                                        <p:tgtEl>
                                          <p:spTgt spid="12"/>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0-#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8" presetClass="emph" presetSubtype="0" fill="hold" grpId="1" nodeType="withEffect">
                                  <p:stCondLst>
                                    <p:cond delay="0"/>
                                  </p:stCondLst>
                                  <p:childTnLst>
                                    <p:animRot by="21600000">
                                      <p:cBhvr>
                                        <p:cTn id="49" dur="3000" fill="hold"/>
                                        <p:tgtEl>
                                          <p:spTgt spid="6"/>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8"/>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9"/>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10"/>
                                        </p:tgtEl>
                                        <p:attrNameLst>
                                          <p:attrName>r</p:attrName>
                                        </p:attrNameLst>
                                      </p:cBhvr>
                                    </p:animRot>
                                  </p:childTnLst>
                                </p:cTn>
                              </p:par>
                              <p:par>
                                <p:cTn id="56" presetID="8" presetClass="emph" presetSubtype="0" fill="hold" grpId="1" nodeType="withEffect">
                                  <p:stCondLst>
                                    <p:cond delay="0"/>
                                  </p:stCondLst>
                                  <p:childTnLst>
                                    <p:animRot by="21600000">
                                      <p:cBhvr>
                                        <p:cTn id="57" dur="3000" fill="hold"/>
                                        <p:tgtEl>
                                          <p:spTgt spid="13"/>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5"/>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7"/>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11"/>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12"/>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4"/>
                                        </p:tgtEl>
                                        <p:attrNameLst>
                                          <p:attrName>r</p:attrName>
                                        </p:attrNameLst>
                                      </p:cBhvr>
                                    </p:animRot>
                                  </p:childTnLst>
                                </p:cTn>
                              </p:par>
                            </p:childTnLst>
                          </p:cTn>
                        </p:par>
                        <p:par>
                          <p:cTn id="68" fill="hold">
                            <p:stCondLst>
                              <p:cond delay="3000"/>
                            </p:stCondLst>
                            <p:childTnLst>
                              <p:par>
                                <p:cTn id="69" presetID="2" presetClass="exit" presetSubtype="2" fill="hold" nodeType="afterEffect">
                                  <p:stCondLst>
                                    <p:cond delay="0"/>
                                  </p:stCondLst>
                                  <p:childTnLst>
                                    <p:anim calcmode="lin" valueType="num">
                                      <p:cBhvr additive="base">
                                        <p:cTn id="70" dur="3000"/>
                                        <p:tgtEl>
                                          <p:spTgt spid="6"/>
                                        </p:tgtEl>
                                        <p:attrNameLst>
                                          <p:attrName>ppt_x</p:attrName>
                                        </p:attrNameLst>
                                      </p:cBhvr>
                                      <p:tavLst>
                                        <p:tav tm="0">
                                          <p:val>
                                            <p:strVal val="ppt_x"/>
                                          </p:val>
                                        </p:tav>
                                        <p:tav tm="100000">
                                          <p:val>
                                            <p:strVal val="1+ppt_w/2"/>
                                          </p:val>
                                        </p:tav>
                                      </p:tavLst>
                                    </p:anim>
                                    <p:anim calcmode="lin" valueType="num">
                                      <p:cBhvr additive="base">
                                        <p:cTn id="71" dur="3000"/>
                                        <p:tgtEl>
                                          <p:spTgt spid="6"/>
                                        </p:tgtEl>
                                        <p:attrNameLst>
                                          <p:attrName>ppt_y</p:attrName>
                                        </p:attrNameLst>
                                      </p:cBhvr>
                                      <p:tavLst>
                                        <p:tav tm="0">
                                          <p:val>
                                            <p:strVal val="ppt_y"/>
                                          </p:val>
                                        </p:tav>
                                        <p:tav tm="100000">
                                          <p:val>
                                            <p:strVal val="ppt_y"/>
                                          </p:val>
                                        </p:tav>
                                      </p:tavLst>
                                    </p:anim>
                                    <p:set>
                                      <p:cBhvr>
                                        <p:cTn id="72" dur="1" fill="hold">
                                          <p:stCondLst>
                                            <p:cond delay="2999"/>
                                          </p:stCondLst>
                                        </p:cTn>
                                        <p:tgtEl>
                                          <p:spTgt spid="6"/>
                                        </p:tgtEl>
                                        <p:attrNameLst>
                                          <p:attrName>style.visibility</p:attrName>
                                        </p:attrNameLst>
                                      </p:cBhvr>
                                      <p:to>
                                        <p:strVal val="hidden"/>
                                      </p:to>
                                    </p:set>
                                  </p:childTnLst>
                                </p:cTn>
                              </p:par>
                              <p:par>
                                <p:cTn id="73" presetID="2" presetClass="exit" presetSubtype="2" fill="hold" nodeType="withEffect">
                                  <p:stCondLst>
                                    <p:cond delay="0"/>
                                  </p:stCondLst>
                                  <p:childTnLst>
                                    <p:anim calcmode="lin" valueType="num">
                                      <p:cBhvr additive="base">
                                        <p:cTn id="74" dur="3000"/>
                                        <p:tgtEl>
                                          <p:spTgt spid="8"/>
                                        </p:tgtEl>
                                        <p:attrNameLst>
                                          <p:attrName>ppt_x</p:attrName>
                                        </p:attrNameLst>
                                      </p:cBhvr>
                                      <p:tavLst>
                                        <p:tav tm="0">
                                          <p:val>
                                            <p:strVal val="ppt_x"/>
                                          </p:val>
                                        </p:tav>
                                        <p:tav tm="100000">
                                          <p:val>
                                            <p:strVal val="1+ppt_w/2"/>
                                          </p:val>
                                        </p:tav>
                                      </p:tavLst>
                                    </p:anim>
                                    <p:anim calcmode="lin" valueType="num">
                                      <p:cBhvr additive="base">
                                        <p:cTn id="75" dur="3000"/>
                                        <p:tgtEl>
                                          <p:spTgt spid="8"/>
                                        </p:tgtEl>
                                        <p:attrNameLst>
                                          <p:attrName>ppt_y</p:attrName>
                                        </p:attrNameLst>
                                      </p:cBhvr>
                                      <p:tavLst>
                                        <p:tav tm="0">
                                          <p:val>
                                            <p:strVal val="ppt_y"/>
                                          </p:val>
                                        </p:tav>
                                        <p:tav tm="100000">
                                          <p:val>
                                            <p:strVal val="ppt_y"/>
                                          </p:val>
                                        </p:tav>
                                      </p:tavLst>
                                    </p:anim>
                                    <p:set>
                                      <p:cBhvr>
                                        <p:cTn id="76" dur="1" fill="hold">
                                          <p:stCondLst>
                                            <p:cond delay="2999"/>
                                          </p:stCondLst>
                                        </p:cTn>
                                        <p:tgtEl>
                                          <p:spTgt spid="8"/>
                                        </p:tgtEl>
                                        <p:attrNameLst>
                                          <p:attrName>style.visibility</p:attrName>
                                        </p:attrNameLst>
                                      </p:cBhvr>
                                      <p:to>
                                        <p:strVal val="hidden"/>
                                      </p:to>
                                    </p:set>
                                  </p:childTnLst>
                                </p:cTn>
                              </p:par>
                              <p:par>
                                <p:cTn id="77" presetID="2" presetClass="exit" presetSubtype="2" fill="hold" nodeType="withEffect">
                                  <p:stCondLst>
                                    <p:cond delay="0"/>
                                  </p:stCondLst>
                                  <p:childTnLst>
                                    <p:anim calcmode="lin" valueType="num">
                                      <p:cBhvr additive="base">
                                        <p:cTn id="78" dur="3000"/>
                                        <p:tgtEl>
                                          <p:spTgt spid="9"/>
                                        </p:tgtEl>
                                        <p:attrNameLst>
                                          <p:attrName>ppt_x</p:attrName>
                                        </p:attrNameLst>
                                      </p:cBhvr>
                                      <p:tavLst>
                                        <p:tav tm="0">
                                          <p:val>
                                            <p:strVal val="ppt_x"/>
                                          </p:val>
                                        </p:tav>
                                        <p:tav tm="100000">
                                          <p:val>
                                            <p:strVal val="1+ppt_w/2"/>
                                          </p:val>
                                        </p:tav>
                                      </p:tavLst>
                                    </p:anim>
                                    <p:anim calcmode="lin" valueType="num">
                                      <p:cBhvr additive="base">
                                        <p:cTn id="79" dur="3000"/>
                                        <p:tgtEl>
                                          <p:spTgt spid="9"/>
                                        </p:tgtEl>
                                        <p:attrNameLst>
                                          <p:attrName>ppt_y</p:attrName>
                                        </p:attrNameLst>
                                      </p:cBhvr>
                                      <p:tavLst>
                                        <p:tav tm="0">
                                          <p:val>
                                            <p:strVal val="ppt_y"/>
                                          </p:val>
                                        </p:tav>
                                        <p:tav tm="100000">
                                          <p:val>
                                            <p:strVal val="ppt_y"/>
                                          </p:val>
                                        </p:tav>
                                      </p:tavLst>
                                    </p:anim>
                                    <p:set>
                                      <p:cBhvr>
                                        <p:cTn id="80" dur="1" fill="hold">
                                          <p:stCondLst>
                                            <p:cond delay="2999"/>
                                          </p:stCondLst>
                                        </p:cTn>
                                        <p:tgtEl>
                                          <p:spTgt spid="9"/>
                                        </p:tgtEl>
                                        <p:attrNameLst>
                                          <p:attrName>style.visibility</p:attrName>
                                        </p:attrNameLst>
                                      </p:cBhvr>
                                      <p:to>
                                        <p:strVal val="hidden"/>
                                      </p:to>
                                    </p:set>
                                  </p:childTnLst>
                                </p:cTn>
                              </p:par>
                              <p:par>
                                <p:cTn id="81" presetID="2" presetClass="exit" presetSubtype="2" fill="hold" nodeType="withEffect">
                                  <p:stCondLst>
                                    <p:cond delay="0"/>
                                  </p:stCondLst>
                                  <p:childTnLst>
                                    <p:anim calcmode="lin" valueType="num">
                                      <p:cBhvr additive="base">
                                        <p:cTn id="82" dur="3000"/>
                                        <p:tgtEl>
                                          <p:spTgt spid="10"/>
                                        </p:tgtEl>
                                        <p:attrNameLst>
                                          <p:attrName>ppt_x</p:attrName>
                                        </p:attrNameLst>
                                      </p:cBhvr>
                                      <p:tavLst>
                                        <p:tav tm="0">
                                          <p:val>
                                            <p:strVal val="ppt_x"/>
                                          </p:val>
                                        </p:tav>
                                        <p:tav tm="100000">
                                          <p:val>
                                            <p:strVal val="1+ppt_w/2"/>
                                          </p:val>
                                        </p:tav>
                                      </p:tavLst>
                                    </p:anim>
                                    <p:anim calcmode="lin" valueType="num">
                                      <p:cBhvr additive="base">
                                        <p:cTn id="83" dur="3000"/>
                                        <p:tgtEl>
                                          <p:spTgt spid="10"/>
                                        </p:tgtEl>
                                        <p:attrNameLst>
                                          <p:attrName>ppt_y</p:attrName>
                                        </p:attrNameLst>
                                      </p:cBhvr>
                                      <p:tavLst>
                                        <p:tav tm="0">
                                          <p:val>
                                            <p:strVal val="ppt_y"/>
                                          </p:val>
                                        </p:tav>
                                        <p:tav tm="100000">
                                          <p:val>
                                            <p:strVal val="ppt_y"/>
                                          </p:val>
                                        </p:tav>
                                      </p:tavLst>
                                    </p:anim>
                                    <p:set>
                                      <p:cBhvr>
                                        <p:cTn id="84" dur="1" fill="hold">
                                          <p:stCondLst>
                                            <p:cond delay="2999"/>
                                          </p:stCondLst>
                                        </p:cTn>
                                        <p:tgtEl>
                                          <p:spTgt spid="10"/>
                                        </p:tgtEl>
                                        <p:attrNameLst>
                                          <p:attrName>style.visibility</p:attrName>
                                        </p:attrNameLst>
                                      </p:cBhvr>
                                      <p:to>
                                        <p:strVal val="hidden"/>
                                      </p:to>
                                    </p:set>
                                  </p:childTnLst>
                                </p:cTn>
                              </p:par>
                              <p:par>
                                <p:cTn id="85" presetID="2" presetClass="exit" presetSubtype="2" fill="hold" nodeType="withEffect">
                                  <p:stCondLst>
                                    <p:cond delay="0"/>
                                  </p:stCondLst>
                                  <p:childTnLst>
                                    <p:anim calcmode="lin" valueType="num">
                                      <p:cBhvr additive="base">
                                        <p:cTn id="86" dur="3000"/>
                                        <p:tgtEl>
                                          <p:spTgt spid="13"/>
                                        </p:tgtEl>
                                        <p:attrNameLst>
                                          <p:attrName>ppt_x</p:attrName>
                                        </p:attrNameLst>
                                      </p:cBhvr>
                                      <p:tavLst>
                                        <p:tav tm="0">
                                          <p:val>
                                            <p:strVal val="ppt_x"/>
                                          </p:val>
                                        </p:tav>
                                        <p:tav tm="100000">
                                          <p:val>
                                            <p:strVal val="1+ppt_w/2"/>
                                          </p:val>
                                        </p:tav>
                                      </p:tavLst>
                                    </p:anim>
                                    <p:anim calcmode="lin" valueType="num">
                                      <p:cBhvr additive="base">
                                        <p:cTn id="87" dur="3000"/>
                                        <p:tgtEl>
                                          <p:spTgt spid="13"/>
                                        </p:tgtEl>
                                        <p:attrNameLst>
                                          <p:attrName>ppt_y</p:attrName>
                                        </p:attrNameLst>
                                      </p:cBhvr>
                                      <p:tavLst>
                                        <p:tav tm="0">
                                          <p:val>
                                            <p:strVal val="ppt_y"/>
                                          </p:val>
                                        </p:tav>
                                        <p:tav tm="100000">
                                          <p:val>
                                            <p:strVal val="ppt_y"/>
                                          </p:val>
                                        </p:tav>
                                      </p:tavLst>
                                    </p:anim>
                                    <p:set>
                                      <p:cBhvr>
                                        <p:cTn id="88" dur="1" fill="hold">
                                          <p:stCondLst>
                                            <p:cond delay="2999"/>
                                          </p:stCondLst>
                                        </p:cTn>
                                        <p:tgtEl>
                                          <p:spTgt spid="13"/>
                                        </p:tgtEl>
                                        <p:attrNameLst>
                                          <p:attrName>style.visibility</p:attrName>
                                        </p:attrNameLst>
                                      </p:cBhvr>
                                      <p:to>
                                        <p:strVal val="hidden"/>
                                      </p:to>
                                    </p:set>
                                  </p:childTnLst>
                                </p:cTn>
                              </p:par>
                              <p:par>
                                <p:cTn id="89" presetID="2" presetClass="exit" presetSubtype="8" fill="hold" nodeType="withEffect">
                                  <p:stCondLst>
                                    <p:cond delay="0"/>
                                  </p:stCondLst>
                                  <p:childTnLst>
                                    <p:anim calcmode="lin" valueType="num">
                                      <p:cBhvr additive="base">
                                        <p:cTn id="90" dur="3000"/>
                                        <p:tgtEl>
                                          <p:spTgt spid="5"/>
                                        </p:tgtEl>
                                        <p:attrNameLst>
                                          <p:attrName>ppt_x</p:attrName>
                                        </p:attrNameLst>
                                      </p:cBhvr>
                                      <p:tavLst>
                                        <p:tav tm="0">
                                          <p:val>
                                            <p:strVal val="ppt_x"/>
                                          </p:val>
                                        </p:tav>
                                        <p:tav tm="100000">
                                          <p:val>
                                            <p:strVal val="0-ppt_w/2"/>
                                          </p:val>
                                        </p:tav>
                                      </p:tavLst>
                                    </p:anim>
                                    <p:anim calcmode="lin" valueType="num">
                                      <p:cBhvr additive="base">
                                        <p:cTn id="91" dur="3000"/>
                                        <p:tgtEl>
                                          <p:spTgt spid="5"/>
                                        </p:tgtEl>
                                        <p:attrNameLst>
                                          <p:attrName>ppt_y</p:attrName>
                                        </p:attrNameLst>
                                      </p:cBhvr>
                                      <p:tavLst>
                                        <p:tav tm="0">
                                          <p:val>
                                            <p:strVal val="ppt_y"/>
                                          </p:val>
                                        </p:tav>
                                        <p:tav tm="100000">
                                          <p:val>
                                            <p:strVal val="ppt_y"/>
                                          </p:val>
                                        </p:tav>
                                      </p:tavLst>
                                    </p:anim>
                                    <p:set>
                                      <p:cBhvr>
                                        <p:cTn id="92" dur="1" fill="hold">
                                          <p:stCondLst>
                                            <p:cond delay="2999"/>
                                          </p:stCondLst>
                                        </p:cTn>
                                        <p:tgtEl>
                                          <p:spTgt spid="5"/>
                                        </p:tgtEl>
                                        <p:attrNameLst>
                                          <p:attrName>style.visibility</p:attrName>
                                        </p:attrNameLst>
                                      </p:cBhvr>
                                      <p:to>
                                        <p:strVal val="hidden"/>
                                      </p:to>
                                    </p:set>
                                  </p:childTnLst>
                                </p:cTn>
                              </p:par>
                              <p:par>
                                <p:cTn id="93" presetID="2" presetClass="exit" presetSubtype="8" fill="hold" nodeType="withEffect">
                                  <p:stCondLst>
                                    <p:cond delay="0"/>
                                  </p:stCondLst>
                                  <p:childTnLst>
                                    <p:anim calcmode="lin" valueType="num">
                                      <p:cBhvr additive="base">
                                        <p:cTn id="94" dur="3000"/>
                                        <p:tgtEl>
                                          <p:spTgt spid="7"/>
                                        </p:tgtEl>
                                        <p:attrNameLst>
                                          <p:attrName>ppt_x</p:attrName>
                                        </p:attrNameLst>
                                      </p:cBhvr>
                                      <p:tavLst>
                                        <p:tav tm="0">
                                          <p:val>
                                            <p:strVal val="ppt_x"/>
                                          </p:val>
                                        </p:tav>
                                        <p:tav tm="100000">
                                          <p:val>
                                            <p:strVal val="0-ppt_w/2"/>
                                          </p:val>
                                        </p:tav>
                                      </p:tavLst>
                                    </p:anim>
                                    <p:anim calcmode="lin" valueType="num">
                                      <p:cBhvr additive="base">
                                        <p:cTn id="95" dur="3000"/>
                                        <p:tgtEl>
                                          <p:spTgt spid="7"/>
                                        </p:tgtEl>
                                        <p:attrNameLst>
                                          <p:attrName>ppt_y</p:attrName>
                                        </p:attrNameLst>
                                      </p:cBhvr>
                                      <p:tavLst>
                                        <p:tav tm="0">
                                          <p:val>
                                            <p:strVal val="ppt_y"/>
                                          </p:val>
                                        </p:tav>
                                        <p:tav tm="100000">
                                          <p:val>
                                            <p:strVal val="ppt_y"/>
                                          </p:val>
                                        </p:tav>
                                      </p:tavLst>
                                    </p:anim>
                                    <p:set>
                                      <p:cBhvr>
                                        <p:cTn id="96" dur="1" fill="hold">
                                          <p:stCondLst>
                                            <p:cond delay="2999"/>
                                          </p:stCondLst>
                                        </p:cTn>
                                        <p:tgtEl>
                                          <p:spTgt spid="7"/>
                                        </p:tgtEl>
                                        <p:attrNameLst>
                                          <p:attrName>style.visibility</p:attrName>
                                        </p:attrNameLst>
                                      </p:cBhvr>
                                      <p:to>
                                        <p:strVal val="hidden"/>
                                      </p:to>
                                    </p:set>
                                  </p:childTnLst>
                                </p:cTn>
                              </p:par>
                              <p:par>
                                <p:cTn id="97" presetID="2" presetClass="exit" presetSubtype="8" fill="hold" nodeType="withEffect">
                                  <p:stCondLst>
                                    <p:cond delay="0"/>
                                  </p:stCondLst>
                                  <p:childTnLst>
                                    <p:anim calcmode="lin" valueType="num">
                                      <p:cBhvr additive="base">
                                        <p:cTn id="98" dur="3000"/>
                                        <p:tgtEl>
                                          <p:spTgt spid="11"/>
                                        </p:tgtEl>
                                        <p:attrNameLst>
                                          <p:attrName>ppt_x</p:attrName>
                                        </p:attrNameLst>
                                      </p:cBhvr>
                                      <p:tavLst>
                                        <p:tav tm="0">
                                          <p:val>
                                            <p:strVal val="ppt_x"/>
                                          </p:val>
                                        </p:tav>
                                        <p:tav tm="100000">
                                          <p:val>
                                            <p:strVal val="0-ppt_w/2"/>
                                          </p:val>
                                        </p:tav>
                                      </p:tavLst>
                                    </p:anim>
                                    <p:anim calcmode="lin" valueType="num">
                                      <p:cBhvr additive="base">
                                        <p:cTn id="99" dur="3000"/>
                                        <p:tgtEl>
                                          <p:spTgt spid="11"/>
                                        </p:tgtEl>
                                        <p:attrNameLst>
                                          <p:attrName>ppt_y</p:attrName>
                                        </p:attrNameLst>
                                      </p:cBhvr>
                                      <p:tavLst>
                                        <p:tav tm="0">
                                          <p:val>
                                            <p:strVal val="ppt_y"/>
                                          </p:val>
                                        </p:tav>
                                        <p:tav tm="100000">
                                          <p:val>
                                            <p:strVal val="ppt_y"/>
                                          </p:val>
                                        </p:tav>
                                      </p:tavLst>
                                    </p:anim>
                                    <p:set>
                                      <p:cBhvr>
                                        <p:cTn id="100" dur="1" fill="hold">
                                          <p:stCondLst>
                                            <p:cond delay="2999"/>
                                          </p:stCondLst>
                                        </p:cTn>
                                        <p:tgtEl>
                                          <p:spTgt spid="11"/>
                                        </p:tgtEl>
                                        <p:attrNameLst>
                                          <p:attrName>style.visibility</p:attrName>
                                        </p:attrNameLst>
                                      </p:cBhvr>
                                      <p:to>
                                        <p:strVal val="hidden"/>
                                      </p:to>
                                    </p:set>
                                  </p:childTnLst>
                                </p:cTn>
                              </p:par>
                              <p:par>
                                <p:cTn id="101" presetID="2" presetClass="exit" presetSubtype="8" fill="hold" nodeType="withEffect">
                                  <p:stCondLst>
                                    <p:cond delay="0"/>
                                  </p:stCondLst>
                                  <p:childTnLst>
                                    <p:anim calcmode="lin" valueType="num">
                                      <p:cBhvr additive="base">
                                        <p:cTn id="102" dur="3000"/>
                                        <p:tgtEl>
                                          <p:spTgt spid="12"/>
                                        </p:tgtEl>
                                        <p:attrNameLst>
                                          <p:attrName>ppt_x</p:attrName>
                                        </p:attrNameLst>
                                      </p:cBhvr>
                                      <p:tavLst>
                                        <p:tav tm="0">
                                          <p:val>
                                            <p:strVal val="ppt_x"/>
                                          </p:val>
                                        </p:tav>
                                        <p:tav tm="100000">
                                          <p:val>
                                            <p:strVal val="0-ppt_w/2"/>
                                          </p:val>
                                        </p:tav>
                                      </p:tavLst>
                                    </p:anim>
                                    <p:anim calcmode="lin" valueType="num">
                                      <p:cBhvr additive="base">
                                        <p:cTn id="103" dur="3000"/>
                                        <p:tgtEl>
                                          <p:spTgt spid="12"/>
                                        </p:tgtEl>
                                        <p:attrNameLst>
                                          <p:attrName>ppt_y</p:attrName>
                                        </p:attrNameLst>
                                      </p:cBhvr>
                                      <p:tavLst>
                                        <p:tav tm="0">
                                          <p:val>
                                            <p:strVal val="ppt_y"/>
                                          </p:val>
                                        </p:tav>
                                        <p:tav tm="100000">
                                          <p:val>
                                            <p:strVal val="ppt_y"/>
                                          </p:val>
                                        </p:tav>
                                      </p:tavLst>
                                    </p:anim>
                                    <p:set>
                                      <p:cBhvr>
                                        <p:cTn id="104" dur="1" fill="hold">
                                          <p:stCondLst>
                                            <p:cond delay="2999"/>
                                          </p:stCondLst>
                                        </p:cTn>
                                        <p:tgtEl>
                                          <p:spTgt spid="12"/>
                                        </p:tgtEl>
                                        <p:attrNameLst>
                                          <p:attrName>style.visibility</p:attrName>
                                        </p:attrNameLst>
                                      </p:cBhvr>
                                      <p:to>
                                        <p:strVal val="hidden"/>
                                      </p:to>
                                    </p:set>
                                  </p:childTnLst>
                                </p:cTn>
                              </p:par>
                              <p:par>
                                <p:cTn id="105" presetID="2" presetClass="exit" presetSubtype="8" fill="hold" nodeType="withEffect">
                                  <p:stCondLst>
                                    <p:cond delay="0"/>
                                  </p:stCondLst>
                                  <p:childTnLst>
                                    <p:anim calcmode="lin" valueType="num">
                                      <p:cBhvr additive="base">
                                        <p:cTn id="106" dur="3000"/>
                                        <p:tgtEl>
                                          <p:spTgt spid="14"/>
                                        </p:tgtEl>
                                        <p:attrNameLst>
                                          <p:attrName>ppt_x</p:attrName>
                                        </p:attrNameLst>
                                      </p:cBhvr>
                                      <p:tavLst>
                                        <p:tav tm="0">
                                          <p:val>
                                            <p:strVal val="ppt_x"/>
                                          </p:val>
                                        </p:tav>
                                        <p:tav tm="100000">
                                          <p:val>
                                            <p:strVal val="0-ppt_w/2"/>
                                          </p:val>
                                        </p:tav>
                                      </p:tavLst>
                                    </p:anim>
                                    <p:anim calcmode="lin" valueType="num">
                                      <p:cBhvr additive="base">
                                        <p:cTn id="107" dur="3000"/>
                                        <p:tgtEl>
                                          <p:spTgt spid="14"/>
                                        </p:tgtEl>
                                        <p:attrNameLst>
                                          <p:attrName>ppt_y</p:attrName>
                                        </p:attrNameLst>
                                      </p:cBhvr>
                                      <p:tavLst>
                                        <p:tav tm="0">
                                          <p:val>
                                            <p:strVal val="ppt_y"/>
                                          </p:val>
                                        </p:tav>
                                        <p:tav tm="100000">
                                          <p:val>
                                            <p:strVal val="ppt_y"/>
                                          </p:val>
                                        </p:tav>
                                      </p:tavLst>
                                    </p:anim>
                                    <p:set>
                                      <p:cBhvr>
                                        <p:cTn id="108" dur="1" fill="hold">
                                          <p:stCondLst>
                                            <p:cond delay="2999"/>
                                          </p:stCondLst>
                                        </p:cTn>
                                        <p:tgtEl>
                                          <p:spTgt spid="14"/>
                                        </p:tgtEl>
                                        <p:attrNameLst>
                                          <p:attrName>style.visibility</p:attrName>
                                        </p:attrNameLst>
                                      </p:cBhvr>
                                      <p:to>
                                        <p:strVal val="hidden"/>
                                      </p:to>
                                    </p:set>
                                  </p:childTnLst>
                                </p:cTn>
                              </p:par>
                              <p:par>
                                <p:cTn id="109" presetID="23" presetClass="entr" presetSubtype="272" fill="hold" nodeType="withEffect">
                                  <p:stCondLst>
                                    <p:cond delay="0"/>
                                  </p:stCondLst>
                                  <p:childTnLst>
                                    <p:set>
                                      <p:cBhvr>
                                        <p:cTn id="110" dur="1" fill="hold">
                                          <p:stCondLst>
                                            <p:cond delay="0"/>
                                          </p:stCondLst>
                                        </p:cTn>
                                        <p:tgtEl>
                                          <p:spTgt spid="4"/>
                                        </p:tgtEl>
                                        <p:attrNameLst>
                                          <p:attrName>style.visibility</p:attrName>
                                        </p:attrNameLst>
                                      </p:cBhvr>
                                      <p:to>
                                        <p:strVal val="visible"/>
                                      </p:to>
                                    </p:set>
                                    <p:anim calcmode="lin" valueType="num">
                                      <p:cBhvr>
                                        <p:cTn id="111" dur="3000" fill="hold"/>
                                        <p:tgtEl>
                                          <p:spTgt spid="4"/>
                                        </p:tgtEl>
                                        <p:attrNameLst>
                                          <p:attrName>ppt_w</p:attrName>
                                        </p:attrNameLst>
                                      </p:cBhvr>
                                      <p:tavLst>
                                        <p:tav tm="0">
                                          <p:val>
                                            <p:strVal val="2/3*#ppt_w"/>
                                          </p:val>
                                        </p:tav>
                                        <p:tav tm="100000">
                                          <p:val>
                                            <p:strVal val="#ppt_w"/>
                                          </p:val>
                                        </p:tav>
                                      </p:tavLst>
                                    </p:anim>
                                    <p:anim calcmode="lin" valueType="num">
                                      <p:cBhvr>
                                        <p:cTn id="112" dur="3000" fill="hold"/>
                                        <p:tgtEl>
                                          <p:spTgt spid="4"/>
                                        </p:tgtEl>
                                        <p:attrNameLst>
                                          <p:attrName>ppt_h</p:attrName>
                                        </p:attrNameLst>
                                      </p:cBhvr>
                                      <p:tavLst>
                                        <p:tav tm="0">
                                          <p:val>
                                            <p:strVal val="2/3*#ppt_h"/>
                                          </p:val>
                                        </p:tav>
                                        <p:tav tm="100000">
                                          <p:val>
                                            <p:strVal val="#ppt_h"/>
                                          </p:val>
                                        </p:tav>
                                      </p:tavLst>
                                    </p:anim>
                                  </p:childTnLst>
                                </p:cTn>
                              </p:par>
                              <p:par>
                                <p:cTn id="113" presetID="16" presetClass="entr" presetSubtype="37" fill="hold" nodeType="withEffect">
                                  <p:stCondLst>
                                    <p:cond delay="0"/>
                                  </p:stCondLst>
                                  <p:childTnLst>
                                    <p:set>
                                      <p:cBhvr>
                                        <p:cTn id="114" dur="1" fill="hold">
                                          <p:stCondLst>
                                            <p:cond delay="0"/>
                                          </p:stCondLst>
                                        </p:cTn>
                                        <p:tgtEl>
                                          <p:spTgt spid="4"/>
                                        </p:tgtEl>
                                        <p:attrNameLst>
                                          <p:attrName>style.visibility</p:attrName>
                                        </p:attrNameLst>
                                      </p:cBhvr>
                                      <p:to>
                                        <p:strVal val="visible"/>
                                      </p:to>
                                    </p:set>
                                    <p:animEffect transition="in" filter="barn(outVertical)">
                                      <p:cBhvr>
                                        <p:cTn id="11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021-6.jpg"/>
          <p:cNvPicPr>
            <a:picLocks noChangeAspect="1"/>
          </p:cNvPicPr>
          <p:nvPr/>
        </p:nvPicPr>
        <p:blipFill>
          <a:blip r:embed="rId2"/>
          <a:stretch>
            <a:fillRect/>
          </a:stretch>
        </p:blipFill>
        <p:spPr>
          <a:xfrm>
            <a:off x="0" y="3345"/>
            <a:ext cx="9144000" cy="6851309"/>
          </a:xfrm>
          <a:prstGeom prst="rect">
            <a:avLst/>
          </a:prstGeom>
        </p:spPr>
      </p:pic>
      <p:sp>
        <p:nvSpPr>
          <p:cNvPr id="7" name="6 Triángulo rectángulo"/>
          <p:cNvSpPr/>
          <p:nvPr/>
        </p:nvSpPr>
        <p:spPr>
          <a:xfrm>
            <a:off x="0" y="0"/>
            <a:ext cx="9144000" cy="6858000"/>
          </a:xfrm>
          <a:prstGeom prst="rtTriangle">
            <a:avLst/>
          </a:prstGeom>
          <a:gradFill flip="none" rotWithShape="1">
            <a:gsLst>
              <a:gs pos="0">
                <a:srgbClr val="3E2900"/>
              </a:gs>
              <a:gs pos="50000">
                <a:srgbClr val="E9CF87">
                  <a:shade val="67500"/>
                  <a:satMod val="115000"/>
                </a:srgbClr>
              </a:gs>
              <a:gs pos="100000">
                <a:srgbClr val="E9CF87">
                  <a:shade val="100000"/>
                  <a:satMod val="115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flipH="1" flipV="1">
            <a:off x="0" y="0"/>
            <a:ext cx="9144000" cy="6858000"/>
          </a:xfrm>
          <a:prstGeom prst="rtTriangle">
            <a:avLst/>
          </a:prstGeom>
          <a:gradFill flip="none" rotWithShape="1">
            <a:gsLst>
              <a:gs pos="0">
                <a:srgbClr val="3E2900"/>
              </a:gs>
              <a:gs pos="50000">
                <a:srgbClr val="E9CF87">
                  <a:shade val="67500"/>
                  <a:satMod val="115000"/>
                </a:srgbClr>
              </a:gs>
              <a:gs pos="100000">
                <a:srgbClr val="E9CF87">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0" y="0"/>
            <a:ext cx="9144000" cy="6858000"/>
          </a:xfrm>
          <a:prstGeom prst="rect">
            <a:avLst/>
          </a:prstGeom>
          <a:gradFill>
            <a:gsLst>
              <a:gs pos="0">
                <a:srgbClr val="D6B19C"/>
              </a:gs>
              <a:gs pos="30000">
                <a:srgbClr val="D49E6C"/>
              </a:gs>
              <a:gs pos="70000">
                <a:srgbClr val="A65528"/>
              </a:gs>
              <a:gs pos="100000">
                <a:srgbClr val="663012"/>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2" presetClass="entr" presetSubtype="6"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3000" fill="hold"/>
                                        <p:tgtEl>
                                          <p:spTgt spid="7"/>
                                        </p:tgtEl>
                                        <p:attrNameLst>
                                          <p:attrName>ppt_x</p:attrName>
                                        </p:attrNameLst>
                                      </p:cBhvr>
                                      <p:tavLst>
                                        <p:tav tm="0">
                                          <p:val>
                                            <p:strVal val="1+#ppt_w/2"/>
                                          </p:val>
                                        </p:tav>
                                        <p:tav tm="100000">
                                          <p:val>
                                            <p:strVal val="#ppt_x"/>
                                          </p:val>
                                        </p:tav>
                                      </p:tavLst>
                                    </p:anim>
                                    <p:anim calcmode="lin" valueType="num">
                                      <p:cBhvr additive="base">
                                        <p:cTn id="11" dur="3000" fill="hold"/>
                                        <p:tgtEl>
                                          <p:spTgt spid="7"/>
                                        </p:tgtEl>
                                        <p:attrNameLst>
                                          <p:attrName>ppt_y</p:attrName>
                                        </p:attrNameLst>
                                      </p:cBhvr>
                                      <p:tavLst>
                                        <p:tav tm="0">
                                          <p:val>
                                            <p:strVal val="1+#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0-#ppt_w/2"/>
                                          </p:val>
                                        </p:tav>
                                        <p:tav tm="100000">
                                          <p:val>
                                            <p:strVal val="#ppt_x"/>
                                          </p:val>
                                        </p:tav>
                                      </p:tavLst>
                                    </p:anim>
                                    <p:anim calcmode="lin" valueType="num">
                                      <p:cBhvr additive="base">
                                        <p:cTn id="15" dur="3000" fill="hold"/>
                                        <p:tgtEl>
                                          <p:spTgt spid="8"/>
                                        </p:tgtEl>
                                        <p:attrNameLst>
                                          <p:attrName>ppt_y</p:attrName>
                                        </p:attrNameLst>
                                      </p:cBhvr>
                                      <p:tavLst>
                                        <p:tav tm="0">
                                          <p:val>
                                            <p:strVal val="0-#ppt_h/2"/>
                                          </p:val>
                                        </p:tav>
                                        <p:tav tm="100000">
                                          <p:val>
                                            <p:strVal val="#ppt_y"/>
                                          </p:val>
                                        </p:tav>
                                      </p:tavLst>
                                    </p:anim>
                                  </p:childTnLst>
                                </p:cTn>
                              </p:par>
                              <p:par>
                                <p:cTn id="16" presetID="3" presetClass="entr" presetSubtype="10" fill="hold" grpId="1"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blinds(horizontal)">
                                      <p:cBhvr>
                                        <p:cTn id="18" dur="3000"/>
                                        <p:tgtEl>
                                          <p:spTgt spid="7"/>
                                        </p:tgtEl>
                                      </p:cBhvr>
                                    </p:animEffect>
                                  </p:childTnLst>
                                </p:cTn>
                              </p:par>
                              <p:par>
                                <p:cTn id="19" presetID="3" presetClass="entr" presetSubtype="5" fill="hold" grpId="1" nodeType="with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blinds(vertical)">
                                      <p:cBhvr>
                                        <p:cTn id="21" dur="3000"/>
                                        <p:tgtEl>
                                          <p:spTgt spid="8"/>
                                        </p:tgtEl>
                                      </p:cBhvr>
                                    </p:animEffect>
                                  </p:childTnLst>
                                </p:cTn>
                              </p:par>
                            </p:childTnLst>
                          </p:cTn>
                        </p:par>
                        <p:par>
                          <p:cTn id="22" fill="hold">
                            <p:stCondLst>
                              <p:cond delay="3000"/>
                            </p:stCondLst>
                            <p:childTnLst>
                              <p:par>
                                <p:cTn id="23" presetID="4" presetClass="exit" presetSubtype="32" fill="hold" grpId="2" nodeType="afterEffect">
                                  <p:stCondLst>
                                    <p:cond delay="0"/>
                                  </p:stCondLst>
                                  <p:childTnLst>
                                    <p:animEffect transition="out" filter="box(out)">
                                      <p:cBhvr>
                                        <p:cTn id="24" dur="3000"/>
                                        <p:tgtEl>
                                          <p:spTgt spid="7"/>
                                        </p:tgtEl>
                                      </p:cBhvr>
                                    </p:animEffect>
                                    <p:set>
                                      <p:cBhvr>
                                        <p:cTn id="25" dur="1" fill="hold">
                                          <p:stCondLst>
                                            <p:cond delay="2999"/>
                                          </p:stCondLst>
                                        </p:cTn>
                                        <p:tgtEl>
                                          <p:spTgt spid="7"/>
                                        </p:tgtEl>
                                        <p:attrNameLst>
                                          <p:attrName>style.visibility</p:attrName>
                                        </p:attrNameLst>
                                      </p:cBhvr>
                                      <p:to>
                                        <p:strVal val="hidden"/>
                                      </p:to>
                                    </p:set>
                                  </p:childTnLst>
                                </p:cTn>
                              </p:par>
                              <p:par>
                                <p:cTn id="26" presetID="4" presetClass="exit" presetSubtype="32" fill="hold" grpId="2" nodeType="withEffect">
                                  <p:stCondLst>
                                    <p:cond delay="0"/>
                                  </p:stCondLst>
                                  <p:childTnLst>
                                    <p:animEffect transition="out" filter="box(out)">
                                      <p:cBhvr>
                                        <p:cTn id="27" dur="3000"/>
                                        <p:tgtEl>
                                          <p:spTgt spid="8"/>
                                        </p:tgtEl>
                                      </p:cBhvr>
                                    </p:animEffect>
                                    <p:set>
                                      <p:cBhvr>
                                        <p:cTn id="28" dur="1" fill="hold">
                                          <p:stCondLst>
                                            <p:cond delay="2999"/>
                                          </p:stCondLst>
                                        </p:cTn>
                                        <p:tgtEl>
                                          <p:spTgt spid="8"/>
                                        </p:tgtEl>
                                        <p:attrNameLst>
                                          <p:attrName>style.visibility</p:attrName>
                                        </p:attrNameLst>
                                      </p:cBhvr>
                                      <p:to>
                                        <p:strVal val="hidden"/>
                                      </p:to>
                                    </p:set>
                                  </p:childTnLst>
                                </p:cTn>
                              </p:par>
                              <p:par>
                                <p:cTn id="29" presetID="23" presetClass="entr" presetSubtype="16" fill="hold" nodeType="with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p:cTn id="31" dur="3000" fill="hold"/>
                                        <p:tgtEl>
                                          <p:spTgt spid="5"/>
                                        </p:tgtEl>
                                        <p:attrNameLst>
                                          <p:attrName>ppt_w</p:attrName>
                                        </p:attrNameLst>
                                      </p:cBhvr>
                                      <p:tavLst>
                                        <p:tav tm="0">
                                          <p:val>
                                            <p:fltVal val="0"/>
                                          </p:val>
                                        </p:tav>
                                        <p:tav tm="100000">
                                          <p:val>
                                            <p:strVal val="#ppt_w"/>
                                          </p:val>
                                        </p:tav>
                                      </p:tavLst>
                                    </p:anim>
                                    <p:anim calcmode="lin" valueType="num">
                                      <p:cBhvr>
                                        <p:cTn id="32" dur="3000" fill="hold"/>
                                        <p:tgtEl>
                                          <p:spTgt spid="5"/>
                                        </p:tgtEl>
                                        <p:attrNameLst>
                                          <p:attrName>ppt_h</p:attrName>
                                        </p:attrNameLst>
                                      </p:cBhvr>
                                      <p:tavLst>
                                        <p:tav tm="0">
                                          <p:val>
                                            <p:fltVal val="0"/>
                                          </p:val>
                                        </p:tav>
                                        <p:tav tm="100000">
                                          <p:val>
                                            <p:strVal val="#ppt_h"/>
                                          </p:val>
                                        </p:tav>
                                      </p:tavLst>
                                    </p:anim>
                                  </p:childTnLst>
                                </p:cTn>
                              </p:par>
                              <p:par>
                                <p:cTn id="33" presetID="4" presetClass="entr" presetSubtype="32" fill="hold" nodeType="withEffect">
                                  <p:stCondLst>
                                    <p:cond delay="0"/>
                                  </p:stCondLst>
                                  <p:childTnLst>
                                    <p:set>
                                      <p:cBhvr>
                                        <p:cTn id="34" dur="1" fill="hold">
                                          <p:stCondLst>
                                            <p:cond delay="0"/>
                                          </p:stCondLst>
                                        </p:cTn>
                                        <p:tgtEl>
                                          <p:spTgt spid="5"/>
                                        </p:tgtEl>
                                        <p:attrNameLst>
                                          <p:attrName>style.visibility</p:attrName>
                                        </p:attrNameLst>
                                      </p:cBhvr>
                                      <p:to>
                                        <p:strVal val="visible"/>
                                      </p:to>
                                    </p:set>
                                    <p:animEffect transition="in" filter="box(out)">
                                      <p:cBhvr>
                                        <p:cTn id="35"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7" grpId="2" animBg="1"/>
      <p:bldP spid="8" grpId="0" animBg="1"/>
      <p:bldP spid="8" grpId="1" animBg="1"/>
      <p:bldP spid="8" grpId="2" animBg="1"/>
      <p:bldP spid="9"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10255-1920x1275.jpg"/>
          <p:cNvPicPr>
            <a:picLocks noChangeAspect="1"/>
          </p:cNvPicPr>
          <p:nvPr/>
        </p:nvPicPr>
        <p:blipFill>
          <a:blip r:embed="rId2"/>
          <a:stretch>
            <a:fillRect/>
          </a:stretch>
        </p:blipFill>
        <p:spPr>
          <a:xfrm>
            <a:off x="0" y="6684"/>
            <a:ext cx="9144000" cy="6844632"/>
          </a:xfrm>
          <a:prstGeom prst="rect">
            <a:avLst/>
          </a:prstGeom>
        </p:spPr>
      </p:pic>
      <p:sp>
        <p:nvSpPr>
          <p:cNvPr id="5" name="4 Rectángulo"/>
          <p:cNvSpPr/>
          <p:nvPr/>
        </p:nvSpPr>
        <p:spPr>
          <a:xfrm>
            <a:off x="1000132" y="0"/>
            <a:ext cx="500034" cy="1928802"/>
          </a:xfrm>
          <a:prstGeom prst="rect">
            <a:avLst/>
          </a:prstGeom>
          <a:gradFill flip="none" rotWithShape="1">
            <a:gsLst>
              <a:gs pos="0">
                <a:srgbClr val="FF6600"/>
              </a:gs>
              <a:gs pos="50000">
                <a:srgbClr val="8A5C00">
                  <a:shade val="67500"/>
                  <a:satMod val="115000"/>
                </a:srgbClr>
              </a:gs>
              <a:gs pos="100000">
                <a:srgbClr val="8A5C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7143768" y="0"/>
            <a:ext cx="500034" cy="1928802"/>
          </a:xfrm>
          <a:prstGeom prst="rect">
            <a:avLst/>
          </a:prstGeom>
          <a:gradFill flip="none" rotWithShape="1">
            <a:gsLst>
              <a:gs pos="0">
                <a:srgbClr val="FF6600"/>
              </a:gs>
              <a:gs pos="50000">
                <a:srgbClr val="8A5C00">
                  <a:shade val="67500"/>
                  <a:satMod val="115000"/>
                </a:srgbClr>
              </a:gs>
              <a:gs pos="100000">
                <a:srgbClr val="8A5C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500166" y="1000108"/>
            <a:ext cx="500034" cy="1928802"/>
          </a:xfrm>
          <a:prstGeom prst="rect">
            <a:avLst/>
          </a:prstGeom>
          <a:gradFill flip="none" rotWithShape="1">
            <a:gsLst>
              <a:gs pos="0">
                <a:srgbClr val="FF6600"/>
              </a:gs>
              <a:gs pos="50000">
                <a:srgbClr val="8A5C00">
                  <a:shade val="67500"/>
                  <a:satMod val="115000"/>
                </a:srgbClr>
              </a:gs>
              <a:gs pos="100000">
                <a:srgbClr val="8A5C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6643702" y="1071546"/>
            <a:ext cx="500034" cy="1928802"/>
          </a:xfrm>
          <a:prstGeom prst="rect">
            <a:avLst/>
          </a:prstGeom>
          <a:gradFill flip="none" rotWithShape="1">
            <a:gsLst>
              <a:gs pos="0">
                <a:srgbClr val="FF6600"/>
              </a:gs>
              <a:gs pos="50000">
                <a:srgbClr val="8A5C00">
                  <a:shade val="67500"/>
                  <a:satMod val="115000"/>
                </a:srgbClr>
              </a:gs>
              <a:gs pos="100000">
                <a:srgbClr val="8A5C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000264" y="2000264"/>
            <a:ext cx="500034" cy="1928802"/>
          </a:xfrm>
          <a:prstGeom prst="rect">
            <a:avLst/>
          </a:prstGeom>
          <a:gradFill flip="none" rotWithShape="1">
            <a:gsLst>
              <a:gs pos="0">
                <a:srgbClr val="FF6600"/>
              </a:gs>
              <a:gs pos="50000">
                <a:srgbClr val="8A5C00">
                  <a:shade val="67500"/>
                  <a:satMod val="115000"/>
                </a:srgbClr>
              </a:gs>
              <a:gs pos="100000">
                <a:srgbClr val="8A5C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2500298" y="3000372"/>
            <a:ext cx="500034" cy="1928802"/>
          </a:xfrm>
          <a:prstGeom prst="rect">
            <a:avLst/>
          </a:prstGeom>
          <a:gradFill flip="none" rotWithShape="1">
            <a:gsLst>
              <a:gs pos="0">
                <a:srgbClr val="FF6600"/>
              </a:gs>
              <a:gs pos="50000">
                <a:srgbClr val="8A5C00">
                  <a:shade val="67500"/>
                  <a:satMod val="115000"/>
                </a:srgbClr>
              </a:gs>
              <a:gs pos="100000">
                <a:srgbClr val="8A5C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6143636" y="2000240"/>
            <a:ext cx="500034" cy="1928802"/>
          </a:xfrm>
          <a:prstGeom prst="rect">
            <a:avLst/>
          </a:prstGeom>
          <a:gradFill flip="none" rotWithShape="1">
            <a:gsLst>
              <a:gs pos="0">
                <a:srgbClr val="FF6600"/>
              </a:gs>
              <a:gs pos="50000">
                <a:srgbClr val="8A5C00">
                  <a:shade val="67500"/>
                  <a:satMod val="115000"/>
                </a:srgbClr>
              </a:gs>
              <a:gs pos="100000">
                <a:srgbClr val="8A5C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5643570" y="3071810"/>
            <a:ext cx="500034" cy="1928802"/>
          </a:xfrm>
          <a:prstGeom prst="rect">
            <a:avLst/>
          </a:prstGeom>
          <a:gradFill flip="none" rotWithShape="1">
            <a:gsLst>
              <a:gs pos="0">
                <a:srgbClr val="FF6600"/>
              </a:gs>
              <a:gs pos="50000">
                <a:srgbClr val="8A5C00">
                  <a:shade val="67500"/>
                  <a:satMod val="115000"/>
                </a:srgbClr>
              </a:gs>
              <a:gs pos="100000">
                <a:srgbClr val="8A5C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3000396" y="3857628"/>
            <a:ext cx="500034" cy="1928802"/>
          </a:xfrm>
          <a:prstGeom prst="rect">
            <a:avLst/>
          </a:prstGeom>
          <a:gradFill flip="none" rotWithShape="1">
            <a:gsLst>
              <a:gs pos="0">
                <a:srgbClr val="FF6600"/>
              </a:gs>
              <a:gs pos="50000">
                <a:srgbClr val="8A5C00">
                  <a:shade val="67500"/>
                  <a:satMod val="115000"/>
                </a:srgbClr>
              </a:gs>
              <a:gs pos="100000">
                <a:srgbClr val="8A5C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3500430" y="4857736"/>
            <a:ext cx="500034" cy="1928802"/>
          </a:xfrm>
          <a:prstGeom prst="rect">
            <a:avLst/>
          </a:prstGeom>
          <a:gradFill flip="none" rotWithShape="1">
            <a:gsLst>
              <a:gs pos="0">
                <a:srgbClr val="FF6600"/>
              </a:gs>
              <a:gs pos="50000">
                <a:srgbClr val="8A5C00">
                  <a:shade val="67500"/>
                  <a:satMod val="115000"/>
                </a:srgbClr>
              </a:gs>
              <a:gs pos="100000">
                <a:srgbClr val="8A5C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4000496" y="5357826"/>
            <a:ext cx="500034" cy="1500174"/>
          </a:xfrm>
          <a:prstGeom prst="rect">
            <a:avLst/>
          </a:prstGeom>
          <a:gradFill flip="none" rotWithShape="1">
            <a:gsLst>
              <a:gs pos="0">
                <a:srgbClr val="FF6600"/>
              </a:gs>
              <a:gs pos="50000">
                <a:srgbClr val="8A5C00">
                  <a:shade val="67500"/>
                  <a:satMod val="115000"/>
                </a:srgbClr>
              </a:gs>
              <a:gs pos="100000">
                <a:srgbClr val="8A5C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5143504" y="4286256"/>
            <a:ext cx="500034" cy="1928802"/>
          </a:xfrm>
          <a:prstGeom prst="rect">
            <a:avLst/>
          </a:prstGeom>
          <a:gradFill flip="none" rotWithShape="1">
            <a:gsLst>
              <a:gs pos="0">
                <a:srgbClr val="FF6600"/>
              </a:gs>
              <a:gs pos="50000">
                <a:srgbClr val="8A5C00">
                  <a:shade val="67500"/>
                  <a:satMod val="115000"/>
                </a:srgbClr>
              </a:gs>
              <a:gs pos="100000">
                <a:srgbClr val="8A5C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4643438" y="5357826"/>
            <a:ext cx="500034" cy="1500174"/>
          </a:xfrm>
          <a:prstGeom prst="rect">
            <a:avLst/>
          </a:prstGeom>
          <a:gradFill flip="none" rotWithShape="1">
            <a:gsLst>
              <a:gs pos="0">
                <a:srgbClr val="FF6600"/>
              </a:gs>
              <a:gs pos="50000">
                <a:srgbClr val="8A5C00">
                  <a:shade val="67500"/>
                  <a:satMod val="115000"/>
                </a:srgbClr>
              </a:gs>
              <a:gs pos="100000">
                <a:srgbClr val="8A5C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0" y="0"/>
            <a:ext cx="9144000" cy="6858000"/>
          </a:xfrm>
          <a:prstGeom prst="rect">
            <a:avLst/>
          </a:prstGeom>
          <a:gradFill>
            <a:gsLst>
              <a:gs pos="0">
                <a:srgbClr val="D6B19C"/>
              </a:gs>
              <a:gs pos="30000">
                <a:srgbClr val="D49E6C"/>
              </a:gs>
              <a:gs pos="70000">
                <a:srgbClr val="A65528"/>
              </a:gs>
              <a:gs pos="100000">
                <a:srgbClr val="663012"/>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 presetClass="entr" presetSubtype="9"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0-#ppt_w/2"/>
                                          </p:val>
                                        </p:tav>
                                        <p:tav tm="100000">
                                          <p:val>
                                            <p:strVal val="#ppt_x"/>
                                          </p:val>
                                        </p:tav>
                                      </p:tavLst>
                                    </p:anim>
                                    <p:anim calcmode="lin" valueType="num">
                                      <p:cBhvr additive="base">
                                        <p:cTn id="19" dur="3000" fill="hold"/>
                                        <p:tgtEl>
                                          <p:spTgt spid="9"/>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3000" fill="hold"/>
                                        <p:tgtEl>
                                          <p:spTgt spid="10"/>
                                        </p:tgtEl>
                                        <p:attrNameLst>
                                          <p:attrName>ppt_x</p:attrName>
                                        </p:attrNameLst>
                                      </p:cBhvr>
                                      <p:tavLst>
                                        <p:tav tm="0">
                                          <p:val>
                                            <p:strVal val="0-#ppt_w/2"/>
                                          </p:val>
                                        </p:tav>
                                        <p:tav tm="100000">
                                          <p:val>
                                            <p:strVal val="#ppt_x"/>
                                          </p:val>
                                        </p:tav>
                                      </p:tavLst>
                                    </p:anim>
                                    <p:anim calcmode="lin" valueType="num">
                                      <p:cBhvr additive="base">
                                        <p:cTn id="23" dur="3000" fill="hold"/>
                                        <p:tgtEl>
                                          <p:spTgt spid="10"/>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0-#ppt_w/2"/>
                                          </p:val>
                                        </p:tav>
                                        <p:tav tm="100000">
                                          <p:val>
                                            <p:strVal val="#ppt_x"/>
                                          </p:val>
                                        </p:tav>
                                      </p:tavLst>
                                    </p:anim>
                                    <p:anim calcmode="lin" valueType="num">
                                      <p:cBhvr additive="base">
                                        <p:cTn id="27" dur="3000" fill="hold"/>
                                        <p:tgtEl>
                                          <p:spTgt spid="13"/>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additive="base">
                                        <p:cTn id="30" dur="3000" fill="hold"/>
                                        <p:tgtEl>
                                          <p:spTgt spid="14"/>
                                        </p:tgtEl>
                                        <p:attrNameLst>
                                          <p:attrName>ppt_x</p:attrName>
                                        </p:attrNameLst>
                                      </p:cBhvr>
                                      <p:tavLst>
                                        <p:tav tm="0">
                                          <p:val>
                                            <p:strVal val="0-#ppt_w/2"/>
                                          </p:val>
                                        </p:tav>
                                        <p:tav tm="100000">
                                          <p:val>
                                            <p:strVal val="#ppt_x"/>
                                          </p:val>
                                        </p:tav>
                                      </p:tavLst>
                                    </p:anim>
                                    <p:anim calcmode="lin" valueType="num">
                                      <p:cBhvr additive="base">
                                        <p:cTn id="31" dur="3000" fill="hold"/>
                                        <p:tgtEl>
                                          <p:spTgt spid="14"/>
                                        </p:tgtEl>
                                        <p:attrNameLst>
                                          <p:attrName>ppt_y</p:attrName>
                                        </p:attrNameLst>
                                      </p:cBhvr>
                                      <p:tavLst>
                                        <p:tav tm="0">
                                          <p:val>
                                            <p:strVal val="0-#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additive="base">
                                        <p:cTn id="34" dur="3000" fill="hold"/>
                                        <p:tgtEl>
                                          <p:spTgt spid="15"/>
                                        </p:tgtEl>
                                        <p:attrNameLst>
                                          <p:attrName>ppt_x</p:attrName>
                                        </p:attrNameLst>
                                      </p:cBhvr>
                                      <p:tavLst>
                                        <p:tav tm="0">
                                          <p:val>
                                            <p:strVal val="0-#ppt_w/2"/>
                                          </p:val>
                                        </p:tav>
                                        <p:tav tm="100000">
                                          <p:val>
                                            <p:strVal val="#ppt_x"/>
                                          </p:val>
                                        </p:tav>
                                      </p:tavLst>
                                    </p:anim>
                                    <p:anim calcmode="lin" valueType="num">
                                      <p:cBhvr additive="base">
                                        <p:cTn id="35" dur="3000" fill="hold"/>
                                        <p:tgtEl>
                                          <p:spTgt spid="15"/>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additive="base">
                                        <p:cTn id="38" dur="3000" fill="hold"/>
                                        <p:tgtEl>
                                          <p:spTgt spid="6"/>
                                        </p:tgtEl>
                                        <p:attrNameLst>
                                          <p:attrName>ppt_x</p:attrName>
                                        </p:attrNameLst>
                                      </p:cBhvr>
                                      <p:tavLst>
                                        <p:tav tm="0">
                                          <p:val>
                                            <p:strVal val="1+#ppt_w/2"/>
                                          </p:val>
                                        </p:tav>
                                        <p:tav tm="100000">
                                          <p:val>
                                            <p:strVal val="#ppt_x"/>
                                          </p:val>
                                        </p:tav>
                                      </p:tavLst>
                                    </p:anim>
                                    <p:anim calcmode="lin" valueType="num">
                                      <p:cBhvr additive="base">
                                        <p:cTn id="39" dur="3000" fill="hold"/>
                                        <p:tgtEl>
                                          <p:spTgt spid="6"/>
                                        </p:tgtEl>
                                        <p:attrNameLst>
                                          <p:attrName>ppt_y</p:attrName>
                                        </p:attrNameLst>
                                      </p:cBhvr>
                                      <p:tavLst>
                                        <p:tav tm="0">
                                          <p:val>
                                            <p:strVal val="0-#ppt_h/2"/>
                                          </p:val>
                                        </p:tav>
                                        <p:tav tm="100000">
                                          <p:val>
                                            <p:strVal val="#ppt_y"/>
                                          </p:val>
                                        </p:tav>
                                      </p:tavLst>
                                    </p:anim>
                                  </p:childTnLst>
                                </p:cTn>
                              </p:par>
                              <p:par>
                                <p:cTn id="40" presetID="2" presetClass="entr" presetSubtype="3" fill="hold" grpId="0"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additive="base">
                                        <p:cTn id="42" dur="3000" fill="hold"/>
                                        <p:tgtEl>
                                          <p:spTgt spid="8"/>
                                        </p:tgtEl>
                                        <p:attrNameLst>
                                          <p:attrName>ppt_x</p:attrName>
                                        </p:attrNameLst>
                                      </p:cBhvr>
                                      <p:tavLst>
                                        <p:tav tm="0">
                                          <p:val>
                                            <p:strVal val="1+#ppt_w/2"/>
                                          </p:val>
                                        </p:tav>
                                        <p:tav tm="100000">
                                          <p:val>
                                            <p:strVal val="#ppt_x"/>
                                          </p:val>
                                        </p:tav>
                                      </p:tavLst>
                                    </p:anim>
                                    <p:anim calcmode="lin" valueType="num">
                                      <p:cBhvr additive="base">
                                        <p:cTn id="43" dur="3000" fill="hold"/>
                                        <p:tgtEl>
                                          <p:spTgt spid="8"/>
                                        </p:tgtEl>
                                        <p:attrNameLst>
                                          <p:attrName>ppt_y</p:attrName>
                                        </p:attrNameLst>
                                      </p:cBhvr>
                                      <p:tavLst>
                                        <p:tav tm="0">
                                          <p:val>
                                            <p:strVal val="0-#ppt_h/2"/>
                                          </p:val>
                                        </p:tav>
                                        <p:tav tm="100000">
                                          <p:val>
                                            <p:strVal val="#ppt_y"/>
                                          </p:val>
                                        </p:tav>
                                      </p:tavLst>
                                    </p:anim>
                                  </p:childTnLst>
                                </p:cTn>
                              </p:par>
                              <p:par>
                                <p:cTn id="44" presetID="2" presetClass="entr" presetSubtype="3"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additive="base">
                                        <p:cTn id="46" dur="3000" fill="hold"/>
                                        <p:tgtEl>
                                          <p:spTgt spid="11"/>
                                        </p:tgtEl>
                                        <p:attrNameLst>
                                          <p:attrName>ppt_x</p:attrName>
                                        </p:attrNameLst>
                                      </p:cBhvr>
                                      <p:tavLst>
                                        <p:tav tm="0">
                                          <p:val>
                                            <p:strVal val="1+#ppt_w/2"/>
                                          </p:val>
                                        </p:tav>
                                        <p:tav tm="100000">
                                          <p:val>
                                            <p:strVal val="#ppt_x"/>
                                          </p:val>
                                        </p:tav>
                                      </p:tavLst>
                                    </p:anim>
                                    <p:anim calcmode="lin" valueType="num">
                                      <p:cBhvr additive="base">
                                        <p:cTn id="47" dur="3000" fill="hold"/>
                                        <p:tgtEl>
                                          <p:spTgt spid="11"/>
                                        </p:tgtEl>
                                        <p:attrNameLst>
                                          <p:attrName>ppt_y</p:attrName>
                                        </p:attrNameLst>
                                      </p:cBhvr>
                                      <p:tavLst>
                                        <p:tav tm="0">
                                          <p:val>
                                            <p:strVal val="0-#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12"/>
                                        </p:tgtEl>
                                        <p:attrNameLst>
                                          <p:attrName>style.visibility</p:attrName>
                                        </p:attrNameLst>
                                      </p:cBhvr>
                                      <p:to>
                                        <p:strVal val="visible"/>
                                      </p:to>
                                    </p:set>
                                    <p:anim calcmode="lin" valueType="num">
                                      <p:cBhvr additive="base">
                                        <p:cTn id="50" dur="3000" fill="hold"/>
                                        <p:tgtEl>
                                          <p:spTgt spid="12"/>
                                        </p:tgtEl>
                                        <p:attrNameLst>
                                          <p:attrName>ppt_x</p:attrName>
                                        </p:attrNameLst>
                                      </p:cBhvr>
                                      <p:tavLst>
                                        <p:tav tm="0">
                                          <p:val>
                                            <p:strVal val="1+#ppt_w/2"/>
                                          </p:val>
                                        </p:tav>
                                        <p:tav tm="100000">
                                          <p:val>
                                            <p:strVal val="#ppt_x"/>
                                          </p:val>
                                        </p:tav>
                                      </p:tavLst>
                                    </p:anim>
                                    <p:anim calcmode="lin" valueType="num">
                                      <p:cBhvr additive="base">
                                        <p:cTn id="51" dur="3000" fill="hold"/>
                                        <p:tgtEl>
                                          <p:spTgt spid="12"/>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1+#ppt_w/2"/>
                                          </p:val>
                                        </p:tav>
                                        <p:tav tm="100000">
                                          <p:val>
                                            <p:strVal val="#ppt_x"/>
                                          </p:val>
                                        </p:tav>
                                      </p:tavLst>
                                    </p:anim>
                                    <p:anim calcmode="lin" valueType="num">
                                      <p:cBhvr additive="base">
                                        <p:cTn id="55" dur="3000" fill="hold"/>
                                        <p:tgtEl>
                                          <p:spTgt spid="16"/>
                                        </p:tgtEl>
                                        <p:attrNameLst>
                                          <p:attrName>ppt_y</p:attrName>
                                        </p:attrNameLst>
                                      </p:cBhvr>
                                      <p:tavLst>
                                        <p:tav tm="0">
                                          <p:val>
                                            <p:strVal val="0-#ppt_h/2"/>
                                          </p:val>
                                        </p:tav>
                                        <p:tav tm="100000">
                                          <p:val>
                                            <p:strVal val="#ppt_y"/>
                                          </p:val>
                                        </p:tav>
                                      </p:tavLst>
                                    </p:anim>
                                  </p:childTnLst>
                                </p:cTn>
                              </p:par>
                              <p:par>
                                <p:cTn id="56" presetID="2" presetClass="entr" presetSubtype="3"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1+#ppt_w/2"/>
                                          </p:val>
                                        </p:tav>
                                        <p:tav tm="100000">
                                          <p:val>
                                            <p:strVal val="#ppt_x"/>
                                          </p:val>
                                        </p:tav>
                                      </p:tavLst>
                                    </p:anim>
                                    <p:anim calcmode="lin" valueType="num">
                                      <p:cBhvr additive="base">
                                        <p:cTn id="59" dur="3000" fill="hold"/>
                                        <p:tgtEl>
                                          <p:spTgt spid="17"/>
                                        </p:tgtEl>
                                        <p:attrNameLst>
                                          <p:attrName>ppt_y</p:attrName>
                                        </p:attrNameLst>
                                      </p:cBhvr>
                                      <p:tavLst>
                                        <p:tav tm="0">
                                          <p:val>
                                            <p:strVal val="0-#ppt_h/2"/>
                                          </p:val>
                                        </p:tav>
                                        <p:tav tm="100000">
                                          <p:val>
                                            <p:strVal val="#ppt_y"/>
                                          </p:val>
                                        </p:tav>
                                      </p:tavLst>
                                    </p:anim>
                                  </p:childTnLst>
                                </p:cTn>
                              </p:par>
                              <p:par>
                                <p:cTn id="60" presetID="3" presetClass="entr" presetSubtype="10" fill="hold" grpId="1" nodeType="withEffect">
                                  <p:stCondLst>
                                    <p:cond delay="0"/>
                                  </p:stCondLst>
                                  <p:childTnLst>
                                    <p:set>
                                      <p:cBhvr>
                                        <p:cTn id="61" dur="1" fill="hold">
                                          <p:stCondLst>
                                            <p:cond delay="0"/>
                                          </p:stCondLst>
                                        </p:cTn>
                                        <p:tgtEl>
                                          <p:spTgt spid="5"/>
                                        </p:tgtEl>
                                        <p:attrNameLst>
                                          <p:attrName>style.visibility</p:attrName>
                                        </p:attrNameLst>
                                      </p:cBhvr>
                                      <p:to>
                                        <p:strVal val="visible"/>
                                      </p:to>
                                    </p:set>
                                    <p:animEffect transition="in" filter="blinds(horizontal)">
                                      <p:cBhvr>
                                        <p:cTn id="62" dur="3000"/>
                                        <p:tgtEl>
                                          <p:spTgt spid="5"/>
                                        </p:tgtEl>
                                      </p:cBhvr>
                                    </p:animEffect>
                                  </p:childTnLst>
                                </p:cTn>
                              </p:par>
                              <p:par>
                                <p:cTn id="63" presetID="3" presetClass="entr" presetSubtype="10" fill="hold" grpId="1" nodeType="withEffect">
                                  <p:stCondLst>
                                    <p:cond delay="0"/>
                                  </p:stCondLst>
                                  <p:childTnLst>
                                    <p:set>
                                      <p:cBhvr>
                                        <p:cTn id="64" dur="1" fill="hold">
                                          <p:stCondLst>
                                            <p:cond delay="0"/>
                                          </p:stCondLst>
                                        </p:cTn>
                                        <p:tgtEl>
                                          <p:spTgt spid="7"/>
                                        </p:tgtEl>
                                        <p:attrNameLst>
                                          <p:attrName>style.visibility</p:attrName>
                                        </p:attrNameLst>
                                      </p:cBhvr>
                                      <p:to>
                                        <p:strVal val="visible"/>
                                      </p:to>
                                    </p:set>
                                    <p:animEffect transition="in" filter="blinds(horizontal)">
                                      <p:cBhvr>
                                        <p:cTn id="65" dur="3000"/>
                                        <p:tgtEl>
                                          <p:spTgt spid="7"/>
                                        </p:tgtEl>
                                      </p:cBhvr>
                                    </p:animEffect>
                                  </p:childTnLst>
                                </p:cTn>
                              </p:par>
                              <p:par>
                                <p:cTn id="66" presetID="3" presetClass="entr" presetSubtype="10" fill="hold" grpId="1" nodeType="withEffect">
                                  <p:stCondLst>
                                    <p:cond delay="0"/>
                                  </p:stCondLst>
                                  <p:childTnLst>
                                    <p:set>
                                      <p:cBhvr>
                                        <p:cTn id="67" dur="1" fill="hold">
                                          <p:stCondLst>
                                            <p:cond delay="0"/>
                                          </p:stCondLst>
                                        </p:cTn>
                                        <p:tgtEl>
                                          <p:spTgt spid="9"/>
                                        </p:tgtEl>
                                        <p:attrNameLst>
                                          <p:attrName>style.visibility</p:attrName>
                                        </p:attrNameLst>
                                      </p:cBhvr>
                                      <p:to>
                                        <p:strVal val="visible"/>
                                      </p:to>
                                    </p:set>
                                    <p:animEffect transition="in" filter="blinds(horizontal)">
                                      <p:cBhvr>
                                        <p:cTn id="68" dur="3000"/>
                                        <p:tgtEl>
                                          <p:spTgt spid="9"/>
                                        </p:tgtEl>
                                      </p:cBhvr>
                                    </p:animEffect>
                                  </p:childTnLst>
                                </p:cTn>
                              </p:par>
                              <p:par>
                                <p:cTn id="69" presetID="3" presetClass="entr" presetSubtype="10" fill="hold" grpId="1" nodeType="withEffect">
                                  <p:stCondLst>
                                    <p:cond delay="0"/>
                                  </p:stCondLst>
                                  <p:childTnLst>
                                    <p:set>
                                      <p:cBhvr>
                                        <p:cTn id="70" dur="1" fill="hold">
                                          <p:stCondLst>
                                            <p:cond delay="0"/>
                                          </p:stCondLst>
                                        </p:cTn>
                                        <p:tgtEl>
                                          <p:spTgt spid="10"/>
                                        </p:tgtEl>
                                        <p:attrNameLst>
                                          <p:attrName>style.visibility</p:attrName>
                                        </p:attrNameLst>
                                      </p:cBhvr>
                                      <p:to>
                                        <p:strVal val="visible"/>
                                      </p:to>
                                    </p:set>
                                    <p:animEffect transition="in" filter="blinds(horizontal)">
                                      <p:cBhvr>
                                        <p:cTn id="71" dur="3000"/>
                                        <p:tgtEl>
                                          <p:spTgt spid="10"/>
                                        </p:tgtEl>
                                      </p:cBhvr>
                                    </p:animEffect>
                                  </p:childTnLst>
                                </p:cTn>
                              </p:par>
                              <p:par>
                                <p:cTn id="72" presetID="3" presetClass="entr" presetSubtype="10" fill="hold" grpId="1" nodeType="withEffect">
                                  <p:stCondLst>
                                    <p:cond delay="0"/>
                                  </p:stCondLst>
                                  <p:childTnLst>
                                    <p:set>
                                      <p:cBhvr>
                                        <p:cTn id="73" dur="1" fill="hold">
                                          <p:stCondLst>
                                            <p:cond delay="0"/>
                                          </p:stCondLst>
                                        </p:cTn>
                                        <p:tgtEl>
                                          <p:spTgt spid="13"/>
                                        </p:tgtEl>
                                        <p:attrNameLst>
                                          <p:attrName>style.visibility</p:attrName>
                                        </p:attrNameLst>
                                      </p:cBhvr>
                                      <p:to>
                                        <p:strVal val="visible"/>
                                      </p:to>
                                    </p:set>
                                    <p:animEffect transition="in" filter="blinds(horizontal)">
                                      <p:cBhvr>
                                        <p:cTn id="74" dur="3000"/>
                                        <p:tgtEl>
                                          <p:spTgt spid="13"/>
                                        </p:tgtEl>
                                      </p:cBhvr>
                                    </p:animEffect>
                                  </p:childTnLst>
                                </p:cTn>
                              </p:par>
                              <p:par>
                                <p:cTn id="75" presetID="3" presetClass="entr" presetSubtype="10" fill="hold" grpId="1" nodeType="withEffect">
                                  <p:stCondLst>
                                    <p:cond delay="0"/>
                                  </p:stCondLst>
                                  <p:childTnLst>
                                    <p:set>
                                      <p:cBhvr>
                                        <p:cTn id="76" dur="1" fill="hold">
                                          <p:stCondLst>
                                            <p:cond delay="0"/>
                                          </p:stCondLst>
                                        </p:cTn>
                                        <p:tgtEl>
                                          <p:spTgt spid="14"/>
                                        </p:tgtEl>
                                        <p:attrNameLst>
                                          <p:attrName>style.visibility</p:attrName>
                                        </p:attrNameLst>
                                      </p:cBhvr>
                                      <p:to>
                                        <p:strVal val="visible"/>
                                      </p:to>
                                    </p:set>
                                    <p:animEffect transition="in" filter="blinds(horizontal)">
                                      <p:cBhvr>
                                        <p:cTn id="77" dur="3000"/>
                                        <p:tgtEl>
                                          <p:spTgt spid="14"/>
                                        </p:tgtEl>
                                      </p:cBhvr>
                                    </p:animEffect>
                                  </p:childTnLst>
                                </p:cTn>
                              </p:par>
                              <p:par>
                                <p:cTn id="78" presetID="3" presetClass="entr" presetSubtype="10" fill="hold" grpId="1" nodeType="withEffect">
                                  <p:stCondLst>
                                    <p:cond delay="0"/>
                                  </p:stCondLst>
                                  <p:childTnLst>
                                    <p:set>
                                      <p:cBhvr>
                                        <p:cTn id="79" dur="1" fill="hold">
                                          <p:stCondLst>
                                            <p:cond delay="0"/>
                                          </p:stCondLst>
                                        </p:cTn>
                                        <p:tgtEl>
                                          <p:spTgt spid="15"/>
                                        </p:tgtEl>
                                        <p:attrNameLst>
                                          <p:attrName>style.visibility</p:attrName>
                                        </p:attrNameLst>
                                      </p:cBhvr>
                                      <p:to>
                                        <p:strVal val="visible"/>
                                      </p:to>
                                    </p:set>
                                    <p:animEffect transition="in" filter="blinds(horizontal)">
                                      <p:cBhvr>
                                        <p:cTn id="80" dur="3000"/>
                                        <p:tgtEl>
                                          <p:spTgt spid="15"/>
                                        </p:tgtEl>
                                      </p:cBhvr>
                                    </p:animEffect>
                                  </p:childTnLst>
                                </p:cTn>
                              </p:par>
                              <p:par>
                                <p:cTn id="81" presetID="3" presetClass="entr" presetSubtype="10" fill="hold" grpId="1" nodeType="withEffect">
                                  <p:stCondLst>
                                    <p:cond delay="0"/>
                                  </p:stCondLst>
                                  <p:childTnLst>
                                    <p:set>
                                      <p:cBhvr>
                                        <p:cTn id="82" dur="1" fill="hold">
                                          <p:stCondLst>
                                            <p:cond delay="0"/>
                                          </p:stCondLst>
                                        </p:cTn>
                                        <p:tgtEl>
                                          <p:spTgt spid="6"/>
                                        </p:tgtEl>
                                        <p:attrNameLst>
                                          <p:attrName>style.visibility</p:attrName>
                                        </p:attrNameLst>
                                      </p:cBhvr>
                                      <p:to>
                                        <p:strVal val="visible"/>
                                      </p:to>
                                    </p:set>
                                    <p:animEffect transition="in" filter="blinds(horizontal)">
                                      <p:cBhvr>
                                        <p:cTn id="83" dur="3000"/>
                                        <p:tgtEl>
                                          <p:spTgt spid="6"/>
                                        </p:tgtEl>
                                      </p:cBhvr>
                                    </p:animEffect>
                                  </p:childTnLst>
                                </p:cTn>
                              </p:par>
                              <p:par>
                                <p:cTn id="84" presetID="3" presetClass="entr" presetSubtype="10" fill="hold" grpId="1" nodeType="withEffect">
                                  <p:stCondLst>
                                    <p:cond delay="0"/>
                                  </p:stCondLst>
                                  <p:childTnLst>
                                    <p:set>
                                      <p:cBhvr>
                                        <p:cTn id="85" dur="1" fill="hold">
                                          <p:stCondLst>
                                            <p:cond delay="0"/>
                                          </p:stCondLst>
                                        </p:cTn>
                                        <p:tgtEl>
                                          <p:spTgt spid="8"/>
                                        </p:tgtEl>
                                        <p:attrNameLst>
                                          <p:attrName>style.visibility</p:attrName>
                                        </p:attrNameLst>
                                      </p:cBhvr>
                                      <p:to>
                                        <p:strVal val="visible"/>
                                      </p:to>
                                    </p:set>
                                    <p:animEffect transition="in" filter="blinds(horizontal)">
                                      <p:cBhvr>
                                        <p:cTn id="86" dur="3000"/>
                                        <p:tgtEl>
                                          <p:spTgt spid="8"/>
                                        </p:tgtEl>
                                      </p:cBhvr>
                                    </p:animEffect>
                                  </p:childTnLst>
                                </p:cTn>
                              </p:par>
                              <p:par>
                                <p:cTn id="87" presetID="3" presetClass="entr" presetSubtype="10" fill="hold" grpId="1" nodeType="withEffect">
                                  <p:stCondLst>
                                    <p:cond delay="0"/>
                                  </p:stCondLst>
                                  <p:childTnLst>
                                    <p:set>
                                      <p:cBhvr>
                                        <p:cTn id="88" dur="1" fill="hold">
                                          <p:stCondLst>
                                            <p:cond delay="0"/>
                                          </p:stCondLst>
                                        </p:cTn>
                                        <p:tgtEl>
                                          <p:spTgt spid="11"/>
                                        </p:tgtEl>
                                        <p:attrNameLst>
                                          <p:attrName>style.visibility</p:attrName>
                                        </p:attrNameLst>
                                      </p:cBhvr>
                                      <p:to>
                                        <p:strVal val="visible"/>
                                      </p:to>
                                    </p:set>
                                    <p:animEffect transition="in" filter="blinds(horizontal)">
                                      <p:cBhvr>
                                        <p:cTn id="89" dur="3000"/>
                                        <p:tgtEl>
                                          <p:spTgt spid="11"/>
                                        </p:tgtEl>
                                      </p:cBhvr>
                                    </p:animEffect>
                                  </p:childTnLst>
                                </p:cTn>
                              </p:par>
                              <p:par>
                                <p:cTn id="90" presetID="3" presetClass="entr" presetSubtype="10" fill="hold" grpId="1" nodeType="withEffect">
                                  <p:stCondLst>
                                    <p:cond delay="0"/>
                                  </p:stCondLst>
                                  <p:childTnLst>
                                    <p:set>
                                      <p:cBhvr>
                                        <p:cTn id="91" dur="1" fill="hold">
                                          <p:stCondLst>
                                            <p:cond delay="0"/>
                                          </p:stCondLst>
                                        </p:cTn>
                                        <p:tgtEl>
                                          <p:spTgt spid="12"/>
                                        </p:tgtEl>
                                        <p:attrNameLst>
                                          <p:attrName>style.visibility</p:attrName>
                                        </p:attrNameLst>
                                      </p:cBhvr>
                                      <p:to>
                                        <p:strVal val="visible"/>
                                      </p:to>
                                    </p:set>
                                    <p:animEffect transition="in" filter="blinds(horizontal)">
                                      <p:cBhvr>
                                        <p:cTn id="92" dur="3000"/>
                                        <p:tgtEl>
                                          <p:spTgt spid="12"/>
                                        </p:tgtEl>
                                      </p:cBhvr>
                                    </p:animEffect>
                                  </p:childTnLst>
                                </p:cTn>
                              </p:par>
                              <p:par>
                                <p:cTn id="93" presetID="3" presetClass="entr" presetSubtype="10" fill="hold" grpId="1" nodeType="withEffect">
                                  <p:stCondLst>
                                    <p:cond delay="0"/>
                                  </p:stCondLst>
                                  <p:childTnLst>
                                    <p:set>
                                      <p:cBhvr>
                                        <p:cTn id="94" dur="1" fill="hold">
                                          <p:stCondLst>
                                            <p:cond delay="0"/>
                                          </p:stCondLst>
                                        </p:cTn>
                                        <p:tgtEl>
                                          <p:spTgt spid="16"/>
                                        </p:tgtEl>
                                        <p:attrNameLst>
                                          <p:attrName>style.visibility</p:attrName>
                                        </p:attrNameLst>
                                      </p:cBhvr>
                                      <p:to>
                                        <p:strVal val="visible"/>
                                      </p:to>
                                    </p:set>
                                    <p:animEffect transition="in" filter="blinds(horizontal)">
                                      <p:cBhvr>
                                        <p:cTn id="95" dur="3000"/>
                                        <p:tgtEl>
                                          <p:spTgt spid="16"/>
                                        </p:tgtEl>
                                      </p:cBhvr>
                                    </p:animEffect>
                                  </p:childTnLst>
                                </p:cTn>
                              </p:par>
                              <p:par>
                                <p:cTn id="96" presetID="3" presetClass="entr" presetSubtype="10" fill="hold" grpId="1" nodeType="withEffect">
                                  <p:stCondLst>
                                    <p:cond delay="0"/>
                                  </p:stCondLst>
                                  <p:childTnLst>
                                    <p:set>
                                      <p:cBhvr>
                                        <p:cTn id="97" dur="1" fill="hold">
                                          <p:stCondLst>
                                            <p:cond delay="0"/>
                                          </p:stCondLst>
                                        </p:cTn>
                                        <p:tgtEl>
                                          <p:spTgt spid="17"/>
                                        </p:tgtEl>
                                        <p:attrNameLst>
                                          <p:attrName>style.visibility</p:attrName>
                                        </p:attrNameLst>
                                      </p:cBhvr>
                                      <p:to>
                                        <p:strVal val="visible"/>
                                      </p:to>
                                    </p:set>
                                    <p:animEffect transition="in" filter="blinds(horizontal)">
                                      <p:cBhvr>
                                        <p:cTn id="98" dur="3000"/>
                                        <p:tgtEl>
                                          <p:spTgt spid="17"/>
                                        </p:tgtEl>
                                      </p:cBhvr>
                                    </p:animEffect>
                                  </p:childTnLst>
                                </p:cTn>
                              </p:par>
                              <p:par>
                                <p:cTn id="99" presetID="8" presetClass="emph" presetSubtype="0" fill="hold" grpId="2" nodeType="withEffect">
                                  <p:stCondLst>
                                    <p:cond delay="0"/>
                                  </p:stCondLst>
                                  <p:childTnLst>
                                    <p:animRot by="21600000">
                                      <p:cBhvr>
                                        <p:cTn id="100" dur="3000" fill="hold"/>
                                        <p:tgtEl>
                                          <p:spTgt spid="5"/>
                                        </p:tgtEl>
                                        <p:attrNameLst>
                                          <p:attrName>r</p:attrName>
                                        </p:attrNameLst>
                                      </p:cBhvr>
                                    </p:animRot>
                                  </p:childTnLst>
                                </p:cTn>
                              </p:par>
                              <p:par>
                                <p:cTn id="101" presetID="8" presetClass="emph" presetSubtype="0" fill="hold" grpId="2" nodeType="withEffect">
                                  <p:stCondLst>
                                    <p:cond delay="0"/>
                                  </p:stCondLst>
                                  <p:childTnLst>
                                    <p:animRot by="21600000">
                                      <p:cBhvr>
                                        <p:cTn id="102" dur="3000" fill="hold"/>
                                        <p:tgtEl>
                                          <p:spTgt spid="7"/>
                                        </p:tgtEl>
                                        <p:attrNameLst>
                                          <p:attrName>r</p:attrName>
                                        </p:attrNameLst>
                                      </p:cBhvr>
                                    </p:animRot>
                                  </p:childTnLst>
                                </p:cTn>
                              </p:par>
                              <p:par>
                                <p:cTn id="103" presetID="8" presetClass="emph" presetSubtype="0" fill="hold" grpId="2" nodeType="withEffect">
                                  <p:stCondLst>
                                    <p:cond delay="0"/>
                                  </p:stCondLst>
                                  <p:childTnLst>
                                    <p:animRot by="21600000">
                                      <p:cBhvr>
                                        <p:cTn id="104" dur="3000" fill="hold"/>
                                        <p:tgtEl>
                                          <p:spTgt spid="9"/>
                                        </p:tgtEl>
                                        <p:attrNameLst>
                                          <p:attrName>r</p:attrName>
                                        </p:attrNameLst>
                                      </p:cBhvr>
                                    </p:animRot>
                                  </p:childTnLst>
                                </p:cTn>
                              </p:par>
                              <p:par>
                                <p:cTn id="105" presetID="8" presetClass="emph" presetSubtype="0" fill="hold" grpId="2" nodeType="withEffect">
                                  <p:stCondLst>
                                    <p:cond delay="0"/>
                                  </p:stCondLst>
                                  <p:childTnLst>
                                    <p:animRot by="21600000">
                                      <p:cBhvr>
                                        <p:cTn id="106" dur="3000" fill="hold"/>
                                        <p:tgtEl>
                                          <p:spTgt spid="10"/>
                                        </p:tgtEl>
                                        <p:attrNameLst>
                                          <p:attrName>r</p:attrName>
                                        </p:attrNameLst>
                                      </p:cBhvr>
                                    </p:animRot>
                                  </p:childTnLst>
                                </p:cTn>
                              </p:par>
                              <p:par>
                                <p:cTn id="107" presetID="8" presetClass="emph" presetSubtype="0" fill="hold" grpId="2" nodeType="withEffect">
                                  <p:stCondLst>
                                    <p:cond delay="0"/>
                                  </p:stCondLst>
                                  <p:childTnLst>
                                    <p:animRot by="21600000">
                                      <p:cBhvr>
                                        <p:cTn id="108" dur="3000" fill="hold"/>
                                        <p:tgtEl>
                                          <p:spTgt spid="13"/>
                                        </p:tgtEl>
                                        <p:attrNameLst>
                                          <p:attrName>r</p:attrName>
                                        </p:attrNameLst>
                                      </p:cBhvr>
                                    </p:animRot>
                                  </p:childTnLst>
                                </p:cTn>
                              </p:par>
                              <p:par>
                                <p:cTn id="109" presetID="8" presetClass="emph" presetSubtype="0" fill="hold" grpId="2" nodeType="withEffect">
                                  <p:stCondLst>
                                    <p:cond delay="0"/>
                                  </p:stCondLst>
                                  <p:childTnLst>
                                    <p:animRot by="21600000">
                                      <p:cBhvr>
                                        <p:cTn id="110" dur="3000" fill="hold"/>
                                        <p:tgtEl>
                                          <p:spTgt spid="14"/>
                                        </p:tgtEl>
                                        <p:attrNameLst>
                                          <p:attrName>r</p:attrName>
                                        </p:attrNameLst>
                                      </p:cBhvr>
                                    </p:animRot>
                                  </p:childTnLst>
                                </p:cTn>
                              </p:par>
                              <p:par>
                                <p:cTn id="111" presetID="8" presetClass="emph" presetSubtype="0" fill="hold" grpId="2" nodeType="withEffect">
                                  <p:stCondLst>
                                    <p:cond delay="0"/>
                                  </p:stCondLst>
                                  <p:childTnLst>
                                    <p:animRot by="21600000">
                                      <p:cBhvr>
                                        <p:cTn id="112" dur="3000" fill="hold"/>
                                        <p:tgtEl>
                                          <p:spTgt spid="15"/>
                                        </p:tgtEl>
                                        <p:attrNameLst>
                                          <p:attrName>r</p:attrName>
                                        </p:attrNameLst>
                                      </p:cBhvr>
                                    </p:animRot>
                                  </p:childTnLst>
                                </p:cTn>
                              </p:par>
                              <p:par>
                                <p:cTn id="113" presetID="8" presetClass="emph" presetSubtype="0" fill="hold" grpId="2" nodeType="withEffect">
                                  <p:stCondLst>
                                    <p:cond delay="0"/>
                                  </p:stCondLst>
                                  <p:childTnLst>
                                    <p:animRot by="-21600000">
                                      <p:cBhvr>
                                        <p:cTn id="114" dur="3000" fill="hold"/>
                                        <p:tgtEl>
                                          <p:spTgt spid="6"/>
                                        </p:tgtEl>
                                        <p:attrNameLst>
                                          <p:attrName>r</p:attrName>
                                        </p:attrNameLst>
                                      </p:cBhvr>
                                    </p:animRot>
                                  </p:childTnLst>
                                </p:cTn>
                              </p:par>
                              <p:par>
                                <p:cTn id="115" presetID="8" presetClass="emph" presetSubtype="0" fill="hold" grpId="2" nodeType="withEffect">
                                  <p:stCondLst>
                                    <p:cond delay="0"/>
                                  </p:stCondLst>
                                  <p:childTnLst>
                                    <p:animRot by="-21600000">
                                      <p:cBhvr>
                                        <p:cTn id="116" dur="3000" fill="hold"/>
                                        <p:tgtEl>
                                          <p:spTgt spid="8"/>
                                        </p:tgtEl>
                                        <p:attrNameLst>
                                          <p:attrName>r</p:attrName>
                                        </p:attrNameLst>
                                      </p:cBhvr>
                                    </p:animRot>
                                  </p:childTnLst>
                                </p:cTn>
                              </p:par>
                              <p:par>
                                <p:cTn id="117" presetID="8" presetClass="emph" presetSubtype="0" fill="hold" grpId="2" nodeType="withEffect">
                                  <p:stCondLst>
                                    <p:cond delay="0"/>
                                  </p:stCondLst>
                                  <p:childTnLst>
                                    <p:animRot by="-21600000">
                                      <p:cBhvr>
                                        <p:cTn id="118" dur="3000" fill="hold"/>
                                        <p:tgtEl>
                                          <p:spTgt spid="11"/>
                                        </p:tgtEl>
                                        <p:attrNameLst>
                                          <p:attrName>r</p:attrName>
                                        </p:attrNameLst>
                                      </p:cBhvr>
                                    </p:animRot>
                                  </p:childTnLst>
                                </p:cTn>
                              </p:par>
                              <p:par>
                                <p:cTn id="119" presetID="8" presetClass="emph" presetSubtype="0" fill="hold" grpId="2" nodeType="withEffect">
                                  <p:stCondLst>
                                    <p:cond delay="0"/>
                                  </p:stCondLst>
                                  <p:childTnLst>
                                    <p:animRot by="-21600000">
                                      <p:cBhvr>
                                        <p:cTn id="120" dur="3000" fill="hold"/>
                                        <p:tgtEl>
                                          <p:spTgt spid="12"/>
                                        </p:tgtEl>
                                        <p:attrNameLst>
                                          <p:attrName>r</p:attrName>
                                        </p:attrNameLst>
                                      </p:cBhvr>
                                    </p:animRot>
                                  </p:childTnLst>
                                </p:cTn>
                              </p:par>
                              <p:par>
                                <p:cTn id="121" presetID="8" presetClass="emph" presetSubtype="0" fill="hold" grpId="2" nodeType="withEffect">
                                  <p:stCondLst>
                                    <p:cond delay="0"/>
                                  </p:stCondLst>
                                  <p:childTnLst>
                                    <p:animRot by="-21600000">
                                      <p:cBhvr>
                                        <p:cTn id="122" dur="3000" fill="hold"/>
                                        <p:tgtEl>
                                          <p:spTgt spid="16"/>
                                        </p:tgtEl>
                                        <p:attrNameLst>
                                          <p:attrName>r</p:attrName>
                                        </p:attrNameLst>
                                      </p:cBhvr>
                                    </p:animRot>
                                  </p:childTnLst>
                                </p:cTn>
                              </p:par>
                              <p:par>
                                <p:cTn id="123" presetID="8" presetClass="emph" presetSubtype="0" fill="hold" grpId="2" nodeType="withEffect">
                                  <p:stCondLst>
                                    <p:cond delay="0"/>
                                  </p:stCondLst>
                                  <p:childTnLst>
                                    <p:animRot by="-21600000">
                                      <p:cBhvr>
                                        <p:cTn id="124" dur="3000" fill="hold"/>
                                        <p:tgtEl>
                                          <p:spTgt spid="17"/>
                                        </p:tgtEl>
                                        <p:attrNameLst>
                                          <p:attrName>r</p:attrName>
                                        </p:attrNameLst>
                                      </p:cBhvr>
                                    </p:animRot>
                                  </p:childTnLst>
                                </p:cTn>
                              </p:par>
                            </p:childTnLst>
                          </p:cTn>
                        </p:par>
                        <p:par>
                          <p:cTn id="125" fill="hold">
                            <p:stCondLst>
                              <p:cond delay="3000"/>
                            </p:stCondLst>
                            <p:childTnLst>
                              <p:par>
                                <p:cTn id="126" presetID="2" presetClass="exit" presetSubtype="9" fill="hold" grpId="3" nodeType="afterEffect">
                                  <p:stCondLst>
                                    <p:cond delay="0"/>
                                  </p:stCondLst>
                                  <p:childTnLst>
                                    <p:anim calcmode="lin" valueType="num">
                                      <p:cBhvr additive="base">
                                        <p:cTn id="127" dur="3000"/>
                                        <p:tgtEl>
                                          <p:spTgt spid="5"/>
                                        </p:tgtEl>
                                        <p:attrNameLst>
                                          <p:attrName>ppt_x</p:attrName>
                                        </p:attrNameLst>
                                      </p:cBhvr>
                                      <p:tavLst>
                                        <p:tav tm="0">
                                          <p:val>
                                            <p:strVal val="ppt_x"/>
                                          </p:val>
                                        </p:tav>
                                        <p:tav tm="100000">
                                          <p:val>
                                            <p:strVal val="0-ppt_w/2"/>
                                          </p:val>
                                        </p:tav>
                                      </p:tavLst>
                                    </p:anim>
                                    <p:anim calcmode="lin" valueType="num">
                                      <p:cBhvr additive="base">
                                        <p:cTn id="128" dur="3000"/>
                                        <p:tgtEl>
                                          <p:spTgt spid="5"/>
                                        </p:tgtEl>
                                        <p:attrNameLst>
                                          <p:attrName>ppt_y</p:attrName>
                                        </p:attrNameLst>
                                      </p:cBhvr>
                                      <p:tavLst>
                                        <p:tav tm="0">
                                          <p:val>
                                            <p:strVal val="ppt_y"/>
                                          </p:val>
                                        </p:tav>
                                        <p:tav tm="100000">
                                          <p:val>
                                            <p:strVal val="0-ppt_h/2"/>
                                          </p:val>
                                        </p:tav>
                                      </p:tavLst>
                                    </p:anim>
                                    <p:set>
                                      <p:cBhvr>
                                        <p:cTn id="129" dur="1" fill="hold">
                                          <p:stCondLst>
                                            <p:cond delay="2999"/>
                                          </p:stCondLst>
                                        </p:cTn>
                                        <p:tgtEl>
                                          <p:spTgt spid="5"/>
                                        </p:tgtEl>
                                        <p:attrNameLst>
                                          <p:attrName>style.visibility</p:attrName>
                                        </p:attrNameLst>
                                      </p:cBhvr>
                                      <p:to>
                                        <p:strVal val="hidden"/>
                                      </p:to>
                                    </p:set>
                                  </p:childTnLst>
                                </p:cTn>
                              </p:par>
                              <p:par>
                                <p:cTn id="130" presetID="2" presetClass="exit" presetSubtype="9" fill="hold" grpId="3" nodeType="withEffect">
                                  <p:stCondLst>
                                    <p:cond delay="0"/>
                                  </p:stCondLst>
                                  <p:childTnLst>
                                    <p:anim calcmode="lin" valueType="num">
                                      <p:cBhvr additive="base">
                                        <p:cTn id="131" dur="3000"/>
                                        <p:tgtEl>
                                          <p:spTgt spid="7"/>
                                        </p:tgtEl>
                                        <p:attrNameLst>
                                          <p:attrName>ppt_x</p:attrName>
                                        </p:attrNameLst>
                                      </p:cBhvr>
                                      <p:tavLst>
                                        <p:tav tm="0">
                                          <p:val>
                                            <p:strVal val="ppt_x"/>
                                          </p:val>
                                        </p:tav>
                                        <p:tav tm="100000">
                                          <p:val>
                                            <p:strVal val="0-ppt_w/2"/>
                                          </p:val>
                                        </p:tav>
                                      </p:tavLst>
                                    </p:anim>
                                    <p:anim calcmode="lin" valueType="num">
                                      <p:cBhvr additive="base">
                                        <p:cTn id="132" dur="3000"/>
                                        <p:tgtEl>
                                          <p:spTgt spid="7"/>
                                        </p:tgtEl>
                                        <p:attrNameLst>
                                          <p:attrName>ppt_y</p:attrName>
                                        </p:attrNameLst>
                                      </p:cBhvr>
                                      <p:tavLst>
                                        <p:tav tm="0">
                                          <p:val>
                                            <p:strVal val="ppt_y"/>
                                          </p:val>
                                        </p:tav>
                                        <p:tav tm="100000">
                                          <p:val>
                                            <p:strVal val="0-ppt_h/2"/>
                                          </p:val>
                                        </p:tav>
                                      </p:tavLst>
                                    </p:anim>
                                    <p:set>
                                      <p:cBhvr>
                                        <p:cTn id="133" dur="1" fill="hold">
                                          <p:stCondLst>
                                            <p:cond delay="2999"/>
                                          </p:stCondLst>
                                        </p:cTn>
                                        <p:tgtEl>
                                          <p:spTgt spid="7"/>
                                        </p:tgtEl>
                                        <p:attrNameLst>
                                          <p:attrName>style.visibility</p:attrName>
                                        </p:attrNameLst>
                                      </p:cBhvr>
                                      <p:to>
                                        <p:strVal val="hidden"/>
                                      </p:to>
                                    </p:set>
                                  </p:childTnLst>
                                </p:cTn>
                              </p:par>
                              <p:par>
                                <p:cTn id="134" presetID="2" presetClass="exit" presetSubtype="9" fill="hold" grpId="3" nodeType="withEffect">
                                  <p:stCondLst>
                                    <p:cond delay="0"/>
                                  </p:stCondLst>
                                  <p:childTnLst>
                                    <p:anim calcmode="lin" valueType="num">
                                      <p:cBhvr additive="base">
                                        <p:cTn id="135" dur="3000"/>
                                        <p:tgtEl>
                                          <p:spTgt spid="9"/>
                                        </p:tgtEl>
                                        <p:attrNameLst>
                                          <p:attrName>ppt_x</p:attrName>
                                        </p:attrNameLst>
                                      </p:cBhvr>
                                      <p:tavLst>
                                        <p:tav tm="0">
                                          <p:val>
                                            <p:strVal val="ppt_x"/>
                                          </p:val>
                                        </p:tav>
                                        <p:tav tm="100000">
                                          <p:val>
                                            <p:strVal val="0-ppt_w/2"/>
                                          </p:val>
                                        </p:tav>
                                      </p:tavLst>
                                    </p:anim>
                                    <p:anim calcmode="lin" valueType="num">
                                      <p:cBhvr additive="base">
                                        <p:cTn id="136" dur="3000"/>
                                        <p:tgtEl>
                                          <p:spTgt spid="9"/>
                                        </p:tgtEl>
                                        <p:attrNameLst>
                                          <p:attrName>ppt_y</p:attrName>
                                        </p:attrNameLst>
                                      </p:cBhvr>
                                      <p:tavLst>
                                        <p:tav tm="0">
                                          <p:val>
                                            <p:strVal val="ppt_y"/>
                                          </p:val>
                                        </p:tav>
                                        <p:tav tm="100000">
                                          <p:val>
                                            <p:strVal val="0-ppt_h/2"/>
                                          </p:val>
                                        </p:tav>
                                      </p:tavLst>
                                    </p:anim>
                                    <p:set>
                                      <p:cBhvr>
                                        <p:cTn id="137" dur="1" fill="hold">
                                          <p:stCondLst>
                                            <p:cond delay="2999"/>
                                          </p:stCondLst>
                                        </p:cTn>
                                        <p:tgtEl>
                                          <p:spTgt spid="9"/>
                                        </p:tgtEl>
                                        <p:attrNameLst>
                                          <p:attrName>style.visibility</p:attrName>
                                        </p:attrNameLst>
                                      </p:cBhvr>
                                      <p:to>
                                        <p:strVal val="hidden"/>
                                      </p:to>
                                    </p:set>
                                  </p:childTnLst>
                                </p:cTn>
                              </p:par>
                              <p:par>
                                <p:cTn id="138" presetID="2" presetClass="exit" presetSubtype="9" fill="hold" grpId="3" nodeType="withEffect">
                                  <p:stCondLst>
                                    <p:cond delay="0"/>
                                  </p:stCondLst>
                                  <p:childTnLst>
                                    <p:anim calcmode="lin" valueType="num">
                                      <p:cBhvr additive="base">
                                        <p:cTn id="139" dur="3000"/>
                                        <p:tgtEl>
                                          <p:spTgt spid="10"/>
                                        </p:tgtEl>
                                        <p:attrNameLst>
                                          <p:attrName>ppt_x</p:attrName>
                                        </p:attrNameLst>
                                      </p:cBhvr>
                                      <p:tavLst>
                                        <p:tav tm="0">
                                          <p:val>
                                            <p:strVal val="ppt_x"/>
                                          </p:val>
                                        </p:tav>
                                        <p:tav tm="100000">
                                          <p:val>
                                            <p:strVal val="0-ppt_w/2"/>
                                          </p:val>
                                        </p:tav>
                                      </p:tavLst>
                                    </p:anim>
                                    <p:anim calcmode="lin" valueType="num">
                                      <p:cBhvr additive="base">
                                        <p:cTn id="140" dur="3000"/>
                                        <p:tgtEl>
                                          <p:spTgt spid="10"/>
                                        </p:tgtEl>
                                        <p:attrNameLst>
                                          <p:attrName>ppt_y</p:attrName>
                                        </p:attrNameLst>
                                      </p:cBhvr>
                                      <p:tavLst>
                                        <p:tav tm="0">
                                          <p:val>
                                            <p:strVal val="ppt_y"/>
                                          </p:val>
                                        </p:tav>
                                        <p:tav tm="100000">
                                          <p:val>
                                            <p:strVal val="0-ppt_h/2"/>
                                          </p:val>
                                        </p:tav>
                                      </p:tavLst>
                                    </p:anim>
                                    <p:set>
                                      <p:cBhvr>
                                        <p:cTn id="141" dur="1" fill="hold">
                                          <p:stCondLst>
                                            <p:cond delay="2999"/>
                                          </p:stCondLst>
                                        </p:cTn>
                                        <p:tgtEl>
                                          <p:spTgt spid="10"/>
                                        </p:tgtEl>
                                        <p:attrNameLst>
                                          <p:attrName>style.visibility</p:attrName>
                                        </p:attrNameLst>
                                      </p:cBhvr>
                                      <p:to>
                                        <p:strVal val="hidden"/>
                                      </p:to>
                                    </p:set>
                                  </p:childTnLst>
                                </p:cTn>
                              </p:par>
                              <p:par>
                                <p:cTn id="142" presetID="2" presetClass="exit" presetSubtype="9" fill="hold" grpId="3" nodeType="withEffect">
                                  <p:stCondLst>
                                    <p:cond delay="0"/>
                                  </p:stCondLst>
                                  <p:childTnLst>
                                    <p:anim calcmode="lin" valueType="num">
                                      <p:cBhvr additive="base">
                                        <p:cTn id="143" dur="3000"/>
                                        <p:tgtEl>
                                          <p:spTgt spid="13"/>
                                        </p:tgtEl>
                                        <p:attrNameLst>
                                          <p:attrName>ppt_x</p:attrName>
                                        </p:attrNameLst>
                                      </p:cBhvr>
                                      <p:tavLst>
                                        <p:tav tm="0">
                                          <p:val>
                                            <p:strVal val="ppt_x"/>
                                          </p:val>
                                        </p:tav>
                                        <p:tav tm="100000">
                                          <p:val>
                                            <p:strVal val="0-ppt_w/2"/>
                                          </p:val>
                                        </p:tav>
                                      </p:tavLst>
                                    </p:anim>
                                    <p:anim calcmode="lin" valueType="num">
                                      <p:cBhvr additive="base">
                                        <p:cTn id="144" dur="3000"/>
                                        <p:tgtEl>
                                          <p:spTgt spid="13"/>
                                        </p:tgtEl>
                                        <p:attrNameLst>
                                          <p:attrName>ppt_y</p:attrName>
                                        </p:attrNameLst>
                                      </p:cBhvr>
                                      <p:tavLst>
                                        <p:tav tm="0">
                                          <p:val>
                                            <p:strVal val="ppt_y"/>
                                          </p:val>
                                        </p:tav>
                                        <p:tav tm="100000">
                                          <p:val>
                                            <p:strVal val="0-ppt_h/2"/>
                                          </p:val>
                                        </p:tav>
                                      </p:tavLst>
                                    </p:anim>
                                    <p:set>
                                      <p:cBhvr>
                                        <p:cTn id="145" dur="1" fill="hold">
                                          <p:stCondLst>
                                            <p:cond delay="2999"/>
                                          </p:stCondLst>
                                        </p:cTn>
                                        <p:tgtEl>
                                          <p:spTgt spid="13"/>
                                        </p:tgtEl>
                                        <p:attrNameLst>
                                          <p:attrName>style.visibility</p:attrName>
                                        </p:attrNameLst>
                                      </p:cBhvr>
                                      <p:to>
                                        <p:strVal val="hidden"/>
                                      </p:to>
                                    </p:set>
                                  </p:childTnLst>
                                </p:cTn>
                              </p:par>
                              <p:par>
                                <p:cTn id="146" presetID="2" presetClass="exit" presetSubtype="9" fill="hold" grpId="3" nodeType="withEffect">
                                  <p:stCondLst>
                                    <p:cond delay="0"/>
                                  </p:stCondLst>
                                  <p:childTnLst>
                                    <p:anim calcmode="lin" valueType="num">
                                      <p:cBhvr additive="base">
                                        <p:cTn id="147" dur="3000"/>
                                        <p:tgtEl>
                                          <p:spTgt spid="14"/>
                                        </p:tgtEl>
                                        <p:attrNameLst>
                                          <p:attrName>ppt_x</p:attrName>
                                        </p:attrNameLst>
                                      </p:cBhvr>
                                      <p:tavLst>
                                        <p:tav tm="0">
                                          <p:val>
                                            <p:strVal val="ppt_x"/>
                                          </p:val>
                                        </p:tav>
                                        <p:tav tm="100000">
                                          <p:val>
                                            <p:strVal val="0-ppt_w/2"/>
                                          </p:val>
                                        </p:tav>
                                      </p:tavLst>
                                    </p:anim>
                                    <p:anim calcmode="lin" valueType="num">
                                      <p:cBhvr additive="base">
                                        <p:cTn id="148" dur="3000"/>
                                        <p:tgtEl>
                                          <p:spTgt spid="14"/>
                                        </p:tgtEl>
                                        <p:attrNameLst>
                                          <p:attrName>ppt_y</p:attrName>
                                        </p:attrNameLst>
                                      </p:cBhvr>
                                      <p:tavLst>
                                        <p:tav tm="0">
                                          <p:val>
                                            <p:strVal val="ppt_y"/>
                                          </p:val>
                                        </p:tav>
                                        <p:tav tm="100000">
                                          <p:val>
                                            <p:strVal val="0-ppt_h/2"/>
                                          </p:val>
                                        </p:tav>
                                      </p:tavLst>
                                    </p:anim>
                                    <p:set>
                                      <p:cBhvr>
                                        <p:cTn id="149" dur="1" fill="hold">
                                          <p:stCondLst>
                                            <p:cond delay="2999"/>
                                          </p:stCondLst>
                                        </p:cTn>
                                        <p:tgtEl>
                                          <p:spTgt spid="14"/>
                                        </p:tgtEl>
                                        <p:attrNameLst>
                                          <p:attrName>style.visibility</p:attrName>
                                        </p:attrNameLst>
                                      </p:cBhvr>
                                      <p:to>
                                        <p:strVal val="hidden"/>
                                      </p:to>
                                    </p:set>
                                  </p:childTnLst>
                                </p:cTn>
                              </p:par>
                              <p:par>
                                <p:cTn id="150" presetID="2" presetClass="exit" presetSubtype="9" fill="hold" grpId="3" nodeType="withEffect">
                                  <p:stCondLst>
                                    <p:cond delay="0"/>
                                  </p:stCondLst>
                                  <p:childTnLst>
                                    <p:anim calcmode="lin" valueType="num">
                                      <p:cBhvr additive="base">
                                        <p:cTn id="151" dur="3000"/>
                                        <p:tgtEl>
                                          <p:spTgt spid="15"/>
                                        </p:tgtEl>
                                        <p:attrNameLst>
                                          <p:attrName>ppt_x</p:attrName>
                                        </p:attrNameLst>
                                      </p:cBhvr>
                                      <p:tavLst>
                                        <p:tav tm="0">
                                          <p:val>
                                            <p:strVal val="ppt_x"/>
                                          </p:val>
                                        </p:tav>
                                        <p:tav tm="100000">
                                          <p:val>
                                            <p:strVal val="0-ppt_w/2"/>
                                          </p:val>
                                        </p:tav>
                                      </p:tavLst>
                                    </p:anim>
                                    <p:anim calcmode="lin" valueType="num">
                                      <p:cBhvr additive="base">
                                        <p:cTn id="152" dur="3000"/>
                                        <p:tgtEl>
                                          <p:spTgt spid="15"/>
                                        </p:tgtEl>
                                        <p:attrNameLst>
                                          <p:attrName>ppt_y</p:attrName>
                                        </p:attrNameLst>
                                      </p:cBhvr>
                                      <p:tavLst>
                                        <p:tav tm="0">
                                          <p:val>
                                            <p:strVal val="ppt_y"/>
                                          </p:val>
                                        </p:tav>
                                        <p:tav tm="100000">
                                          <p:val>
                                            <p:strVal val="0-ppt_h/2"/>
                                          </p:val>
                                        </p:tav>
                                      </p:tavLst>
                                    </p:anim>
                                    <p:set>
                                      <p:cBhvr>
                                        <p:cTn id="153" dur="1" fill="hold">
                                          <p:stCondLst>
                                            <p:cond delay="2999"/>
                                          </p:stCondLst>
                                        </p:cTn>
                                        <p:tgtEl>
                                          <p:spTgt spid="15"/>
                                        </p:tgtEl>
                                        <p:attrNameLst>
                                          <p:attrName>style.visibility</p:attrName>
                                        </p:attrNameLst>
                                      </p:cBhvr>
                                      <p:to>
                                        <p:strVal val="hidden"/>
                                      </p:to>
                                    </p:set>
                                  </p:childTnLst>
                                </p:cTn>
                              </p:par>
                              <p:par>
                                <p:cTn id="154" presetID="2" presetClass="exit" presetSubtype="3" fill="hold" grpId="3" nodeType="withEffect">
                                  <p:stCondLst>
                                    <p:cond delay="0"/>
                                  </p:stCondLst>
                                  <p:childTnLst>
                                    <p:anim calcmode="lin" valueType="num">
                                      <p:cBhvr additive="base">
                                        <p:cTn id="155" dur="3000"/>
                                        <p:tgtEl>
                                          <p:spTgt spid="6"/>
                                        </p:tgtEl>
                                        <p:attrNameLst>
                                          <p:attrName>ppt_x</p:attrName>
                                        </p:attrNameLst>
                                      </p:cBhvr>
                                      <p:tavLst>
                                        <p:tav tm="0">
                                          <p:val>
                                            <p:strVal val="ppt_x"/>
                                          </p:val>
                                        </p:tav>
                                        <p:tav tm="100000">
                                          <p:val>
                                            <p:strVal val="1+ppt_w/2"/>
                                          </p:val>
                                        </p:tav>
                                      </p:tavLst>
                                    </p:anim>
                                    <p:anim calcmode="lin" valueType="num">
                                      <p:cBhvr additive="base">
                                        <p:cTn id="156" dur="3000"/>
                                        <p:tgtEl>
                                          <p:spTgt spid="6"/>
                                        </p:tgtEl>
                                        <p:attrNameLst>
                                          <p:attrName>ppt_y</p:attrName>
                                        </p:attrNameLst>
                                      </p:cBhvr>
                                      <p:tavLst>
                                        <p:tav tm="0">
                                          <p:val>
                                            <p:strVal val="ppt_y"/>
                                          </p:val>
                                        </p:tav>
                                        <p:tav tm="100000">
                                          <p:val>
                                            <p:strVal val="0-ppt_h/2"/>
                                          </p:val>
                                        </p:tav>
                                      </p:tavLst>
                                    </p:anim>
                                    <p:set>
                                      <p:cBhvr>
                                        <p:cTn id="157" dur="1" fill="hold">
                                          <p:stCondLst>
                                            <p:cond delay="2999"/>
                                          </p:stCondLst>
                                        </p:cTn>
                                        <p:tgtEl>
                                          <p:spTgt spid="6"/>
                                        </p:tgtEl>
                                        <p:attrNameLst>
                                          <p:attrName>style.visibility</p:attrName>
                                        </p:attrNameLst>
                                      </p:cBhvr>
                                      <p:to>
                                        <p:strVal val="hidden"/>
                                      </p:to>
                                    </p:set>
                                  </p:childTnLst>
                                </p:cTn>
                              </p:par>
                              <p:par>
                                <p:cTn id="158" presetID="2" presetClass="exit" presetSubtype="3" fill="hold" grpId="3" nodeType="withEffect">
                                  <p:stCondLst>
                                    <p:cond delay="0"/>
                                  </p:stCondLst>
                                  <p:childTnLst>
                                    <p:anim calcmode="lin" valueType="num">
                                      <p:cBhvr additive="base">
                                        <p:cTn id="159" dur="3000"/>
                                        <p:tgtEl>
                                          <p:spTgt spid="8"/>
                                        </p:tgtEl>
                                        <p:attrNameLst>
                                          <p:attrName>ppt_x</p:attrName>
                                        </p:attrNameLst>
                                      </p:cBhvr>
                                      <p:tavLst>
                                        <p:tav tm="0">
                                          <p:val>
                                            <p:strVal val="ppt_x"/>
                                          </p:val>
                                        </p:tav>
                                        <p:tav tm="100000">
                                          <p:val>
                                            <p:strVal val="1+ppt_w/2"/>
                                          </p:val>
                                        </p:tav>
                                      </p:tavLst>
                                    </p:anim>
                                    <p:anim calcmode="lin" valueType="num">
                                      <p:cBhvr additive="base">
                                        <p:cTn id="160" dur="3000"/>
                                        <p:tgtEl>
                                          <p:spTgt spid="8"/>
                                        </p:tgtEl>
                                        <p:attrNameLst>
                                          <p:attrName>ppt_y</p:attrName>
                                        </p:attrNameLst>
                                      </p:cBhvr>
                                      <p:tavLst>
                                        <p:tav tm="0">
                                          <p:val>
                                            <p:strVal val="ppt_y"/>
                                          </p:val>
                                        </p:tav>
                                        <p:tav tm="100000">
                                          <p:val>
                                            <p:strVal val="0-ppt_h/2"/>
                                          </p:val>
                                        </p:tav>
                                      </p:tavLst>
                                    </p:anim>
                                    <p:set>
                                      <p:cBhvr>
                                        <p:cTn id="161" dur="1" fill="hold">
                                          <p:stCondLst>
                                            <p:cond delay="2999"/>
                                          </p:stCondLst>
                                        </p:cTn>
                                        <p:tgtEl>
                                          <p:spTgt spid="8"/>
                                        </p:tgtEl>
                                        <p:attrNameLst>
                                          <p:attrName>style.visibility</p:attrName>
                                        </p:attrNameLst>
                                      </p:cBhvr>
                                      <p:to>
                                        <p:strVal val="hidden"/>
                                      </p:to>
                                    </p:set>
                                  </p:childTnLst>
                                </p:cTn>
                              </p:par>
                              <p:par>
                                <p:cTn id="162" presetID="2" presetClass="exit" presetSubtype="3" fill="hold" grpId="3" nodeType="withEffect">
                                  <p:stCondLst>
                                    <p:cond delay="0"/>
                                  </p:stCondLst>
                                  <p:childTnLst>
                                    <p:anim calcmode="lin" valueType="num">
                                      <p:cBhvr additive="base">
                                        <p:cTn id="163" dur="3000"/>
                                        <p:tgtEl>
                                          <p:spTgt spid="11"/>
                                        </p:tgtEl>
                                        <p:attrNameLst>
                                          <p:attrName>ppt_x</p:attrName>
                                        </p:attrNameLst>
                                      </p:cBhvr>
                                      <p:tavLst>
                                        <p:tav tm="0">
                                          <p:val>
                                            <p:strVal val="ppt_x"/>
                                          </p:val>
                                        </p:tav>
                                        <p:tav tm="100000">
                                          <p:val>
                                            <p:strVal val="1+ppt_w/2"/>
                                          </p:val>
                                        </p:tav>
                                      </p:tavLst>
                                    </p:anim>
                                    <p:anim calcmode="lin" valueType="num">
                                      <p:cBhvr additive="base">
                                        <p:cTn id="164" dur="3000"/>
                                        <p:tgtEl>
                                          <p:spTgt spid="11"/>
                                        </p:tgtEl>
                                        <p:attrNameLst>
                                          <p:attrName>ppt_y</p:attrName>
                                        </p:attrNameLst>
                                      </p:cBhvr>
                                      <p:tavLst>
                                        <p:tav tm="0">
                                          <p:val>
                                            <p:strVal val="ppt_y"/>
                                          </p:val>
                                        </p:tav>
                                        <p:tav tm="100000">
                                          <p:val>
                                            <p:strVal val="0-ppt_h/2"/>
                                          </p:val>
                                        </p:tav>
                                      </p:tavLst>
                                    </p:anim>
                                    <p:set>
                                      <p:cBhvr>
                                        <p:cTn id="165" dur="1" fill="hold">
                                          <p:stCondLst>
                                            <p:cond delay="2999"/>
                                          </p:stCondLst>
                                        </p:cTn>
                                        <p:tgtEl>
                                          <p:spTgt spid="11"/>
                                        </p:tgtEl>
                                        <p:attrNameLst>
                                          <p:attrName>style.visibility</p:attrName>
                                        </p:attrNameLst>
                                      </p:cBhvr>
                                      <p:to>
                                        <p:strVal val="hidden"/>
                                      </p:to>
                                    </p:set>
                                  </p:childTnLst>
                                </p:cTn>
                              </p:par>
                              <p:par>
                                <p:cTn id="166" presetID="2" presetClass="exit" presetSubtype="3" fill="hold" grpId="3" nodeType="withEffect">
                                  <p:stCondLst>
                                    <p:cond delay="0"/>
                                  </p:stCondLst>
                                  <p:childTnLst>
                                    <p:anim calcmode="lin" valueType="num">
                                      <p:cBhvr additive="base">
                                        <p:cTn id="167" dur="3000"/>
                                        <p:tgtEl>
                                          <p:spTgt spid="12"/>
                                        </p:tgtEl>
                                        <p:attrNameLst>
                                          <p:attrName>ppt_x</p:attrName>
                                        </p:attrNameLst>
                                      </p:cBhvr>
                                      <p:tavLst>
                                        <p:tav tm="0">
                                          <p:val>
                                            <p:strVal val="ppt_x"/>
                                          </p:val>
                                        </p:tav>
                                        <p:tav tm="100000">
                                          <p:val>
                                            <p:strVal val="1+ppt_w/2"/>
                                          </p:val>
                                        </p:tav>
                                      </p:tavLst>
                                    </p:anim>
                                    <p:anim calcmode="lin" valueType="num">
                                      <p:cBhvr additive="base">
                                        <p:cTn id="168" dur="3000"/>
                                        <p:tgtEl>
                                          <p:spTgt spid="12"/>
                                        </p:tgtEl>
                                        <p:attrNameLst>
                                          <p:attrName>ppt_y</p:attrName>
                                        </p:attrNameLst>
                                      </p:cBhvr>
                                      <p:tavLst>
                                        <p:tav tm="0">
                                          <p:val>
                                            <p:strVal val="ppt_y"/>
                                          </p:val>
                                        </p:tav>
                                        <p:tav tm="100000">
                                          <p:val>
                                            <p:strVal val="0-ppt_h/2"/>
                                          </p:val>
                                        </p:tav>
                                      </p:tavLst>
                                    </p:anim>
                                    <p:set>
                                      <p:cBhvr>
                                        <p:cTn id="169" dur="1" fill="hold">
                                          <p:stCondLst>
                                            <p:cond delay="2999"/>
                                          </p:stCondLst>
                                        </p:cTn>
                                        <p:tgtEl>
                                          <p:spTgt spid="12"/>
                                        </p:tgtEl>
                                        <p:attrNameLst>
                                          <p:attrName>style.visibility</p:attrName>
                                        </p:attrNameLst>
                                      </p:cBhvr>
                                      <p:to>
                                        <p:strVal val="hidden"/>
                                      </p:to>
                                    </p:set>
                                  </p:childTnLst>
                                </p:cTn>
                              </p:par>
                              <p:par>
                                <p:cTn id="170" presetID="2" presetClass="exit" presetSubtype="3" fill="hold" grpId="3" nodeType="withEffect">
                                  <p:stCondLst>
                                    <p:cond delay="0"/>
                                  </p:stCondLst>
                                  <p:childTnLst>
                                    <p:anim calcmode="lin" valueType="num">
                                      <p:cBhvr additive="base">
                                        <p:cTn id="171" dur="3000"/>
                                        <p:tgtEl>
                                          <p:spTgt spid="16"/>
                                        </p:tgtEl>
                                        <p:attrNameLst>
                                          <p:attrName>ppt_x</p:attrName>
                                        </p:attrNameLst>
                                      </p:cBhvr>
                                      <p:tavLst>
                                        <p:tav tm="0">
                                          <p:val>
                                            <p:strVal val="ppt_x"/>
                                          </p:val>
                                        </p:tav>
                                        <p:tav tm="100000">
                                          <p:val>
                                            <p:strVal val="1+ppt_w/2"/>
                                          </p:val>
                                        </p:tav>
                                      </p:tavLst>
                                    </p:anim>
                                    <p:anim calcmode="lin" valueType="num">
                                      <p:cBhvr additive="base">
                                        <p:cTn id="172" dur="3000"/>
                                        <p:tgtEl>
                                          <p:spTgt spid="16"/>
                                        </p:tgtEl>
                                        <p:attrNameLst>
                                          <p:attrName>ppt_y</p:attrName>
                                        </p:attrNameLst>
                                      </p:cBhvr>
                                      <p:tavLst>
                                        <p:tav tm="0">
                                          <p:val>
                                            <p:strVal val="ppt_y"/>
                                          </p:val>
                                        </p:tav>
                                        <p:tav tm="100000">
                                          <p:val>
                                            <p:strVal val="0-ppt_h/2"/>
                                          </p:val>
                                        </p:tav>
                                      </p:tavLst>
                                    </p:anim>
                                    <p:set>
                                      <p:cBhvr>
                                        <p:cTn id="173" dur="1" fill="hold">
                                          <p:stCondLst>
                                            <p:cond delay="2999"/>
                                          </p:stCondLst>
                                        </p:cTn>
                                        <p:tgtEl>
                                          <p:spTgt spid="16"/>
                                        </p:tgtEl>
                                        <p:attrNameLst>
                                          <p:attrName>style.visibility</p:attrName>
                                        </p:attrNameLst>
                                      </p:cBhvr>
                                      <p:to>
                                        <p:strVal val="hidden"/>
                                      </p:to>
                                    </p:set>
                                  </p:childTnLst>
                                </p:cTn>
                              </p:par>
                              <p:par>
                                <p:cTn id="174" presetID="2" presetClass="exit" presetSubtype="3" fill="hold" grpId="3" nodeType="withEffect">
                                  <p:stCondLst>
                                    <p:cond delay="0"/>
                                  </p:stCondLst>
                                  <p:childTnLst>
                                    <p:anim calcmode="lin" valueType="num">
                                      <p:cBhvr additive="base">
                                        <p:cTn id="175" dur="3000"/>
                                        <p:tgtEl>
                                          <p:spTgt spid="17"/>
                                        </p:tgtEl>
                                        <p:attrNameLst>
                                          <p:attrName>ppt_x</p:attrName>
                                        </p:attrNameLst>
                                      </p:cBhvr>
                                      <p:tavLst>
                                        <p:tav tm="0">
                                          <p:val>
                                            <p:strVal val="ppt_x"/>
                                          </p:val>
                                        </p:tav>
                                        <p:tav tm="100000">
                                          <p:val>
                                            <p:strVal val="1+ppt_w/2"/>
                                          </p:val>
                                        </p:tav>
                                      </p:tavLst>
                                    </p:anim>
                                    <p:anim calcmode="lin" valueType="num">
                                      <p:cBhvr additive="base">
                                        <p:cTn id="176" dur="3000"/>
                                        <p:tgtEl>
                                          <p:spTgt spid="17"/>
                                        </p:tgtEl>
                                        <p:attrNameLst>
                                          <p:attrName>ppt_y</p:attrName>
                                        </p:attrNameLst>
                                      </p:cBhvr>
                                      <p:tavLst>
                                        <p:tav tm="0">
                                          <p:val>
                                            <p:strVal val="ppt_y"/>
                                          </p:val>
                                        </p:tav>
                                        <p:tav tm="100000">
                                          <p:val>
                                            <p:strVal val="0-ppt_h/2"/>
                                          </p:val>
                                        </p:tav>
                                      </p:tavLst>
                                    </p:anim>
                                    <p:set>
                                      <p:cBhvr>
                                        <p:cTn id="177" dur="1" fill="hold">
                                          <p:stCondLst>
                                            <p:cond delay="2999"/>
                                          </p:stCondLst>
                                        </p:cTn>
                                        <p:tgtEl>
                                          <p:spTgt spid="17"/>
                                        </p:tgtEl>
                                        <p:attrNameLst>
                                          <p:attrName>style.visibility</p:attrName>
                                        </p:attrNameLst>
                                      </p:cBhvr>
                                      <p:to>
                                        <p:strVal val="hidden"/>
                                      </p:to>
                                    </p:set>
                                  </p:childTnLst>
                                </p:cTn>
                              </p:par>
                              <p:par>
                                <p:cTn id="178" presetID="19" presetClass="exit" presetSubtype="5" fill="hold" grpId="4" nodeType="withEffect">
                                  <p:stCondLst>
                                    <p:cond delay="0"/>
                                  </p:stCondLst>
                                  <p:childTnLst>
                                    <p:anim calcmode="lin" valueType="num">
                                      <p:cBhvr>
                                        <p:cTn id="179" dur="3000"/>
                                        <p:tgtEl>
                                          <p:spTgt spid="5"/>
                                        </p:tgtEl>
                                        <p:attrNameLst>
                                          <p:attrName>ppt_w</p:attrName>
                                        </p:attrNameLst>
                                      </p:cBhvr>
                                      <p:tavLst>
                                        <p:tav tm="0">
                                          <p:val>
                                            <p:strVal val="ppt_w"/>
                                          </p:val>
                                        </p:tav>
                                        <p:tav tm="100000">
                                          <p:val>
                                            <p:strVal val="ppt_w"/>
                                          </p:val>
                                        </p:tav>
                                      </p:tavLst>
                                    </p:anim>
                                    <p:anim calcmode="lin" valueType="num">
                                      <p:cBhvr>
                                        <p:cTn id="180"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1" dur="1" fill="hold">
                                          <p:stCondLst>
                                            <p:cond delay="2999"/>
                                          </p:stCondLst>
                                        </p:cTn>
                                        <p:tgtEl>
                                          <p:spTgt spid="5"/>
                                        </p:tgtEl>
                                        <p:attrNameLst>
                                          <p:attrName>style.visibility</p:attrName>
                                        </p:attrNameLst>
                                      </p:cBhvr>
                                      <p:to>
                                        <p:strVal val="hidden"/>
                                      </p:to>
                                    </p:set>
                                  </p:childTnLst>
                                </p:cTn>
                              </p:par>
                              <p:par>
                                <p:cTn id="182" presetID="19" presetClass="exit" presetSubtype="5" fill="hold" grpId="4" nodeType="withEffect">
                                  <p:stCondLst>
                                    <p:cond delay="0"/>
                                  </p:stCondLst>
                                  <p:childTnLst>
                                    <p:anim calcmode="lin" valueType="num">
                                      <p:cBhvr>
                                        <p:cTn id="183" dur="3000"/>
                                        <p:tgtEl>
                                          <p:spTgt spid="7"/>
                                        </p:tgtEl>
                                        <p:attrNameLst>
                                          <p:attrName>ppt_w</p:attrName>
                                        </p:attrNameLst>
                                      </p:cBhvr>
                                      <p:tavLst>
                                        <p:tav tm="0">
                                          <p:val>
                                            <p:strVal val="ppt_w"/>
                                          </p:val>
                                        </p:tav>
                                        <p:tav tm="100000">
                                          <p:val>
                                            <p:strVal val="ppt_w"/>
                                          </p:val>
                                        </p:tav>
                                      </p:tavLst>
                                    </p:anim>
                                    <p:anim calcmode="lin" valueType="num">
                                      <p:cBhvr>
                                        <p:cTn id="184"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5" dur="1" fill="hold">
                                          <p:stCondLst>
                                            <p:cond delay="2999"/>
                                          </p:stCondLst>
                                        </p:cTn>
                                        <p:tgtEl>
                                          <p:spTgt spid="7"/>
                                        </p:tgtEl>
                                        <p:attrNameLst>
                                          <p:attrName>style.visibility</p:attrName>
                                        </p:attrNameLst>
                                      </p:cBhvr>
                                      <p:to>
                                        <p:strVal val="hidden"/>
                                      </p:to>
                                    </p:set>
                                  </p:childTnLst>
                                </p:cTn>
                              </p:par>
                              <p:par>
                                <p:cTn id="186" presetID="19" presetClass="exit" presetSubtype="5" fill="hold" grpId="4" nodeType="withEffect">
                                  <p:stCondLst>
                                    <p:cond delay="0"/>
                                  </p:stCondLst>
                                  <p:childTnLst>
                                    <p:anim calcmode="lin" valueType="num">
                                      <p:cBhvr>
                                        <p:cTn id="187" dur="3000"/>
                                        <p:tgtEl>
                                          <p:spTgt spid="9"/>
                                        </p:tgtEl>
                                        <p:attrNameLst>
                                          <p:attrName>ppt_w</p:attrName>
                                        </p:attrNameLst>
                                      </p:cBhvr>
                                      <p:tavLst>
                                        <p:tav tm="0">
                                          <p:val>
                                            <p:strVal val="ppt_w"/>
                                          </p:val>
                                        </p:tav>
                                        <p:tav tm="100000">
                                          <p:val>
                                            <p:strVal val="ppt_w"/>
                                          </p:val>
                                        </p:tav>
                                      </p:tavLst>
                                    </p:anim>
                                    <p:anim calcmode="lin" valueType="num">
                                      <p:cBhvr>
                                        <p:cTn id="188"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9" dur="1" fill="hold">
                                          <p:stCondLst>
                                            <p:cond delay="2999"/>
                                          </p:stCondLst>
                                        </p:cTn>
                                        <p:tgtEl>
                                          <p:spTgt spid="9"/>
                                        </p:tgtEl>
                                        <p:attrNameLst>
                                          <p:attrName>style.visibility</p:attrName>
                                        </p:attrNameLst>
                                      </p:cBhvr>
                                      <p:to>
                                        <p:strVal val="hidden"/>
                                      </p:to>
                                    </p:set>
                                  </p:childTnLst>
                                </p:cTn>
                              </p:par>
                              <p:par>
                                <p:cTn id="190" presetID="19" presetClass="exit" presetSubtype="5" fill="hold" grpId="4" nodeType="withEffect">
                                  <p:stCondLst>
                                    <p:cond delay="0"/>
                                  </p:stCondLst>
                                  <p:childTnLst>
                                    <p:anim calcmode="lin" valueType="num">
                                      <p:cBhvr>
                                        <p:cTn id="191" dur="3000"/>
                                        <p:tgtEl>
                                          <p:spTgt spid="10"/>
                                        </p:tgtEl>
                                        <p:attrNameLst>
                                          <p:attrName>ppt_w</p:attrName>
                                        </p:attrNameLst>
                                      </p:cBhvr>
                                      <p:tavLst>
                                        <p:tav tm="0">
                                          <p:val>
                                            <p:strVal val="ppt_w"/>
                                          </p:val>
                                        </p:tav>
                                        <p:tav tm="100000">
                                          <p:val>
                                            <p:strVal val="ppt_w"/>
                                          </p:val>
                                        </p:tav>
                                      </p:tavLst>
                                    </p:anim>
                                    <p:anim calcmode="lin" valueType="num">
                                      <p:cBhvr>
                                        <p:cTn id="192"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3" dur="1" fill="hold">
                                          <p:stCondLst>
                                            <p:cond delay="2999"/>
                                          </p:stCondLst>
                                        </p:cTn>
                                        <p:tgtEl>
                                          <p:spTgt spid="10"/>
                                        </p:tgtEl>
                                        <p:attrNameLst>
                                          <p:attrName>style.visibility</p:attrName>
                                        </p:attrNameLst>
                                      </p:cBhvr>
                                      <p:to>
                                        <p:strVal val="hidden"/>
                                      </p:to>
                                    </p:set>
                                  </p:childTnLst>
                                </p:cTn>
                              </p:par>
                              <p:par>
                                <p:cTn id="194" presetID="19" presetClass="exit" presetSubtype="5" fill="hold" grpId="4" nodeType="withEffect">
                                  <p:stCondLst>
                                    <p:cond delay="0"/>
                                  </p:stCondLst>
                                  <p:childTnLst>
                                    <p:anim calcmode="lin" valueType="num">
                                      <p:cBhvr>
                                        <p:cTn id="195" dur="3000"/>
                                        <p:tgtEl>
                                          <p:spTgt spid="13"/>
                                        </p:tgtEl>
                                        <p:attrNameLst>
                                          <p:attrName>ppt_w</p:attrName>
                                        </p:attrNameLst>
                                      </p:cBhvr>
                                      <p:tavLst>
                                        <p:tav tm="0">
                                          <p:val>
                                            <p:strVal val="ppt_w"/>
                                          </p:val>
                                        </p:tav>
                                        <p:tav tm="100000">
                                          <p:val>
                                            <p:strVal val="ppt_w"/>
                                          </p:val>
                                        </p:tav>
                                      </p:tavLst>
                                    </p:anim>
                                    <p:anim calcmode="lin" valueType="num">
                                      <p:cBhvr>
                                        <p:cTn id="196"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7" dur="1" fill="hold">
                                          <p:stCondLst>
                                            <p:cond delay="2999"/>
                                          </p:stCondLst>
                                        </p:cTn>
                                        <p:tgtEl>
                                          <p:spTgt spid="13"/>
                                        </p:tgtEl>
                                        <p:attrNameLst>
                                          <p:attrName>style.visibility</p:attrName>
                                        </p:attrNameLst>
                                      </p:cBhvr>
                                      <p:to>
                                        <p:strVal val="hidden"/>
                                      </p:to>
                                    </p:set>
                                  </p:childTnLst>
                                </p:cTn>
                              </p:par>
                              <p:par>
                                <p:cTn id="198" presetID="19" presetClass="exit" presetSubtype="5" fill="hold" grpId="4" nodeType="withEffect">
                                  <p:stCondLst>
                                    <p:cond delay="0"/>
                                  </p:stCondLst>
                                  <p:childTnLst>
                                    <p:anim calcmode="lin" valueType="num">
                                      <p:cBhvr>
                                        <p:cTn id="199" dur="3000"/>
                                        <p:tgtEl>
                                          <p:spTgt spid="14"/>
                                        </p:tgtEl>
                                        <p:attrNameLst>
                                          <p:attrName>ppt_w</p:attrName>
                                        </p:attrNameLst>
                                      </p:cBhvr>
                                      <p:tavLst>
                                        <p:tav tm="0">
                                          <p:val>
                                            <p:strVal val="ppt_w"/>
                                          </p:val>
                                        </p:tav>
                                        <p:tav tm="100000">
                                          <p:val>
                                            <p:strVal val="ppt_w"/>
                                          </p:val>
                                        </p:tav>
                                      </p:tavLst>
                                    </p:anim>
                                    <p:anim calcmode="lin" valueType="num">
                                      <p:cBhvr>
                                        <p:cTn id="200" dur="3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1" dur="1" fill="hold">
                                          <p:stCondLst>
                                            <p:cond delay="2999"/>
                                          </p:stCondLst>
                                        </p:cTn>
                                        <p:tgtEl>
                                          <p:spTgt spid="14"/>
                                        </p:tgtEl>
                                        <p:attrNameLst>
                                          <p:attrName>style.visibility</p:attrName>
                                        </p:attrNameLst>
                                      </p:cBhvr>
                                      <p:to>
                                        <p:strVal val="hidden"/>
                                      </p:to>
                                    </p:set>
                                  </p:childTnLst>
                                </p:cTn>
                              </p:par>
                              <p:par>
                                <p:cTn id="202" presetID="19" presetClass="exit" presetSubtype="5" fill="hold" grpId="4" nodeType="withEffect">
                                  <p:stCondLst>
                                    <p:cond delay="0"/>
                                  </p:stCondLst>
                                  <p:childTnLst>
                                    <p:anim calcmode="lin" valueType="num">
                                      <p:cBhvr>
                                        <p:cTn id="203" dur="3000"/>
                                        <p:tgtEl>
                                          <p:spTgt spid="15"/>
                                        </p:tgtEl>
                                        <p:attrNameLst>
                                          <p:attrName>ppt_w</p:attrName>
                                        </p:attrNameLst>
                                      </p:cBhvr>
                                      <p:tavLst>
                                        <p:tav tm="0">
                                          <p:val>
                                            <p:strVal val="ppt_w"/>
                                          </p:val>
                                        </p:tav>
                                        <p:tav tm="100000">
                                          <p:val>
                                            <p:strVal val="ppt_w"/>
                                          </p:val>
                                        </p:tav>
                                      </p:tavLst>
                                    </p:anim>
                                    <p:anim calcmode="lin" valueType="num">
                                      <p:cBhvr>
                                        <p:cTn id="204" dur="3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5" dur="1" fill="hold">
                                          <p:stCondLst>
                                            <p:cond delay="2999"/>
                                          </p:stCondLst>
                                        </p:cTn>
                                        <p:tgtEl>
                                          <p:spTgt spid="15"/>
                                        </p:tgtEl>
                                        <p:attrNameLst>
                                          <p:attrName>style.visibility</p:attrName>
                                        </p:attrNameLst>
                                      </p:cBhvr>
                                      <p:to>
                                        <p:strVal val="hidden"/>
                                      </p:to>
                                    </p:set>
                                  </p:childTnLst>
                                </p:cTn>
                              </p:par>
                              <p:par>
                                <p:cTn id="206" presetID="19" presetClass="exit" presetSubtype="5" fill="hold" grpId="4" nodeType="withEffect">
                                  <p:stCondLst>
                                    <p:cond delay="0"/>
                                  </p:stCondLst>
                                  <p:childTnLst>
                                    <p:anim calcmode="lin" valueType="num">
                                      <p:cBhvr>
                                        <p:cTn id="207" dur="3000"/>
                                        <p:tgtEl>
                                          <p:spTgt spid="6"/>
                                        </p:tgtEl>
                                        <p:attrNameLst>
                                          <p:attrName>ppt_w</p:attrName>
                                        </p:attrNameLst>
                                      </p:cBhvr>
                                      <p:tavLst>
                                        <p:tav tm="0">
                                          <p:val>
                                            <p:strVal val="ppt_w"/>
                                          </p:val>
                                        </p:tav>
                                        <p:tav tm="100000">
                                          <p:val>
                                            <p:strVal val="ppt_w"/>
                                          </p:val>
                                        </p:tav>
                                      </p:tavLst>
                                    </p:anim>
                                    <p:anim calcmode="lin" valueType="num">
                                      <p:cBhvr>
                                        <p:cTn id="208"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9" dur="1" fill="hold">
                                          <p:stCondLst>
                                            <p:cond delay="2999"/>
                                          </p:stCondLst>
                                        </p:cTn>
                                        <p:tgtEl>
                                          <p:spTgt spid="6"/>
                                        </p:tgtEl>
                                        <p:attrNameLst>
                                          <p:attrName>style.visibility</p:attrName>
                                        </p:attrNameLst>
                                      </p:cBhvr>
                                      <p:to>
                                        <p:strVal val="hidden"/>
                                      </p:to>
                                    </p:set>
                                  </p:childTnLst>
                                </p:cTn>
                              </p:par>
                              <p:par>
                                <p:cTn id="210" presetID="19" presetClass="exit" presetSubtype="5" fill="hold" grpId="4" nodeType="withEffect">
                                  <p:stCondLst>
                                    <p:cond delay="0"/>
                                  </p:stCondLst>
                                  <p:childTnLst>
                                    <p:anim calcmode="lin" valueType="num">
                                      <p:cBhvr>
                                        <p:cTn id="211" dur="3000"/>
                                        <p:tgtEl>
                                          <p:spTgt spid="8"/>
                                        </p:tgtEl>
                                        <p:attrNameLst>
                                          <p:attrName>ppt_w</p:attrName>
                                        </p:attrNameLst>
                                      </p:cBhvr>
                                      <p:tavLst>
                                        <p:tav tm="0">
                                          <p:val>
                                            <p:strVal val="ppt_w"/>
                                          </p:val>
                                        </p:tav>
                                        <p:tav tm="100000">
                                          <p:val>
                                            <p:strVal val="ppt_w"/>
                                          </p:val>
                                        </p:tav>
                                      </p:tavLst>
                                    </p:anim>
                                    <p:anim calcmode="lin" valueType="num">
                                      <p:cBhvr>
                                        <p:cTn id="212"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13" dur="1" fill="hold">
                                          <p:stCondLst>
                                            <p:cond delay="2999"/>
                                          </p:stCondLst>
                                        </p:cTn>
                                        <p:tgtEl>
                                          <p:spTgt spid="8"/>
                                        </p:tgtEl>
                                        <p:attrNameLst>
                                          <p:attrName>style.visibility</p:attrName>
                                        </p:attrNameLst>
                                      </p:cBhvr>
                                      <p:to>
                                        <p:strVal val="hidden"/>
                                      </p:to>
                                    </p:set>
                                  </p:childTnLst>
                                </p:cTn>
                              </p:par>
                              <p:par>
                                <p:cTn id="214" presetID="19" presetClass="exit" presetSubtype="5" fill="hold" grpId="4" nodeType="withEffect">
                                  <p:stCondLst>
                                    <p:cond delay="0"/>
                                  </p:stCondLst>
                                  <p:childTnLst>
                                    <p:anim calcmode="lin" valueType="num">
                                      <p:cBhvr>
                                        <p:cTn id="215" dur="3000"/>
                                        <p:tgtEl>
                                          <p:spTgt spid="11"/>
                                        </p:tgtEl>
                                        <p:attrNameLst>
                                          <p:attrName>ppt_w</p:attrName>
                                        </p:attrNameLst>
                                      </p:cBhvr>
                                      <p:tavLst>
                                        <p:tav tm="0">
                                          <p:val>
                                            <p:strVal val="ppt_w"/>
                                          </p:val>
                                        </p:tav>
                                        <p:tav tm="100000">
                                          <p:val>
                                            <p:strVal val="ppt_w"/>
                                          </p:val>
                                        </p:tav>
                                      </p:tavLst>
                                    </p:anim>
                                    <p:anim calcmode="lin" valueType="num">
                                      <p:cBhvr>
                                        <p:cTn id="216"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17" dur="1" fill="hold">
                                          <p:stCondLst>
                                            <p:cond delay="2999"/>
                                          </p:stCondLst>
                                        </p:cTn>
                                        <p:tgtEl>
                                          <p:spTgt spid="11"/>
                                        </p:tgtEl>
                                        <p:attrNameLst>
                                          <p:attrName>style.visibility</p:attrName>
                                        </p:attrNameLst>
                                      </p:cBhvr>
                                      <p:to>
                                        <p:strVal val="hidden"/>
                                      </p:to>
                                    </p:set>
                                  </p:childTnLst>
                                </p:cTn>
                              </p:par>
                              <p:par>
                                <p:cTn id="218" presetID="19" presetClass="exit" presetSubtype="5" fill="hold" grpId="4" nodeType="withEffect">
                                  <p:stCondLst>
                                    <p:cond delay="0"/>
                                  </p:stCondLst>
                                  <p:childTnLst>
                                    <p:anim calcmode="lin" valueType="num">
                                      <p:cBhvr>
                                        <p:cTn id="219" dur="3000"/>
                                        <p:tgtEl>
                                          <p:spTgt spid="12"/>
                                        </p:tgtEl>
                                        <p:attrNameLst>
                                          <p:attrName>ppt_w</p:attrName>
                                        </p:attrNameLst>
                                      </p:cBhvr>
                                      <p:tavLst>
                                        <p:tav tm="0">
                                          <p:val>
                                            <p:strVal val="ppt_w"/>
                                          </p:val>
                                        </p:tav>
                                        <p:tav tm="100000">
                                          <p:val>
                                            <p:strVal val="ppt_w"/>
                                          </p:val>
                                        </p:tav>
                                      </p:tavLst>
                                    </p:anim>
                                    <p:anim calcmode="lin" valueType="num">
                                      <p:cBhvr>
                                        <p:cTn id="220"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1" dur="1" fill="hold">
                                          <p:stCondLst>
                                            <p:cond delay="2999"/>
                                          </p:stCondLst>
                                        </p:cTn>
                                        <p:tgtEl>
                                          <p:spTgt spid="12"/>
                                        </p:tgtEl>
                                        <p:attrNameLst>
                                          <p:attrName>style.visibility</p:attrName>
                                        </p:attrNameLst>
                                      </p:cBhvr>
                                      <p:to>
                                        <p:strVal val="hidden"/>
                                      </p:to>
                                    </p:set>
                                  </p:childTnLst>
                                </p:cTn>
                              </p:par>
                              <p:par>
                                <p:cTn id="222" presetID="19" presetClass="exit" presetSubtype="5" fill="hold" grpId="4" nodeType="withEffect">
                                  <p:stCondLst>
                                    <p:cond delay="0"/>
                                  </p:stCondLst>
                                  <p:childTnLst>
                                    <p:anim calcmode="lin" valueType="num">
                                      <p:cBhvr>
                                        <p:cTn id="223" dur="3000"/>
                                        <p:tgtEl>
                                          <p:spTgt spid="16"/>
                                        </p:tgtEl>
                                        <p:attrNameLst>
                                          <p:attrName>ppt_w</p:attrName>
                                        </p:attrNameLst>
                                      </p:cBhvr>
                                      <p:tavLst>
                                        <p:tav tm="0">
                                          <p:val>
                                            <p:strVal val="ppt_w"/>
                                          </p:val>
                                        </p:tav>
                                        <p:tav tm="100000">
                                          <p:val>
                                            <p:strVal val="ppt_w"/>
                                          </p:val>
                                        </p:tav>
                                      </p:tavLst>
                                    </p:anim>
                                    <p:anim calcmode="lin" valueType="num">
                                      <p:cBhvr>
                                        <p:cTn id="224" dur="3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5" dur="1" fill="hold">
                                          <p:stCondLst>
                                            <p:cond delay="2999"/>
                                          </p:stCondLst>
                                        </p:cTn>
                                        <p:tgtEl>
                                          <p:spTgt spid="16"/>
                                        </p:tgtEl>
                                        <p:attrNameLst>
                                          <p:attrName>style.visibility</p:attrName>
                                        </p:attrNameLst>
                                      </p:cBhvr>
                                      <p:to>
                                        <p:strVal val="hidden"/>
                                      </p:to>
                                    </p:set>
                                  </p:childTnLst>
                                </p:cTn>
                              </p:par>
                              <p:par>
                                <p:cTn id="226" presetID="2" presetClass="entr" presetSubtype="4" fill="hold" nodeType="withEffect">
                                  <p:stCondLst>
                                    <p:cond delay="0"/>
                                  </p:stCondLst>
                                  <p:childTnLst>
                                    <p:set>
                                      <p:cBhvr>
                                        <p:cTn id="227" dur="1" fill="hold">
                                          <p:stCondLst>
                                            <p:cond delay="0"/>
                                          </p:stCondLst>
                                        </p:cTn>
                                        <p:tgtEl>
                                          <p:spTgt spid="4"/>
                                        </p:tgtEl>
                                        <p:attrNameLst>
                                          <p:attrName>style.visibility</p:attrName>
                                        </p:attrNameLst>
                                      </p:cBhvr>
                                      <p:to>
                                        <p:strVal val="visible"/>
                                      </p:to>
                                    </p:set>
                                    <p:anim calcmode="lin" valueType="num">
                                      <p:cBhvr additive="base">
                                        <p:cTn id="228" dur="3000" fill="hold"/>
                                        <p:tgtEl>
                                          <p:spTgt spid="4"/>
                                        </p:tgtEl>
                                        <p:attrNameLst>
                                          <p:attrName>ppt_x</p:attrName>
                                        </p:attrNameLst>
                                      </p:cBhvr>
                                      <p:tavLst>
                                        <p:tav tm="0">
                                          <p:val>
                                            <p:strVal val="#ppt_x"/>
                                          </p:val>
                                        </p:tav>
                                        <p:tav tm="100000">
                                          <p:val>
                                            <p:strVal val="#ppt_x"/>
                                          </p:val>
                                        </p:tav>
                                      </p:tavLst>
                                    </p:anim>
                                    <p:anim calcmode="lin" valueType="num">
                                      <p:cBhvr additive="base">
                                        <p:cTn id="229" dur="30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8"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22246-1920x1440.jpg"/>
          <p:cNvPicPr>
            <a:picLocks noChangeAspect="1"/>
          </p:cNvPicPr>
          <p:nvPr/>
        </p:nvPicPr>
        <p:blipFill>
          <a:blip r:embed="rId2"/>
          <a:stretch>
            <a:fillRect/>
          </a:stretch>
        </p:blipFill>
        <p:spPr>
          <a:xfrm>
            <a:off x="0" y="0"/>
            <a:ext cx="9144000" cy="6858000"/>
          </a:xfrm>
          <a:prstGeom prst="rect">
            <a:avLst/>
          </a:prstGeom>
        </p:spPr>
      </p:pic>
      <p:sp>
        <p:nvSpPr>
          <p:cNvPr id="5" name="4 Combinar"/>
          <p:cNvSpPr/>
          <p:nvPr/>
        </p:nvSpPr>
        <p:spPr>
          <a:xfrm rot="10800000">
            <a:off x="285720" y="5857893"/>
            <a:ext cx="2024072" cy="1000107"/>
          </a:xfrm>
          <a:prstGeom prst="flowChartMerge">
            <a:avLst/>
          </a:prstGeom>
          <a:gradFill flip="none" rotWithShape="1">
            <a:gsLst>
              <a:gs pos="78000">
                <a:schemeClr val="bg1">
                  <a:lumMod val="85000"/>
                  <a:lumOff val="15000"/>
                </a:schemeClr>
              </a:gs>
              <a:gs pos="7001">
                <a:srgbClr val="E6E6E6"/>
              </a:gs>
              <a:gs pos="32001">
                <a:srgbClr val="7D8496"/>
              </a:gs>
              <a:gs pos="47000">
                <a:srgbClr val="E6E6E6"/>
              </a:gs>
              <a:gs pos="85001">
                <a:srgbClr val="7D8496"/>
              </a:gs>
              <a:gs pos="100000">
                <a:srgbClr val="E6E6E6"/>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ombinar"/>
          <p:cNvSpPr/>
          <p:nvPr/>
        </p:nvSpPr>
        <p:spPr>
          <a:xfrm rot="10800000">
            <a:off x="285720" y="5429264"/>
            <a:ext cx="2024072" cy="1000107"/>
          </a:xfrm>
          <a:prstGeom prst="flowChartMerge">
            <a:avLst/>
          </a:prstGeom>
          <a:gradFill flip="none" rotWithShape="1">
            <a:gsLst>
              <a:gs pos="78000">
                <a:schemeClr val="bg1">
                  <a:lumMod val="85000"/>
                  <a:lumOff val="15000"/>
                </a:schemeClr>
              </a:gs>
              <a:gs pos="7001">
                <a:srgbClr val="E6E6E6"/>
              </a:gs>
              <a:gs pos="32001">
                <a:srgbClr val="7D8496"/>
              </a:gs>
              <a:gs pos="47000">
                <a:srgbClr val="E6E6E6"/>
              </a:gs>
              <a:gs pos="85001">
                <a:srgbClr val="7D8496"/>
              </a:gs>
              <a:gs pos="100000">
                <a:srgbClr val="E6E6E6"/>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ombinar"/>
          <p:cNvSpPr/>
          <p:nvPr/>
        </p:nvSpPr>
        <p:spPr>
          <a:xfrm rot="10800000">
            <a:off x="357158" y="4929199"/>
            <a:ext cx="2024072" cy="1000107"/>
          </a:xfrm>
          <a:prstGeom prst="flowChartMerge">
            <a:avLst/>
          </a:prstGeom>
          <a:gradFill flip="none" rotWithShape="1">
            <a:gsLst>
              <a:gs pos="78000">
                <a:schemeClr val="bg1">
                  <a:lumMod val="85000"/>
                  <a:lumOff val="15000"/>
                </a:schemeClr>
              </a:gs>
              <a:gs pos="7001">
                <a:srgbClr val="E6E6E6"/>
              </a:gs>
              <a:gs pos="32001">
                <a:srgbClr val="7D8496"/>
              </a:gs>
              <a:gs pos="47000">
                <a:srgbClr val="E6E6E6"/>
              </a:gs>
              <a:gs pos="85001">
                <a:srgbClr val="7D8496"/>
              </a:gs>
              <a:gs pos="100000">
                <a:srgbClr val="E6E6E6"/>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ombinar"/>
          <p:cNvSpPr/>
          <p:nvPr/>
        </p:nvSpPr>
        <p:spPr>
          <a:xfrm rot="10800000">
            <a:off x="357158" y="4500570"/>
            <a:ext cx="2024072" cy="1000107"/>
          </a:xfrm>
          <a:prstGeom prst="flowChartMerge">
            <a:avLst/>
          </a:prstGeom>
          <a:gradFill flip="none" rotWithShape="1">
            <a:gsLst>
              <a:gs pos="78000">
                <a:schemeClr val="bg1">
                  <a:lumMod val="85000"/>
                  <a:lumOff val="15000"/>
                </a:schemeClr>
              </a:gs>
              <a:gs pos="7001">
                <a:srgbClr val="E6E6E6"/>
              </a:gs>
              <a:gs pos="32001">
                <a:srgbClr val="7D8496"/>
              </a:gs>
              <a:gs pos="47000">
                <a:srgbClr val="E6E6E6"/>
              </a:gs>
              <a:gs pos="85001">
                <a:srgbClr val="7D8496"/>
              </a:gs>
              <a:gs pos="100000">
                <a:srgbClr val="E6E6E6"/>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Combinar"/>
          <p:cNvSpPr/>
          <p:nvPr/>
        </p:nvSpPr>
        <p:spPr>
          <a:xfrm rot="10800000">
            <a:off x="357158" y="4071943"/>
            <a:ext cx="2024072" cy="1000107"/>
          </a:xfrm>
          <a:prstGeom prst="flowChartMerge">
            <a:avLst/>
          </a:prstGeom>
          <a:gradFill flip="none" rotWithShape="1">
            <a:gsLst>
              <a:gs pos="78000">
                <a:schemeClr val="bg1">
                  <a:lumMod val="85000"/>
                  <a:lumOff val="15000"/>
                </a:schemeClr>
              </a:gs>
              <a:gs pos="7001">
                <a:srgbClr val="E6E6E6"/>
              </a:gs>
              <a:gs pos="32001">
                <a:srgbClr val="7D8496"/>
              </a:gs>
              <a:gs pos="47000">
                <a:srgbClr val="E6E6E6"/>
              </a:gs>
              <a:gs pos="85001">
                <a:srgbClr val="7D8496"/>
              </a:gs>
              <a:gs pos="100000">
                <a:srgbClr val="E6E6E6"/>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Combinar"/>
          <p:cNvSpPr/>
          <p:nvPr/>
        </p:nvSpPr>
        <p:spPr>
          <a:xfrm rot="10800000">
            <a:off x="357158" y="3643314"/>
            <a:ext cx="2024072" cy="1000107"/>
          </a:xfrm>
          <a:prstGeom prst="flowChartMerge">
            <a:avLst/>
          </a:prstGeom>
          <a:gradFill flip="none" rotWithShape="1">
            <a:gsLst>
              <a:gs pos="78000">
                <a:schemeClr val="bg1">
                  <a:lumMod val="85000"/>
                  <a:lumOff val="15000"/>
                </a:schemeClr>
              </a:gs>
              <a:gs pos="7001">
                <a:srgbClr val="E6E6E6"/>
              </a:gs>
              <a:gs pos="32001">
                <a:srgbClr val="7D8496"/>
              </a:gs>
              <a:gs pos="47000">
                <a:srgbClr val="E6E6E6"/>
              </a:gs>
              <a:gs pos="85001">
                <a:srgbClr val="7D8496"/>
              </a:gs>
              <a:gs pos="100000">
                <a:srgbClr val="E6E6E6"/>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Combinar"/>
          <p:cNvSpPr/>
          <p:nvPr/>
        </p:nvSpPr>
        <p:spPr>
          <a:xfrm rot="10800000">
            <a:off x="428596" y="3143249"/>
            <a:ext cx="2024072" cy="1000107"/>
          </a:xfrm>
          <a:prstGeom prst="flowChartMerge">
            <a:avLst/>
          </a:prstGeom>
          <a:gradFill flip="none" rotWithShape="1">
            <a:gsLst>
              <a:gs pos="78000">
                <a:schemeClr val="bg1">
                  <a:lumMod val="85000"/>
                  <a:lumOff val="15000"/>
                </a:schemeClr>
              </a:gs>
              <a:gs pos="7001">
                <a:srgbClr val="E6E6E6"/>
              </a:gs>
              <a:gs pos="32001">
                <a:srgbClr val="7D8496"/>
              </a:gs>
              <a:gs pos="47000">
                <a:srgbClr val="E6E6E6"/>
              </a:gs>
              <a:gs pos="85001">
                <a:srgbClr val="7D8496"/>
              </a:gs>
              <a:gs pos="100000">
                <a:srgbClr val="E6E6E6"/>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Combinar"/>
          <p:cNvSpPr/>
          <p:nvPr/>
        </p:nvSpPr>
        <p:spPr>
          <a:xfrm rot="10800000">
            <a:off x="428596" y="2714620"/>
            <a:ext cx="2024072" cy="1000107"/>
          </a:xfrm>
          <a:prstGeom prst="flowChartMerge">
            <a:avLst/>
          </a:prstGeom>
          <a:gradFill flip="none" rotWithShape="1">
            <a:gsLst>
              <a:gs pos="78000">
                <a:schemeClr val="bg1">
                  <a:lumMod val="85000"/>
                  <a:lumOff val="15000"/>
                </a:schemeClr>
              </a:gs>
              <a:gs pos="7001">
                <a:srgbClr val="E6E6E6"/>
              </a:gs>
              <a:gs pos="32001">
                <a:srgbClr val="7D8496"/>
              </a:gs>
              <a:gs pos="47000">
                <a:srgbClr val="E6E6E6"/>
              </a:gs>
              <a:gs pos="85001">
                <a:srgbClr val="7D8496"/>
              </a:gs>
              <a:gs pos="100000">
                <a:srgbClr val="E6E6E6"/>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Combinar"/>
          <p:cNvSpPr/>
          <p:nvPr/>
        </p:nvSpPr>
        <p:spPr>
          <a:xfrm rot="10800000">
            <a:off x="428596" y="2285992"/>
            <a:ext cx="2024072" cy="1000107"/>
          </a:xfrm>
          <a:prstGeom prst="flowChartMerge">
            <a:avLst/>
          </a:prstGeom>
          <a:gradFill flip="none" rotWithShape="1">
            <a:gsLst>
              <a:gs pos="78000">
                <a:schemeClr val="bg1">
                  <a:lumMod val="85000"/>
                  <a:lumOff val="15000"/>
                </a:schemeClr>
              </a:gs>
              <a:gs pos="7001">
                <a:srgbClr val="E6E6E6"/>
              </a:gs>
              <a:gs pos="32001">
                <a:srgbClr val="7D8496"/>
              </a:gs>
              <a:gs pos="47000">
                <a:srgbClr val="E6E6E6"/>
              </a:gs>
              <a:gs pos="85001">
                <a:srgbClr val="7D8496"/>
              </a:gs>
              <a:gs pos="100000">
                <a:srgbClr val="E6E6E6"/>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Combinar"/>
          <p:cNvSpPr/>
          <p:nvPr/>
        </p:nvSpPr>
        <p:spPr>
          <a:xfrm rot="10800000">
            <a:off x="428596" y="1857365"/>
            <a:ext cx="2024072" cy="1000107"/>
          </a:xfrm>
          <a:prstGeom prst="flowChartMerge">
            <a:avLst/>
          </a:prstGeom>
          <a:gradFill flip="none" rotWithShape="1">
            <a:gsLst>
              <a:gs pos="78000">
                <a:schemeClr val="bg1">
                  <a:lumMod val="85000"/>
                  <a:lumOff val="15000"/>
                </a:schemeClr>
              </a:gs>
              <a:gs pos="7001">
                <a:srgbClr val="E6E6E6"/>
              </a:gs>
              <a:gs pos="32001">
                <a:srgbClr val="7D8496"/>
              </a:gs>
              <a:gs pos="47000">
                <a:srgbClr val="E6E6E6"/>
              </a:gs>
              <a:gs pos="85001">
                <a:srgbClr val="7D8496"/>
              </a:gs>
              <a:gs pos="100000">
                <a:srgbClr val="E6E6E6"/>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Combinar"/>
          <p:cNvSpPr/>
          <p:nvPr/>
        </p:nvSpPr>
        <p:spPr>
          <a:xfrm rot="10800000">
            <a:off x="428596" y="1428736"/>
            <a:ext cx="2024072" cy="1000107"/>
          </a:xfrm>
          <a:prstGeom prst="flowChartMerge">
            <a:avLst/>
          </a:prstGeom>
          <a:gradFill flip="none" rotWithShape="1">
            <a:gsLst>
              <a:gs pos="78000">
                <a:schemeClr val="bg1">
                  <a:lumMod val="85000"/>
                  <a:lumOff val="15000"/>
                </a:schemeClr>
              </a:gs>
              <a:gs pos="7001">
                <a:srgbClr val="E6E6E6"/>
              </a:gs>
              <a:gs pos="32001">
                <a:srgbClr val="7D8496"/>
              </a:gs>
              <a:gs pos="47000">
                <a:srgbClr val="E6E6E6"/>
              </a:gs>
              <a:gs pos="85001">
                <a:srgbClr val="7D8496"/>
              </a:gs>
              <a:gs pos="100000">
                <a:srgbClr val="E6E6E6"/>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Combinar"/>
          <p:cNvSpPr/>
          <p:nvPr/>
        </p:nvSpPr>
        <p:spPr>
          <a:xfrm rot="10800000">
            <a:off x="500034" y="928671"/>
            <a:ext cx="2024072" cy="1000107"/>
          </a:xfrm>
          <a:prstGeom prst="flowChartMerge">
            <a:avLst/>
          </a:prstGeom>
          <a:gradFill flip="none" rotWithShape="1">
            <a:gsLst>
              <a:gs pos="78000">
                <a:schemeClr val="bg1">
                  <a:lumMod val="85000"/>
                  <a:lumOff val="15000"/>
                </a:schemeClr>
              </a:gs>
              <a:gs pos="7001">
                <a:srgbClr val="E6E6E6"/>
              </a:gs>
              <a:gs pos="32001">
                <a:srgbClr val="7D8496"/>
              </a:gs>
              <a:gs pos="47000">
                <a:srgbClr val="E6E6E6"/>
              </a:gs>
              <a:gs pos="85001">
                <a:srgbClr val="7D8496"/>
              </a:gs>
              <a:gs pos="100000">
                <a:srgbClr val="E6E6E6"/>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Combinar"/>
          <p:cNvSpPr/>
          <p:nvPr/>
        </p:nvSpPr>
        <p:spPr>
          <a:xfrm rot="10800000">
            <a:off x="500034" y="500042"/>
            <a:ext cx="2024072" cy="1000107"/>
          </a:xfrm>
          <a:prstGeom prst="flowChartMerge">
            <a:avLst/>
          </a:prstGeom>
          <a:gradFill flip="none" rotWithShape="1">
            <a:gsLst>
              <a:gs pos="78000">
                <a:schemeClr val="bg1">
                  <a:lumMod val="85000"/>
                  <a:lumOff val="15000"/>
                </a:schemeClr>
              </a:gs>
              <a:gs pos="7001">
                <a:srgbClr val="E6E6E6"/>
              </a:gs>
              <a:gs pos="32001">
                <a:srgbClr val="7D8496"/>
              </a:gs>
              <a:gs pos="47000">
                <a:srgbClr val="E6E6E6"/>
              </a:gs>
              <a:gs pos="85001">
                <a:srgbClr val="7D8496"/>
              </a:gs>
              <a:gs pos="100000">
                <a:srgbClr val="E6E6E6"/>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Combinar"/>
          <p:cNvSpPr/>
          <p:nvPr/>
        </p:nvSpPr>
        <p:spPr>
          <a:xfrm rot="10800000">
            <a:off x="500034" y="142853"/>
            <a:ext cx="2024072" cy="1000107"/>
          </a:xfrm>
          <a:prstGeom prst="flowChartMerge">
            <a:avLst/>
          </a:prstGeom>
          <a:gradFill flip="none" rotWithShape="1">
            <a:gsLst>
              <a:gs pos="78000">
                <a:schemeClr val="bg1">
                  <a:lumMod val="85000"/>
                  <a:lumOff val="15000"/>
                </a:schemeClr>
              </a:gs>
              <a:gs pos="7001">
                <a:srgbClr val="E6E6E6"/>
              </a:gs>
              <a:gs pos="32001">
                <a:srgbClr val="7D8496"/>
              </a:gs>
              <a:gs pos="47000">
                <a:srgbClr val="E6E6E6"/>
              </a:gs>
              <a:gs pos="85001">
                <a:srgbClr val="7D8496"/>
              </a:gs>
              <a:gs pos="100000">
                <a:srgbClr val="E6E6E6"/>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Combinar"/>
          <p:cNvSpPr/>
          <p:nvPr/>
        </p:nvSpPr>
        <p:spPr>
          <a:xfrm rot="10800000">
            <a:off x="500034" y="-285776"/>
            <a:ext cx="2024072" cy="1000107"/>
          </a:xfrm>
          <a:prstGeom prst="flowChartMerge">
            <a:avLst/>
          </a:prstGeom>
          <a:gradFill flip="none" rotWithShape="1">
            <a:gsLst>
              <a:gs pos="78000">
                <a:schemeClr val="bg1">
                  <a:lumMod val="85000"/>
                  <a:lumOff val="15000"/>
                </a:schemeClr>
              </a:gs>
              <a:gs pos="7001">
                <a:srgbClr val="E6E6E6"/>
              </a:gs>
              <a:gs pos="32001">
                <a:srgbClr val="7D8496"/>
              </a:gs>
              <a:gs pos="47000">
                <a:srgbClr val="E6E6E6"/>
              </a:gs>
              <a:gs pos="85001">
                <a:srgbClr val="7D8496"/>
              </a:gs>
              <a:gs pos="100000">
                <a:srgbClr val="E6E6E6"/>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Combinar"/>
          <p:cNvSpPr/>
          <p:nvPr/>
        </p:nvSpPr>
        <p:spPr>
          <a:xfrm rot="10800000">
            <a:off x="6643702" y="5857893"/>
            <a:ext cx="2024072" cy="1000107"/>
          </a:xfrm>
          <a:prstGeom prst="flowChartMerge">
            <a:avLst/>
          </a:prstGeom>
          <a:gradFill flip="none" rotWithShape="1">
            <a:gsLst>
              <a:gs pos="78000">
                <a:schemeClr val="bg1">
                  <a:lumMod val="85000"/>
                  <a:lumOff val="15000"/>
                </a:schemeClr>
              </a:gs>
              <a:gs pos="7001">
                <a:srgbClr val="E6E6E6"/>
              </a:gs>
              <a:gs pos="32001">
                <a:srgbClr val="7D8496"/>
              </a:gs>
              <a:gs pos="47000">
                <a:srgbClr val="E6E6E6"/>
              </a:gs>
              <a:gs pos="85001">
                <a:srgbClr val="7D8496"/>
              </a:gs>
              <a:gs pos="100000">
                <a:srgbClr val="E6E6E6"/>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Combinar"/>
          <p:cNvSpPr/>
          <p:nvPr/>
        </p:nvSpPr>
        <p:spPr>
          <a:xfrm rot="10800000">
            <a:off x="6643702" y="5429264"/>
            <a:ext cx="2024072" cy="1000107"/>
          </a:xfrm>
          <a:prstGeom prst="flowChartMerge">
            <a:avLst/>
          </a:prstGeom>
          <a:gradFill flip="none" rotWithShape="1">
            <a:gsLst>
              <a:gs pos="78000">
                <a:schemeClr val="bg1">
                  <a:lumMod val="85000"/>
                  <a:lumOff val="15000"/>
                </a:schemeClr>
              </a:gs>
              <a:gs pos="7001">
                <a:srgbClr val="E6E6E6"/>
              </a:gs>
              <a:gs pos="32001">
                <a:srgbClr val="7D8496"/>
              </a:gs>
              <a:gs pos="47000">
                <a:srgbClr val="E6E6E6"/>
              </a:gs>
              <a:gs pos="85001">
                <a:srgbClr val="7D8496"/>
              </a:gs>
              <a:gs pos="100000">
                <a:srgbClr val="E6E6E6"/>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Combinar"/>
          <p:cNvSpPr/>
          <p:nvPr/>
        </p:nvSpPr>
        <p:spPr>
          <a:xfrm rot="10800000">
            <a:off x="6715140" y="4929199"/>
            <a:ext cx="2024072" cy="1000107"/>
          </a:xfrm>
          <a:prstGeom prst="flowChartMerge">
            <a:avLst/>
          </a:prstGeom>
          <a:gradFill flip="none" rotWithShape="1">
            <a:gsLst>
              <a:gs pos="78000">
                <a:schemeClr val="bg1">
                  <a:lumMod val="85000"/>
                  <a:lumOff val="15000"/>
                </a:schemeClr>
              </a:gs>
              <a:gs pos="7001">
                <a:srgbClr val="E6E6E6"/>
              </a:gs>
              <a:gs pos="32001">
                <a:srgbClr val="7D8496"/>
              </a:gs>
              <a:gs pos="47000">
                <a:srgbClr val="E6E6E6"/>
              </a:gs>
              <a:gs pos="85001">
                <a:srgbClr val="7D8496"/>
              </a:gs>
              <a:gs pos="100000">
                <a:srgbClr val="E6E6E6"/>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Combinar"/>
          <p:cNvSpPr/>
          <p:nvPr/>
        </p:nvSpPr>
        <p:spPr>
          <a:xfrm rot="10800000">
            <a:off x="6715140" y="4500570"/>
            <a:ext cx="2024072" cy="1000107"/>
          </a:xfrm>
          <a:prstGeom prst="flowChartMerge">
            <a:avLst/>
          </a:prstGeom>
          <a:gradFill flip="none" rotWithShape="1">
            <a:gsLst>
              <a:gs pos="78000">
                <a:schemeClr val="bg1">
                  <a:lumMod val="85000"/>
                  <a:lumOff val="15000"/>
                </a:schemeClr>
              </a:gs>
              <a:gs pos="7001">
                <a:srgbClr val="E6E6E6"/>
              </a:gs>
              <a:gs pos="32001">
                <a:srgbClr val="7D8496"/>
              </a:gs>
              <a:gs pos="47000">
                <a:srgbClr val="E6E6E6"/>
              </a:gs>
              <a:gs pos="85001">
                <a:srgbClr val="7D8496"/>
              </a:gs>
              <a:gs pos="100000">
                <a:srgbClr val="E6E6E6"/>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Combinar"/>
          <p:cNvSpPr/>
          <p:nvPr/>
        </p:nvSpPr>
        <p:spPr>
          <a:xfrm rot="10800000">
            <a:off x="6715140" y="4071943"/>
            <a:ext cx="2024072" cy="1000107"/>
          </a:xfrm>
          <a:prstGeom prst="flowChartMerge">
            <a:avLst/>
          </a:prstGeom>
          <a:gradFill flip="none" rotWithShape="1">
            <a:gsLst>
              <a:gs pos="78000">
                <a:schemeClr val="bg1">
                  <a:lumMod val="85000"/>
                  <a:lumOff val="15000"/>
                </a:schemeClr>
              </a:gs>
              <a:gs pos="7001">
                <a:srgbClr val="E6E6E6"/>
              </a:gs>
              <a:gs pos="32001">
                <a:srgbClr val="7D8496"/>
              </a:gs>
              <a:gs pos="47000">
                <a:srgbClr val="E6E6E6"/>
              </a:gs>
              <a:gs pos="85001">
                <a:srgbClr val="7D8496"/>
              </a:gs>
              <a:gs pos="100000">
                <a:srgbClr val="E6E6E6"/>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Combinar"/>
          <p:cNvSpPr/>
          <p:nvPr/>
        </p:nvSpPr>
        <p:spPr>
          <a:xfrm rot="10800000">
            <a:off x="6715140" y="3643314"/>
            <a:ext cx="2024072" cy="1000107"/>
          </a:xfrm>
          <a:prstGeom prst="flowChartMerge">
            <a:avLst/>
          </a:prstGeom>
          <a:gradFill flip="none" rotWithShape="1">
            <a:gsLst>
              <a:gs pos="78000">
                <a:schemeClr val="bg1">
                  <a:lumMod val="85000"/>
                  <a:lumOff val="15000"/>
                </a:schemeClr>
              </a:gs>
              <a:gs pos="7001">
                <a:srgbClr val="E6E6E6"/>
              </a:gs>
              <a:gs pos="32001">
                <a:srgbClr val="7D8496"/>
              </a:gs>
              <a:gs pos="47000">
                <a:srgbClr val="E6E6E6"/>
              </a:gs>
              <a:gs pos="85001">
                <a:srgbClr val="7D8496"/>
              </a:gs>
              <a:gs pos="100000">
                <a:srgbClr val="E6E6E6"/>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Combinar"/>
          <p:cNvSpPr/>
          <p:nvPr/>
        </p:nvSpPr>
        <p:spPr>
          <a:xfrm rot="10800000">
            <a:off x="6786578" y="3143249"/>
            <a:ext cx="2024072" cy="1000107"/>
          </a:xfrm>
          <a:prstGeom prst="flowChartMerge">
            <a:avLst/>
          </a:prstGeom>
          <a:gradFill flip="none" rotWithShape="1">
            <a:gsLst>
              <a:gs pos="78000">
                <a:schemeClr val="bg1">
                  <a:lumMod val="85000"/>
                  <a:lumOff val="15000"/>
                </a:schemeClr>
              </a:gs>
              <a:gs pos="7001">
                <a:srgbClr val="E6E6E6"/>
              </a:gs>
              <a:gs pos="32001">
                <a:srgbClr val="7D8496"/>
              </a:gs>
              <a:gs pos="47000">
                <a:srgbClr val="E6E6E6"/>
              </a:gs>
              <a:gs pos="85001">
                <a:srgbClr val="7D8496"/>
              </a:gs>
              <a:gs pos="100000">
                <a:srgbClr val="E6E6E6"/>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Combinar"/>
          <p:cNvSpPr/>
          <p:nvPr/>
        </p:nvSpPr>
        <p:spPr>
          <a:xfrm rot="10800000">
            <a:off x="6786578" y="2714620"/>
            <a:ext cx="2024072" cy="1000107"/>
          </a:xfrm>
          <a:prstGeom prst="flowChartMerge">
            <a:avLst/>
          </a:prstGeom>
          <a:gradFill flip="none" rotWithShape="1">
            <a:gsLst>
              <a:gs pos="78000">
                <a:schemeClr val="bg1">
                  <a:lumMod val="85000"/>
                  <a:lumOff val="15000"/>
                </a:schemeClr>
              </a:gs>
              <a:gs pos="7001">
                <a:srgbClr val="E6E6E6"/>
              </a:gs>
              <a:gs pos="32001">
                <a:srgbClr val="7D8496"/>
              </a:gs>
              <a:gs pos="47000">
                <a:srgbClr val="E6E6E6"/>
              </a:gs>
              <a:gs pos="85001">
                <a:srgbClr val="7D8496"/>
              </a:gs>
              <a:gs pos="100000">
                <a:srgbClr val="E6E6E6"/>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Combinar"/>
          <p:cNvSpPr/>
          <p:nvPr/>
        </p:nvSpPr>
        <p:spPr>
          <a:xfrm rot="10800000">
            <a:off x="6786578" y="2285992"/>
            <a:ext cx="2024072" cy="1000107"/>
          </a:xfrm>
          <a:prstGeom prst="flowChartMerge">
            <a:avLst/>
          </a:prstGeom>
          <a:gradFill flip="none" rotWithShape="1">
            <a:gsLst>
              <a:gs pos="78000">
                <a:schemeClr val="bg1">
                  <a:lumMod val="85000"/>
                  <a:lumOff val="15000"/>
                </a:schemeClr>
              </a:gs>
              <a:gs pos="7001">
                <a:srgbClr val="E6E6E6"/>
              </a:gs>
              <a:gs pos="32001">
                <a:srgbClr val="7D8496"/>
              </a:gs>
              <a:gs pos="47000">
                <a:srgbClr val="E6E6E6"/>
              </a:gs>
              <a:gs pos="85001">
                <a:srgbClr val="7D8496"/>
              </a:gs>
              <a:gs pos="100000">
                <a:srgbClr val="E6E6E6"/>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Combinar"/>
          <p:cNvSpPr/>
          <p:nvPr/>
        </p:nvSpPr>
        <p:spPr>
          <a:xfrm rot="10800000">
            <a:off x="6786578" y="1857365"/>
            <a:ext cx="2024072" cy="1000107"/>
          </a:xfrm>
          <a:prstGeom prst="flowChartMerge">
            <a:avLst/>
          </a:prstGeom>
          <a:gradFill flip="none" rotWithShape="1">
            <a:gsLst>
              <a:gs pos="78000">
                <a:schemeClr val="bg1">
                  <a:lumMod val="85000"/>
                  <a:lumOff val="15000"/>
                </a:schemeClr>
              </a:gs>
              <a:gs pos="7001">
                <a:srgbClr val="E6E6E6"/>
              </a:gs>
              <a:gs pos="32001">
                <a:srgbClr val="7D8496"/>
              </a:gs>
              <a:gs pos="47000">
                <a:srgbClr val="E6E6E6"/>
              </a:gs>
              <a:gs pos="85001">
                <a:srgbClr val="7D8496"/>
              </a:gs>
              <a:gs pos="100000">
                <a:srgbClr val="E6E6E6"/>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Combinar"/>
          <p:cNvSpPr/>
          <p:nvPr/>
        </p:nvSpPr>
        <p:spPr>
          <a:xfrm rot="10800000">
            <a:off x="6786578" y="1428736"/>
            <a:ext cx="2024072" cy="1000107"/>
          </a:xfrm>
          <a:prstGeom prst="flowChartMerge">
            <a:avLst/>
          </a:prstGeom>
          <a:gradFill flip="none" rotWithShape="1">
            <a:gsLst>
              <a:gs pos="78000">
                <a:schemeClr val="bg1">
                  <a:lumMod val="85000"/>
                  <a:lumOff val="15000"/>
                </a:schemeClr>
              </a:gs>
              <a:gs pos="7001">
                <a:srgbClr val="E6E6E6"/>
              </a:gs>
              <a:gs pos="32001">
                <a:srgbClr val="7D8496"/>
              </a:gs>
              <a:gs pos="47000">
                <a:srgbClr val="E6E6E6"/>
              </a:gs>
              <a:gs pos="85001">
                <a:srgbClr val="7D8496"/>
              </a:gs>
              <a:gs pos="100000">
                <a:srgbClr val="E6E6E6"/>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Combinar"/>
          <p:cNvSpPr/>
          <p:nvPr/>
        </p:nvSpPr>
        <p:spPr>
          <a:xfrm rot="10800000">
            <a:off x="6858016" y="928671"/>
            <a:ext cx="2024072" cy="1000107"/>
          </a:xfrm>
          <a:prstGeom prst="flowChartMerge">
            <a:avLst/>
          </a:prstGeom>
          <a:gradFill flip="none" rotWithShape="1">
            <a:gsLst>
              <a:gs pos="78000">
                <a:schemeClr val="bg1">
                  <a:lumMod val="85000"/>
                  <a:lumOff val="15000"/>
                </a:schemeClr>
              </a:gs>
              <a:gs pos="7001">
                <a:srgbClr val="E6E6E6"/>
              </a:gs>
              <a:gs pos="32001">
                <a:srgbClr val="7D8496"/>
              </a:gs>
              <a:gs pos="47000">
                <a:srgbClr val="E6E6E6"/>
              </a:gs>
              <a:gs pos="85001">
                <a:srgbClr val="7D8496"/>
              </a:gs>
              <a:gs pos="100000">
                <a:srgbClr val="E6E6E6"/>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Combinar"/>
          <p:cNvSpPr/>
          <p:nvPr/>
        </p:nvSpPr>
        <p:spPr>
          <a:xfrm rot="10800000">
            <a:off x="6858016" y="500042"/>
            <a:ext cx="2024072" cy="1000107"/>
          </a:xfrm>
          <a:prstGeom prst="flowChartMerge">
            <a:avLst/>
          </a:prstGeom>
          <a:gradFill flip="none" rotWithShape="1">
            <a:gsLst>
              <a:gs pos="78000">
                <a:schemeClr val="bg1">
                  <a:lumMod val="85000"/>
                  <a:lumOff val="15000"/>
                </a:schemeClr>
              </a:gs>
              <a:gs pos="7001">
                <a:srgbClr val="E6E6E6"/>
              </a:gs>
              <a:gs pos="32001">
                <a:srgbClr val="7D8496"/>
              </a:gs>
              <a:gs pos="47000">
                <a:srgbClr val="E6E6E6"/>
              </a:gs>
              <a:gs pos="85001">
                <a:srgbClr val="7D8496"/>
              </a:gs>
              <a:gs pos="100000">
                <a:srgbClr val="E6E6E6"/>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Combinar"/>
          <p:cNvSpPr/>
          <p:nvPr/>
        </p:nvSpPr>
        <p:spPr>
          <a:xfrm rot="10800000">
            <a:off x="6858016" y="142853"/>
            <a:ext cx="2024072" cy="1000107"/>
          </a:xfrm>
          <a:prstGeom prst="flowChartMerge">
            <a:avLst/>
          </a:prstGeom>
          <a:gradFill flip="none" rotWithShape="1">
            <a:gsLst>
              <a:gs pos="78000">
                <a:schemeClr val="bg1">
                  <a:lumMod val="85000"/>
                  <a:lumOff val="15000"/>
                </a:schemeClr>
              </a:gs>
              <a:gs pos="7001">
                <a:srgbClr val="E6E6E6"/>
              </a:gs>
              <a:gs pos="32001">
                <a:srgbClr val="7D8496"/>
              </a:gs>
              <a:gs pos="47000">
                <a:srgbClr val="E6E6E6"/>
              </a:gs>
              <a:gs pos="85001">
                <a:srgbClr val="7D8496"/>
              </a:gs>
              <a:gs pos="100000">
                <a:srgbClr val="E6E6E6"/>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Combinar"/>
          <p:cNvSpPr/>
          <p:nvPr/>
        </p:nvSpPr>
        <p:spPr>
          <a:xfrm rot="10800000">
            <a:off x="6858016" y="-285776"/>
            <a:ext cx="2024072" cy="1000107"/>
          </a:xfrm>
          <a:prstGeom prst="flowChartMerge">
            <a:avLst/>
          </a:prstGeom>
          <a:gradFill flip="none" rotWithShape="1">
            <a:gsLst>
              <a:gs pos="78000">
                <a:schemeClr val="bg1">
                  <a:lumMod val="85000"/>
                  <a:lumOff val="15000"/>
                </a:schemeClr>
              </a:gs>
              <a:gs pos="7001">
                <a:srgbClr val="E6E6E6"/>
              </a:gs>
              <a:gs pos="32001">
                <a:srgbClr val="7D8496"/>
              </a:gs>
              <a:gs pos="47000">
                <a:srgbClr val="E6E6E6"/>
              </a:gs>
              <a:gs pos="85001">
                <a:srgbClr val="7D8496"/>
              </a:gs>
              <a:gs pos="100000">
                <a:srgbClr val="E6E6E6"/>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Combinar"/>
          <p:cNvSpPr/>
          <p:nvPr/>
        </p:nvSpPr>
        <p:spPr>
          <a:xfrm rot="10800000">
            <a:off x="3357554" y="5857893"/>
            <a:ext cx="2024072" cy="1000107"/>
          </a:xfrm>
          <a:prstGeom prst="flowChartMerge">
            <a:avLst/>
          </a:prstGeom>
          <a:gradFill flip="none" rotWithShape="1">
            <a:gsLst>
              <a:gs pos="78000">
                <a:schemeClr val="bg1">
                  <a:lumMod val="85000"/>
                  <a:lumOff val="15000"/>
                </a:schemeClr>
              </a:gs>
              <a:gs pos="7001">
                <a:srgbClr val="E6E6E6"/>
              </a:gs>
              <a:gs pos="32001">
                <a:srgbClr val="7D8496"/>
              </a:gs>
              <a:gs pos="47000">
                <a:srgbClr val="E6E6E6"/>
              </a:gs>
              <a:gs pos="85001">
                <a:srgbClr val="7D8496"/>
              </a:gs>
              <a:gs pos="100000">
                <a:srgbClr val="E6E6E6"/>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Combinar"/>
          <p:cNvSpPr/>
          <p:nvPr/>
        </p:nvSpPr>
        <p:spPr>
          <a:xfrm rot="10800000">
            <a:off x="3357554" y="5429264"/>
            <a:ext cx="2024072" cy="1000107"/>
          </a:xfrm>
          <a:prstGeom prst="flowChartMerge">
            <a:avLst/>
          </a:prstGeom>
          <a:gradFill flip="none" rotWithShape="1">
            <a:gsLst>
              <a:gs pos="78000">
                <a:schemeClr val="bg1">
                  <a:lumMod val="85000"/>
                  <a:lumOff val="15000"/>
                </a:schemeClr>
              </a:gs>
              <a:gs pos="7001">
                <a:srgbClr val="E6E6E6"/>
              </a:gs>
              <a:gs pos="32001">
                <a:srgbClr val="7D8496"/>
              </a:gs>
              <a:gs pos="47000">
                <a:srgbClr val="E6E6E6"/>
              </a:gs>
              <a:gs pos="85001">
                <a:srgbClr val="7D8496"/>
              </a:gs>
              <a:gs pos="100000">
                <a:srgbClr val="E6E6E6"/>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Combinar"/>
          <p:cNvSpPr/>
          <p:nvPr/>
        </p:nvSpPr>
        <p:spPr>
          <a:xfrm rot="10800000">
            <a:off x="3428992" y="4929199"/>
            <a:ext cx="2024072" cy="1000107"/>
          </a:xfrm>
          <a:prstGeom prst="flowChartMerge">
            <a:avLst/>
          </a:prstGeom>
          <a:gradFill flip="none" rotWithShape="1">
            <a:gsLst>
              <a:gs pos="78000">
                <a:schemeClr val="bg1">
                  <a:lumMod val="85000"/>
                  <a:lumOff val="15000"/>
                </a:schemeClr>
              </a:gs>
              <a:gs pos="7001">
                <a:srgbClr val="E6E6E6"/>
              </a:gs>
              <a:gs pos="32001">
                <a:srgbClr val="7D8496"/>
              </a:gs>
              <a:gs pos="47000">
                <a:srgbClr val="E6E6E6"/>
              </a:gs>
              <a:gs pos="85001">
                <a:srgbClr val="7D8496"/>
              </a:gs>
              <a:gs pos="100000">
                <a:srgbClr val="E6E6E6"/>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Combinar"/>
          <p:cNvSpPr/>
          <p:nvPr/>
        </p:nvSpPr>
        <p:spPr>
          <a:xfrm rot="10800000">
            <a:off x="3428992" y="4500570"/>
            <a:ext cx="2024072" cy="1000107"/>
          </a:xfrm>
          <a:prstGeom prst="flowChartMerge">
            <a:avLst/>
          </a:prstGeom>
          <a:gradFill flip="none" rotWithShape="1">
            <a:gsLst>
              <a:gs pos="78000">
                <a:schemeClr val="bg1">
                  <a:lumMod val="85000"/>
                  <a:lumOff val="15000"/>
                </a:schemeClr>
              </a:gs>
              <a:gs pos="7001">
                <a:srgbClr val="E6E6E6"/>
              </a:gs>
              <a:gs pos="32001">
                <a:srgbClr val="7D8496"/>
              </a:gs>
              <a:gs pos="47000">
                <a:srgbClr val="E6E6E6"/>
              </a:gs>
              <a:gs pos="85001">
                <a:srgbClr val="7D8496"/>
              </a:gs>
              <a:gs pos="100000">
                <a:srgbClr val="E6E6E6"/>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Combinar"/>
          <p:cNvSpPr/>
          <p:nvPr/>
        </p:nvSpPr>
        <p:spPr>
          <a:xfrm rot="10800000">
            <a:off x="3428992" y="4071943"/>
            <a:ext cx="2024072" cy="1000107"/>
          </a:xfrm>
          <a:prstGeom prst="flowChartMerge">
            <a:avLst/>
          </a:prstGeom>
          <a:gradFill flip="none" rotWithShape="1">
            <a:gsLst>
              <a:gs pos="78000">
                <a:schemeClr val="bg1">
                  <a:lumMod val="85000"/>
                  <a:lumOff val="15000"/>
                </a:schemeClr>
              </a:gs>
              <a:gs pos="7001">
                <a:srgbClr val="E6E6E6"/>
              </a:gs>
              <a:gs pos="32001">
                <a:srgbClr val="7D8496"/>
              </a:gs>
              <a:gs pos="47000">
                <a:srgbClr val="E6E6E6"/>
              </a:gs>
              <a:gs pos="85001">
                <a:srgbClr val="7D8496"/>
              </a:gs>
              <a:gs pos="100000">
                <a:srgbClr val="E6E6E6"/>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Combinar"/>
          <p:cNvSpPr/>
          <p:nvPr/>
        </p:nvSpPr>
        <p:spPr>
          <a:xfrm rot="10800000">
            <a:off x="3428992" y="3643314"/>
            <a:ext cx="2024072" cy="1000107"/>
          </a:xfrm>
          <a:prstGeom prst="flowChartMerge">
            <a:avLst/>
          </a:prstGeom>
          <a:gradFill flip="none" rotWithShape="1">
            <a:gsLst>
              <a:gs pos="78000">
                <a:schemeClr val="bg1">
                  <a:lumMod val="85000"/>
                  <a:lumOff val="15000"/>
                </a:schemeClr>
              </a:gs>
              <a:gs pos="7001">
                <a:srgbClr val="E6E6E6"/>
              </a:gs>
              <a:gs pos="32001">
                <a:srgbClr val="7D8496"/>
              </a:gs>
              <a:gs pos="47000">
                <a:srgbClr val="E6E6E6"/>
              </a:gs>
              <a:gs pos="85001">
                <a:srgbClr val="7D8496"/>
              </a:gs>
              <a:gs pos="100000">
                <a:srgbClr val="E6E6E6"/>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Combinar"/>
          <p:cNvSpPr/>
          <p:nvPr/>
        </p:nvSpPr>
        <p:spPr>
          <a:xfrm rot="10800000">
            <a:off x="3500430" y="3143249"/>
            <a:ext cx="2024072" cy="1000107"/>
          </a:xfrm>
          <a:prstGeom prst="flowChartMerge">
            <a:avLst/>
          </a:prstGeom>
          <a:gradFill flip="none" rotWithShape="1">
            <a:gsLst>
              <a:gs pos="78000">
                <a:schemeClr val="bg1">
                  <a:lumMod val="85000"/>
                  <a:lumOff val="15000"/>
                </a:schemeClr>
              </a:gs>
              <a:gs pos="7001">
                <a:srgbClr val="E6E6E6"/>
              </a:gs>
              <a:gs pos="32001">
                <a:srgbClr val="7D8496"/>
              </a:gs>
              <a:gs pos="47000">
                <a:srgbClr val="E6E6E6"/>
              </a:gs>
              <a:gs pos="85001">
                <a:srgbClr val="7D8496"/>
              </a:gs>
              <a:gs pos="100000">
                <a:srgbClr val="E6E6E6"/>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Combinar"/>
          <p:cNvSpPr/>
          <p:nvPr/>
        </p:nvSpPr>
        <p:spPr>
          <a:xfrm rot="10800000">
            <a:off x="3500430" y="2714620"/>
            <a:ext cx="2024072" cy="1000107"/>
          </a:xfrm>
          <a:prstGeom prst="flowChartMerge">
            <a:avLst/>
          </a:prstGeom>
          <a:gradFill flip="none" rotWithShape="1">
            <a:gsLst>
              <a:gs pos="78000">
                <a:schemeClr val="bg1">
                  <a:lumMod val="85000"/>
                  <a:lumOff val="15000"/>
                </a:schemeClr>
              </a:gs>
              <a:gs pos="7001">
                <a:srgbClr val="E6E6E6"/>
              </a:gs>
              <a:gs pos="32001">
                <a:srgbClr val="7D8496"/>
              </a:gs>
              <a:gs pos="47000">
                <a:srgbClr val="E6E6E6"/>
              </a:gs>
              <a:gs pos="85001">
                <a:srgbClr val="7D8496"/>
              </a:gs>
              <a:gs pos="100000">
                <a:srgbClr val="E6E6E6"/>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Combinar"/>
          <p:cNvSpPr/>
          <p:nvPr/>
        </p:nvSpPr>
        <p:spPr>
          <a:xfrm rot="10800000">
            <a:off x="3500430" y="2285992"/>
            <a:ext cx="2024072" cy="1000107"/>
          </a:xfrm>
          <a:prstGeom prst="flowChartMerge">
            <a:avLst/>
          </a:prstGeom>
          <a:gradFill flip="none" rotWithShape="1">
            <a:gsLst>
              <a:gs pos="78000">
                <a:schemeClr val="bg1">
                  <a:lumMod val="85000"/>
                  <a:lumOff val="15000"/>
                </a:schemeClr>
              </a:gs>
              <a:gs pos="7001">
                <a:srgbClr val="E6E6E6"/>
              </a:gs>
              <a:gs pos="32001">
                <a:srgbClr val="7D8496"/>
              </a:gs>
              <a:gs pos="47000">
                <a:srgbClr val="E6E6E6"/>
              </a:gs>
              <a:gs pos="85001">
                <a:srgbClr val="7D8496"/>
              </a:gs>
              <a:gs pos="100000">
                <a:srgbClr val="E6E6E6"/>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Combinar"/>
          <p:cNvSpPr/>
          <p:nvPr/>
        </p:nvSpPr>
        <p:spPr>
          <a:xfrm rot="10800000">
            <a:off x="3500430" y="1857365"/>
            <a:ext cx="2024072" cy="1000107"/>
          </a:xfrm>
          <a:prstGeom prst="flowChartMerge">
            <a:avLst/>
          </a:prstGeom>
          <a:gradFill flip="none" rotWithShape="1">
            <a:gsLst>
              <a:gs pos="78000">
                <a:schemeClr val="bg1">
                  <a:lumMod val="85000"/>
                  <a:lumOff val="15000"/>
                </a:schemeClr>
              </a:gs>
              <a:gs pos="7001">
                <a:srgbClr val="E6E6E6"/>
              </a:gs>
              <a:gs pos="32001">
                <a:srgbClr val="7D8496"/>
              </a:gs>
              <a:gs pos="47000">
                <a:srgbClr val="E6E6E6"/>
              </a:gs>
              <a:gs pos="85001">
                <a:srgbClr val="7D8496"/>
              </a:gs>
              <a:gs pos="100000">
                <a:srgbClr val="E6E6E6"/>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Combinar"/>
          <p:cNvSpPr/>
          <p:nvPr/>
        </p:nvSpPr>
        <p:spPr>
          <a:xfrm rot="10800000">
            <a:off x="3500430" y="1428736"/>
            <a:ext cx="2024072" cy="1000107"/>
          </a:xfrm>
          <a:prstGeom prst="flowChartMerge">
            <a:avLst/>
          </a:prstGeom>
          <a:gradFill flip="none" rotWithShape="1">
            <a:gsLst>
              <a:gs pos="78000">
                <a:schemeClr val="bg1">
                  <a:lumMod val="85000"/>
                  <a:lumOff val="15000"/>
                </a:schemeClr>
              </a:gs>
              <a:gs pos="7001">
                <a:srgbClr val="E6E6E6"/>
              </a:gs>
              <a:gs pos="32001">
                <a:srgbClr val="7D8496"/>
              </a:gs>
              <a:gs pos="47000">
                <a:srgbClr val="E6E6E6"/>
              </a:gs>
              <a:gs pos="85001">
                <a:srgbClr val="7D8496"/>
              </a:gs>
              <a:gs pos="100000">
                <a:srgbClr val="E6E6E6"/>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Combinar"/>
          <p:cNvSpPr/>
          <p:nvPr/>
        </p:nvSpPr>
        <p:spPr>
          <a:xfrm rot="10800000">
            <a:off x="3571868" y="928671"/>
            <a:ext cx="2024072" cy="1000107"/>
          </a:xfrm>
          <a:prstGeom prst="flowChartMerge">
            <a:avLst/>
          </a:prstGeom>
          <a:gradFill flip="none" rotWithShape="1">
            <a:gsLst>
              <a:gs pos="78000">
                <a:schemeClr val="bg1">
                  <a:lumMod val="85000"/>
                  <a:lumOff val="15000"/>
                </a:schemeClr>
              </a:gs>
              <a:gs pos="7001">
                <a:srgbClr val="E6E6E6"/>
              </a:gs>
              <a:gs pos="32001">
                <a:srgbClr val="7D8496"/>
              </a:gs>
              <a:gs pos="47000">
                <a:srgbClr val="E6E6E6"/>
              </a:gs>
              <a:gs pos="85001">
                <a:srgbClr val="7D8496"/>
              </a:gs>
              <a:gs pos="100000">
                <a:srgbClr val="E6E6E6"/>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Combinar"/>
          <p:cNvSpPr/>
          <p:nvPr/>
        </p:nvSpPr>
        <p:spPr>
          <a:xfrm rot="10800000">
            <a:off x="3571868" y="500042"/>
            <a:ext cx="2024072" cy="1000107"/>
          </a:xfrm>
          <a:prstGeom prst="flowChartMerge">
            <a:avLst/>
          </a:prstGeom>
          <a:gradFill flip="none" rotWithShape="1">
            <a:gsLst>
              <a:gs pos="78000">
                <a:schemeClr val="bg1">
                  <a:lumMod val="85000"/>
                  <a:lumOff val="15000"/>
                </a:schemeClr>
              </a:gs>
              <a:gs pos="7001">
                <a:srgbClr val="E6E6E6"/>
              </a:gs>
              <a:gs pos="32001">
                <a:srgbClr val="7D8496"/>
              </a:gs>
              <a:gs pos="47000">
                <a:srgbClr val="E6E6E6"/>
              </a:gs>
              <a:gs pos="85001">
                <a:srgbClr val="7D8496"/>
              </a:gs>
              <a:gs pos="100000">
                <a:srgbClr val="E6E6E6"/>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Combinar"/>
          <p:cNvSpPr/>
          <p:nvPr/>
        </p:nvSpPr>
        <p:spPr>
          <a:xfrm rot="10800000">
            <a:off x="3571868" y="142853"/>
            <a:ext cx="2024072" cy="1000107"/>
          </a:xfrm>
          <a:prstGeom prst="flowChartMerge">
            <a:avLst/>
          </a:prstGeom>
          <a:gradFill flip="none" rotWithShape="1">
            <a:gsLst>
              <a:gs pos="78000">
                <a:schemeClr val="bg1">
                  <a:lumMod val="85000"/>
                  <a:lumOff val="15000"/>
                </a:schemeClr>
              </a:gs>
              <a:gs pos="7001">
                <a:srgbClr val="E6E6E6"/>
              </a:gs>
              <a:gs pos="32001">
                <a:srgbClr val="7D8496"/>
              </a:gs>
              <a:gs pos="47000">
                <a:srgbClr val="E6E6E6"/>
              </a:gs>
              <a:gs pos="85001">
                <a:srgbClr val="7D8496"/>
              </a:gs>
              <a:gs pos="100000">
                <a:srgbClr val="E6E6E6"/>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Combinar"/>
          <p:cNvSpPr/>
          <p:nvPr/>
        </p:nvSpPr>
        <p:spPr>
          <a:xfrm rot="10800000">
            <a:off x="3571868" y="-285776"/>
            <a:ext cx="2024072" cy="1000107"/>
          </a:xfrm>
          <a:prstGeom prst="flowChartMerge">
            <a:avLst/>
          </a:prstGeom>
          <a:gradFill flip="none" rotWithShape="1">
            <a:gsLst>
              <a:gs pos="78000">
                <a:schemeClr val="bg1">
                  <a:lumMod val="85000"/>
                  <a:lumOff val="15000"/>
                </a:schemeClr>
              </a:gs>
              <a:gs pos="7001">
                <a:srgbClr val="E6E6E6"/>
              </a:gs>
              <a:gs pos="32001">
                <a:srgbClr val="7D8496"/>
              </a:gs>
              <a:gs pos="47000">
                <a:srgbClr val="E6E6E6"/>
              </a:gs>
              <a:gs pos="85001">
                <a:srgbClr val="7D8496"/>
              </a:gs>
              <a:gs pos="100000">
                <a:srgbClr val="E6E6E6"/>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0" y="-285776"/>
            <a:ext cx="9144000" cy="7572428"/>
          </a:xfrm>
          <a:prstGeom prst="rect">
            <a:avLst/>
          </a:prstGeom>
          <a:gradFill>
            <a:gsLst>
              <a:gs pos="0">
                <a:srgbClr val="D6B19C"/>
              </a:gs>
              <a:gs pos="30000">
                <a:srgbClr val="D49E6C"/>
              </a:gs>
              <a:gs pos="70000">
                <a:srgbClr val="A65528"/>
              </a:gs>
              <a:gs pos="100000">
                <a:srgbClr val="663012"/>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50"/>
                                        </p:tgtEl>
                                        <p:attrNameLst>
                                          <p:attrName>style.opacity</p:attrName>
                                        </p:attrNameLst>
                                      </p:cBhvr>
                                      <p:to>
                                        <p:strVal val="0"/>
                                      </p:to>
                                    </p:set>
                                    <p:animEffect filter="image" prLst="opacity: 0">
                                      <p:cBhvr rctx="IE">
                                        <p:cTn id="7" dur="indefinite"/>
                                        <p:tgtEl>
                                          <p:spTgt spid="50"/>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ppt_x"/>
                                          </p:val>
                                        </p:tav>
                                        <p:tav tm="100000">
                                          <p:val>
                                            <p:strVal val="#ppt_x"/>
                                          </p:val>
                                        </p:tav>
                                      </p:tavLst>
                                    </p:anim>
                                    <p:anim calcmode="lin" valueType="num">
                                      <p:cBhvr additive="base">
                                        <p:cTn id="23" dur="3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ppt_x"/>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ppt_x"/>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ppt_x"/>
                                          </p:val>
                                        </p:tav>
                                        <p:tav tm="100000">
                                          <p:val>
                                            <p:strVal val="#ppt_x"/>
                                          </p:val>
                                        </p:tav>
                                      </p:tavLst>
                                    </p:anim>
                                    <p:anim calcmode="lin" valueType="num">
                                      <p:cBhvr additive="base">
                                        <p:cTn id="35" dur="3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ppt_x"/>
                                          </p:val>
                                        </p:tav>
                                        <p:tav tm="100000">
                                          <p:val>
                                            <p:strVal val="#ppt_x"/>
                                          </p:val>
                                        </p:tav>
                                      </p:tavLst>
                                    </p:anim>
                                    <p:anim calcmode="lin" valueType="num">
                                      <p:cBhvr additive="base">
                                        <p:cTn id="39" dur="30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ppt_x"/>
                                          </p:val>
                                        </p:tav>
                                        <p:tav tm="100000">
                                          <p:val>
                                            <p:strVal val="#ppt_x"/>
                                          </p:val>
                                        </p:tav>
                                      </p:tavLst>
                                    </p:anim>
                                    <p:anim calcmode="lin" valueType="num">
                                      <p:cBhvr additive="base">
                                        <p:cTn id="43" dur="3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ppt_x"/>
                                          </p:val>
                                        </p:tav>
                                        <p:tav tm="100000">
                                          <p:val>
                                            <p:strVal val="#ppt_x"/>
                                          </p:val>
                                        </p:tav>
                                      </p:tavLst>
                                    </p:anim>
                                    <p:anim calcmode="lin" valueType="num">
                                      <p:cBhvr additive="base">
                                        <p:cTn id="47" dur="3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ppt_x"/>
                                          </p:val>
                                        </p:tav>
                                        <p:tav tm="100000">
                                          <p:val>
                                            <p:strVal val="#ppt_x"/>
                                          </p:val>
                                        </p:tav>
                                      </p:tavLst>
                                    </p:anim>
                                    <p:anim calcmode="lin" valueType="num">
                                      <p:cBhvr additive="base">
                                        <p:cTn id="51" dur="3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ppt_x"/>
                                          </p:val>
                                        </p:tav>
                                        <p:tav tm="100000">
                                          <p:val>
                                            <p:strVal val="#ppt_x"/>
                                          </p:val>
                                        </p:tav>
                                      </p:tavLst>
                                    </p:anim>
                                    <p:anim calcmode="lin" valueType="num">
                                      <p:cBhvr additive="base">
                                        <p:cTn id="55" dur="3000" fill="hold"/>
                                        <p:tgtEl>
                                          <p:spTgt spid="16"/>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ppt_x"/>
                                          </p:val>
                                        </p:tav>
                                        <p:tav tm="100000">
                                          <p:val>
                                            <p:strVal val="#ppt_x"/>
                                          </p:val>
                                        </p:tav>
                                      </p:tavLst>
                                    </p:anim>
                                    <p:anim calcmode="lin" valueType="num">
                                      <p:cBhvr additive="base">
                                        <p:cTn id="59" dur="3000" fill="hold"/>
                                        <p:tgtEl>
                                          <p:spTgt spid="17"/>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ppt_x"/>
                                          </p:val>
                                        </p:tav>
                                        <p:tav tm="100000">
                                          <p:val>
                                            <p:strVal val="#ppt_x"/>
                                          </p:val>
                                        </p:tav>
                                      </p:tavLst>
                                    </p:anim>
                                    <p:anim calcmode="lin" valueType="num">
                                      <p:cBhvr additive="base">
                                        <p:cTn id="63" dur="3000" fill="hold"/>
                                        <p:tgtEl>
                                          <p:spTgt spid="18"/>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ppt_x"/>
                                          </p:val>
                                        </p:tav>
                                        <p:tav tm="100000">
                                          <p:val>
                                            <p:strVal val="#ppt_x"/>
                                          </p:val>
                                        </p:tav>
                                      </p:tavLst>
                                    </p:anim>
                                    <p:anim calcmode="lin" valueType="num">
                                      <p:cBhvr additive="base">
                                        <p:cTn id="67" dur="3000" fill="hold"/>
                                        <p:tgtEl>
                                          <p:spTgt spid="19"/>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35"/>
                                        </p:tgtEl>
                                        <p:attrNameLst>
                                          <p:attrName>style.visibility</p:attrName>
                                        </p:attrNameLst>
                                      </p:cBhvr>
                                      <p:to>
                                        <p:strVal val="visible"/>
                                      </p:to>
                                    </p:set>
                                    <p:anim calcmode="lin" valueType="num">
                                      <p:cBhvr additive="base">
                                        <p:cTn id="70" dur="3000" fill="hold"/>
                                        <p:tgtEl>
                                          <p:spTgt spid="35"/>
                                        </p:tgtEl>
                                        <p:attrNameLst>
                                          <p:attrName>ppt_x</p:attrName>
                                        </p:attrNameLst>
                                      </p:cBhvr>
                                      <p:tavLst>
                                        <p:tav tm="0">
                                          <p:val>
                                            <p:strVal val="#ppt_x"/>
                                          </p:val>
                                        </p:tav>
                                        <p:tav tm="100000">
                                          <p:val>
                                            <p:strVal val="#ppt_x"/>
                                          </p:val>
                                        </p:tav>
                                      </p:tavLst>
                                    </p:anim>
                                    <p:anim calcmode="lin" valueType="num">
                                      <p:cBhvr additive="base">
                                        <p:cTn id="71" dur="3000" fill="hold"/>
                                        <p:tgtEl>
                                          <p:spTgt spid="35"/>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36"/>
                                        </p:tgtEl>
                                        <p:attrNameLst>
                                          <p:attrName>style.visibility</p:attrName>
                                        </p:attrNameLst>
                                      </p:cBhvr>
                                      <p:to>
                                        <p:strVal val="visible"/>
                                      </p:to>
                                    </p:set>
                                    <p:anim calcmode="lin" valueType="num">
                                      <p:cBhvr additive="base">
                                        <p:cTn id="74" dur="3000" fill="hold"/>
                                        <p:tgtEl>
                                          <p:spTgt spid="36"/>
                                        </p:tgtEl>
                                        <p:attrNameLst>
                                          <p:attrName>ppt_x</p:attrName>
                                        </p:attrNameLst>
                                      </p:cBhvr>
                                      <p:tavLst>
                                        <p:tav tm="0">
                                          <p:val>
                                            <p:strVal val="#ppt_x"/>
                                          </p:val>
                                        </p:tav>
                                        <p:tav tm="100000">
                                          <p:val>
                                            <p:strVal val="#ppt_x"/>
                                          </p:val>
                                        </p:tav>
                                      </p:tavLst>
                                    </p:anim>
                                    <p:anim calcmode="lin" valueType="num">
                                      <p:cBhvr additive="base">
                                        <p:cTn id="75" dur="3000" fill="hold"/>
                                        <p:tgtEl>
                                          <p:spTgt spid="36"/>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37"/>
                                        </p:tgtEl>
                                        <p:attrNameLst>
                                          <p:attrName>style.visibility</p:attrName>
                                        </p:attrNameLst>
                                      </p:cBhvr>
                                      <p:to>
                                        <p:strVal val="visible"/>
                                      </p:to>
                                    </p:set>
                                    <p:anim calcmode="lin" valueType="num">
                                      <p:cBhvr additive="base">
                                        <p:cTn id="78" dur="3000" fill="hold"/>
                                        <p:tgtEl>
                                          <p:spTgt spid="37"/>
                                        </p:tgtEl>
                                        <p:attrNameLst>
                                          <p:attrName>ppt_x</p:attrName>
                                        </p:attrNameLst>
                                      </p:cBhvr>
                                      <p:tavLst>
                                        <p:tav tm="0">
                                          <p:val>
                                            <p:strVal val="#ppt_x"/>
                                          </p:val>
                                        </p:tav>
                                        <p:tav tm="100000">
                                          <p:val>
                                            <p:strVal val="#ppt_x"/>
                                          </p:val>
                                        </p:tav>
                                      </p:tavLst>
                                    </p:anim>
                                    <p:anim calcmode="lin" valueType="num">
                                      <p:cBhvr additive="base">
                                        <p:cTn id="79" dur="3000" fill="hold"/>
                                        <p:tgtEl>
                                          <p:spTgt spid="37"/>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38"/>
                                        </p:tgtEl>
                                        <p:attrNameLst>
                                          <p:attrName>style.visibility</p:attrName>
                                        </p:attrNameLst>
                                      </p:cBhvr>
                                      <p:to>
                                        <p:strVal val="visible"/>
                                      </p:to>
                                    </p:set>
                                    <p:anim calcmode="lin" valueType="num">
                                      <p:cBhvr additive="base">
                                        <p:cTn id="82" dur="3000" fill="hold"/>
                                        <p:tgtEl>
                                          <p:spTgt spid="38"/>
                                        </p:tgtEl>
                                        <p:attrNameLst>
                                          <p:attrName>ppt_x</p:attrName>
                                        </p:attrNameLst>
                                      </p:cBhvr>
                                      <p:tavLst>
                                        <p:tav tm="0">
                                          <p:val>
                                            <p:strVal val="#ppt_x"/>
                                          </p:val>
                                        </p:tav>
                                        <p:tav tm="100000">
                                          <p:val>
                                            <p:strVal val="#ppt_x"/>
                                          </p:val>
                                        </p:tav>
                                      </p:tavLst>
                                    </p:anim>
                                    <p:anim calcmode="lin" valueType="num">
                                      <p:cBhvr additive="base">
                                        <p:cTn id="83" dur="3000" fill="hold"/>
                                        <p:tgtEl>
                                          <p:spTgt spid="38"/>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39"/>
                                        </p:tgtEl>
                                        <p:attrNameLst>
                                          <p:attrName>style.visibility</p:attrName>
                                        </p:attrNameLst>
                                      </p:cBhvr>
                                      <p:to>
                                        <p:strVal val="visible"/>
                                      </p:to>
                                    </p:set>
                                    <p:anim calcmode="lin" valueType="num">
                                      <p:cBhvr additive="base">
                                        <p:cTn id="86" dur="3000" fill="hold"/>
                                        <p:tgtEl>
                                          <p:spTgt spid="39"/>
                                        </p:tgtEl>
                                        <p:attrNameLst>
                                          <p:attrName>ppt_x</p:attrName>
                                        </p:attrNameLst>
                                      </p:cBhvr>
                                      <p:tavLst>
                                        <p:tav tm="0">
                                          <p:val>
                                            <p:strVal val="#ppt_x"/>
                                          </p:val>
                                        </p:tav>
                                        <p:tav tm="100000">
                                          <p:val>
                                            <p:strVal val="#ppt_x"/>
                                          </p:val>
                                        </p:tav>
                                      </p:tavLst>
                                    </p:anim>
                                    <p:anim calcmode="lin" valueType="num">
                                      <p:cBhvr additive="base">
                                        <p:cTn id="87" dur="3000" fill="hold"/>
                                        <p:tgtEl>
                                          <p:spTgt spid="39"/>
                                        </p:tgtEl>
                                        <p:attrNameLst>
                                          <p:attrName>ppt_y</p:attrName>
                                        </p:attrNameLst>
                                      </p:cBhvr>
                                      <p:tavLst>
                                        <p:tav tm="0">
                                          <p:val>
                                            <p:strVal val="1+#ppt_h/2"/>
                                          </p:val>
                                        </p:tav>
                                        <p:tav tm="100000">
                                          <p:val>
                                            <p:strVal val="#ppt_y"/>
                                          </p:val>
                                        </p:tav>
                                      </p:tavLst>
                                    </p:anim>
                                  </p:childTnLst>
                                </p:cTn>
                              </p:par>
                              <p:par>
                                <p:cTn id="88" presetID="2" presetClass="entr" presetSubtype="4" fill="hold" grpId="0" nodeType="withEffect">
                                  <p:stCondLst>
                                    <p:cond delay="0"/>
                                  </p:stCondLst>
                                  <p:childTnLst>
                                    <p:set>
                                      <p:cBhvr>
                                        <p:cTn id="89" dur="1" fill="hold">
                                          <p:stCondLst>
                                            <p:cond delay="0"/>
                                          </p:stCondLst>
                                        </p:cTn>
                                        <p:tgtEl>
                                          <p:spTgt spid="40"/>
                                        </p:tgtEl>
                                        <p:attrNameLst>
                                          <p:attrName>style.visibility</p:attrName>
                                        </p:attrNameLst>
                                      </p:cBhvr>
                                      <p:to>
                                        <p:strVal val="visible"/>
                                      </p:to>
                                    </p:set>
                                    <p:anim calcmode="lin" valueType="num">
                                      <p:cBhvr additive="base">
                                        <p:cTn id="90" dur="3000" fill="hold"/>
                                        <p:tgtEl>
                                          <p:spTgt spid="40"/>
                                        </p:tgtEl>
                                        <p:attrNameLst>
                                          <p:attrName>ppt_x</p:attrName>
                                        </p:attrNameLst>
                                      </p:cBhvr>
                                      <p:tavLst>
                                        <p:tav tm="0">
                                          <p:val>
                                            <p:strVal val="#ppt_x"/>
                                          </p:val>
                                        </p:tav>
                                        <p:tav tm="100000">
                                          <p:val>
                                            <p:strVal val="#ppt_x"/>
                                          </p:val>
                                        </p:tav>
                                      </p:tavLst>
                                    </p:anim>
                                    <p:anim calcmode="lin" valueType="num">
                                      <p:cBhvr additive="base">
                                        <p:cTn id="91" dur="3000" fill="hold"/>
                                        <p:tgtEl>
                                          <p:spTgt spid="40"/>
                                        </p:tgtEl>
                                        <p:attrNameLst>
                                          <p:attrName>ppt_y</p:attrName>
                                        </p:attrNameLst>
                                      </p:cBhvr>
                                      <p:tavLst>
                                        <p:tav tm="0">
                                          <p:val>
                                            <p:strVal val="1+#ppt_h/2"/>
                                          </p:val>
                                        </p:tav>
                                        <p:tav tm="100000">
                                          <p:val>
                                            <p:strVal val="#ppt_y"/>
                                          </p:val>
                                        </p:tav>
                                      </p:tavLst>
                                    </p:anim>
                                  </p:childTnLst>
                                </p:cTn>
                              </p:par>
                              <p:par>
                                <p:cTn id="92" presetID="2" presetClass="entr" presetSubtype="4" fill="hold" grpId="0" nodeType="withEffect">
                                  <p:stCondLst>
                                    <p:cond delay="0"/>
                                  </p:stCondLst>
                                  <p:childTnLst>
                                    <p:set>
                                      <p:cBhvr>
                                        <p:cTn id="93" dur="1" fill="hold">
                                          <p:stCondLst>
                                            <p:cond delay="0"/>
                                          </p:stCondLst>
                                        </p:cTn>
                                        <p:tgtEl>
                                          <p:spTgt spid="41"/>
                                        </p:tgtEl>
                                        <p:attrNameLst>
                                          <p:attrName>style.visibility</p:attrName>
                                        </p:attrNameLst>
                                      </p:cBhvr>
                                      <p:to>
                                        <p:strVal val="visible"/>
                                      </p:to>
                                    </p:set>
                                    <p:anim calcmode="lin" valueType="num">
                                      <p:cBhvr additive="base">
                                        <p:cTn id="94" dur="3000" fill="hold"/>
                                        <p:tgtEl>
                                          <p:spTgt spid="41"/>
                                        </p:tgtEl>
                                        <p:attrNameLst>
                                          <p:attrName>ppt_x</p:attrName>
                                        </p:attrNameLst>
                                      </p:cBhvr>
                                      <p:tavLst>
                                        <p:tav tm="0">
                                          <p:val>
                                            <p:strVal val="#ppt_x"/>
                                          </p:val>
                                        </p:tav>
                                        <p:tav tm="100000">
                                          <p:val>
                                            <p:strVal val="#ppt_x"/>
                                          </p:val>
                                        </p:tav>
                                      </p:tavLst>
                                    </p:anim>
                                    <p:anim calcmode="lin" valueType="num">
                                      <p:cBhvr additive="base">
                                        <p:cTn id="95" dur="3000" fill="hold"/>
                                        <p:tgtEl>
                                          <p:spTgt spid="41"/>
                                        </p:tgtEl>
                                        <p:attrNameLst>
                                          <p:attrName>ppt_y</p:attrName>
                                        </p:attrNameLst>
                                      </p:cBhvr>
                                      <p:tavLst>
                                        <p:tav tm="0">
                                          <p:val>
                                            <p:strVal val="1+#ppt_h/2"/>
                                          </p:val>
                                        </p:tav>
                                        <p:tav tm="100000">
                                          <p:val>
                                            <p:strVal val="#ppt_y"/>
                                          </p:val>
                                        </p:tav>
                                      </p:tavLst>
                                    </p:anim>
                                  </p:childTnLst>
                                </p:cTn>
                              </p:par>
                              <p:par>
                                <p:cTn id="96" presetID="2" presetClass="entr" presetSubtype="4" fill="hold" grpId="0" nodeType="withEffect">
                                  <p:stCondLst>
                                    <p:cond delay="0"/>
                                  </p:stCondLst>
                                  <p:childTnLst>
                                    <p:set>
                                      <p:cBhvr>
                                        <p:cTn id="97" dur="1" fill="hold">
                                          <p:stCondLst>
                                            <p:cond delay="0"/>
                                          </p:stCondLst>
                                        </p:cTn>
                                        <p:tgtEl>
                                          <p:spTgt spid="42"/>
                                        </p:tgtEl>
                                        <p:attrNameLst>
                                          <p:attrName>style.visibility</p:attrName>
                                        </p:attrNameLst>
                                      </p:cBhvr>
                                      <p:to>
                                        <p:strVal val="visible"/>
                                      </p:to>
                                    </p:set>
                                    <p:anim calcmode="lin" valueType="num">
                                      <p:cBhvr additive="base">
                                        <p:cTn id="98" dur="3000" fill="hold"/>
                                        <p:tgtEl>
                                          <p:spTgt spid="42"/>
                                        </p:tgtEl>
                                        <p:attrNameLst>
                                          <p:attrName>ppt_x</p:attrName>
                                        </p:attrNameLst>
                                      </p:cBhvr>
                                      <p:tavLst>
                                        <p:tav tm="0">
                                          <p:val>
                                            <p:strVal val="#ppt_x"/>
                                          </p:val>
                                        </p:tav>
                                        <p:tav tm="100000">
                                          <p:val>
                                            <p:strVal val="#ppt_x"/>
                                          </p:val>
                                        </p:tav>
                                      </p:tavLst>
                                    </p:anim>
                                    <p:anim calcmode="lin" valueType="num">
                                      <p:cBhvr additive="base">
                                        <p:cTn id="99" dur="3000" fill="hold"/>
                                        <p:tgtEl>
                                          <p:spTgt spid="42"/>
                                        </p:tgtEl>
                                        <p:attrNameLst>
                                          <p:attrName>ppt_y</p:attrName>
                                        </p:attrNameLst>
                                      </p:cBhvr>
                                      <p:tavLst>
                                        <p:tav tm="0">
                                          <p:val>
                                            <p:strVal val="1+#ppt_h/2"/>
                                          </p:val>
                                        </p:tav>
                                        <p:tav tm="100000">
                                          <p:val>
                                            <p:strVal val="#ppt_y"/>
                                          </p:val>
                                        </p:tav>
                                      </p:tavLst>
                                    </p:anim>
                                  </p:childTnLst>
                                </p:cTn>
                              </p:par>
                              <p:par>
                                <p:cTn id="100" presetID="2" presetClass="entr" presetSubtype="4" fill="hold" grpId="0" nodeType="withEffect">
                                  <p:stCondLst>
                                    <p:cond delay="0"/>
                                  </p:stCondLst>
                                  <p:childTnLst>
                                    <p:set>
                                      <p:cBhvr>
                                        <p:cTn id="101" dur="1" fill="hold">
                                          <p:stCondLst>
                                            <p:cond delay="0"/>
                                          </p:stCondLst>
                                        </p:cTn>
                                        <p:tgtEl>
                                          <p:spTgt spid="43"/>
                                        </p:tgtEl>
                                        <p:attrNameLst>
                                          <p:attrName>style.visibility</p:attrName>
                                        </p:attrNameLst>
                                      </p:cBhvr>
                                      <p:to>
                                        <p:strVal val="visible"/>
                                      </p:to>
                                    </p:set>
                                    <p:anim calcmode="lin" valueType="num">
                                      <p:cBhvr additive="base">
                                        <p:cTn id="102" dur="3000" fill="hold"/>
                                        <p:tgtEl>
                                          <p:spTgt spid="43"/>
                                        </p:tgtEl>
                                        <p:attrNameLst>
                                          <p:attrName>ppt_x</p:attrName>
                                        </p:attrNameLst>
                                      </p:cBhvr>
                                      <p:tavLst>
                                        <p:tav tm="0">
                                          <p:val>
                                            <p:strVal val="#ppt_x"/>
                                          </p:val>
                                        </p:tav>
                                        <p:tav tm="100000">
                                          <p:val>
                                            <p:strVal val="#ppt_x"/>
                                          </p:val>
                                        </p:tav>
                                      </p:tavLst>
                                    </p:anim>
                                    <p:anim calcmode="lin" valueType="num">
                                      <p:cBhvr additive="base">
                                        <p:cTn id="103" dur="3000" fill="hold"/>
                                        <p:tgtEl>
                                          <p:spTgt spid="43"/>
                                        </p:tgtEl>
                                        <p:attrNameLst>
                                          <p:attrName>ppt_y</p:attrName>
                                        </p:attrNameLst>
                                      </p:cBhvr>
                                      <p:tavLst>
                                        <p:tav tm="0">
                                          <p:val>
                                            <p:strVal val="1+#ppt_h/2"/>
                                          </p:val>
                                        </p:tav>
                                        <p:tav tm="100000">
                                          <p:val>
                                            <p:strVal val="#ppt_y"/>
                                          </p:val>
                                        </p:tav>
                                      </p:tavLst>
                                    </p:anim>
                                  </p:childTnLst>
                                </p:cTn>
                              </p:par>
                              <p:par>
                                <p:cTn id="104" presetID="2" presetClass="entr" presetSubtype="4" fill="hold" grpId="0" nodeType="withEffect">
                                  <p:stCondLst>
                                    <p:cond delay="0"/>
                                  </p:stCondLst>
                                  <p:childTnLst>
                                    <p:set>
                                      <p:cBhvr>
                                        <p:cTn id="105" dur="1" fill="hold">
                                          <p:stCondLst>
                                            <p:cond delay="0"/>
                                          </p:stCondLst>
                                        </p:cTn>
                                        <p:tgtEl>
                                          <p:spTgt spid="44"/>
                                        </p:tgtEl>
                                        <p:attrNameLst>
                                          <p:attrName>style.visibility</p:attrName>
                                        </p:attrNameLst>
                                      </p:cBhvr>
                                      <p:to>
                                        <p:strVal val="visible"/>
                                      </p:to>
                                    </p:set>
                                    <p:anim calcmode="lin" valueType="num">
                                      <p:cBhvr additive="base">
                                        <p:cTn id="106" dur="3000" fill="hold"/>
                                        <p:tgtEl>
                                          <p:spTgt spid="44"/>
                                        </p:tgtEl>
                                        <p:attrNameLst>
                                          <p:attrName>ppt_x</p:attrName>
                                        </p:attrNameLst>
                                      </p:cBhvr>
                                      <p:tavLst>
                                        <p:tav tm="0">
                                          <p:val>
                                            <p:strVal val="#ppt_x"/>
                                          </p:val>
                                        </p:tav>
                                        <p:tav tm="100000">
                                          <p:val>
                                            <p:strVal val="#ppt_x"/>
                                          </p:val>
                                        </p:tav>
                                      </p:tavLst>
                                    </p:anim>
                                    <p:anim calcmode="lin" valueType="num">
                                      <p:cBhvr additive="base">
                                        <p:cTn id="107" dur="3000" fill="hold"/>
                                        <p:tgtEl>
                                          <p:spTgt spid="44"/>
                                        </p:tgtEl>
                                        <p:attrNameLst>
                                          <p:attrName>ppt_y</p:attrName>
                                        </p:attrNameLst>
                                      </p:cBhvr>
                                      <p:tavLst>
                                        <p:tav tm="0">
                                          <p:val>
                                            <p:strVal val="1+#ppt_h/2"/>
                                          </p:val>
                                        </p:tav>
                                        <p:tav tm="100000">
                                          <p:val>
                                            <p:strVal val="#ppt_y"/>
                                          </p:val>
                                        </p:tav>
                                      </p:tavLst>
                                    </p:anim>
                                  </p:childTnLst>
                                </p:cTn>
                              </p:par>
                              <p:par>
                                <p:cTn id="108" presetID="2" presetClass="entr" presetSubtype="4" fill="hold" grpId="0" nodeType="withEffect">
                                  <p:stCondLst>
                                    <p:cond delay="0"/>
                                  </p:stCondLst>
                                  <p:childTnLst>
                                    <p:set>
                                      <p:cBhvr>
                                        <p:cTn id="109" dur="1" fill="hold">
                                          <p:stCondLst>
                                            <p:cond delay="0"/>
                                          </p:stCondLst>
                                        </p:cTn>
                                        <p:tgtEl>
                                          <p:spTgt spid="45"/>
                                        </p:tgtEl>
                                        <p:attrNameLst>
                                          <p:attrName>style.visibility</p:attrName>
                                        </p:attrNameLst>
                                      </p:cBhvr>
                                      <p:to>
                                        <p:strVal val="visible"/>
                                      </p:to>
                                    </p:set>
                                    <p:anim calcmode="lin" valueType="num">
                                      <p:cBhvr additive="base">
                                        <p:cTn id="110" dur="3000" fill="hold"/>
                                        <p:tgtEl>
                                          <p:spTgt spid="45"/>
                                        </p:tgtEl>
                                        <p:attrNameLst>
                                          <p:attrName>ppt_x</p:attrName>
                                        </p:attrNameLst>
                                      </p:cBhvr>
                                      <p:tavLst>
                                        <p:tav tm="0">
                                          <p:val>
                                            <p:strVal val="#ppt_x"/>
                                          </p:val>
                                        </p:tav>
                                        <p:tav tm="100000">
                                          <p:val>
                                            <p:strVal val="#ppt_x"/>
                                          </p:val>
                                        </p:tav>
                                      </p:tavLst>
                                    </p:anim>
                                    <p:anim calcmode="lin" valueType="num">
                                      <p:cBhvr additive="base">
                                        <p:cTn id="111" dur="3000" fill="hold"/>
                                        <p:tgtEl>
                                          <p:spTgt spid="45"/>
                                        </p:tgtEl>
                                        <p:attrNameLst>
                                          <p:attrName>ppt_y</p:attrName>
                                        </p:attrNameLst>
                                      </p:cBhvr>
                                      <p:tavLst>
                                        <p:tav tm="0">
                                          <p:val>
                                            <p:strVal val="1+#ppt_h/2"/>
                                          </p:val>
                                        </p:tav>
                                        <p:tav tm="100000">
                                          <p:val>
                                            <p:strVal val="#ppt_y"/>
                                          </p:val>
                                        </p:tav>
                                      </p:tavLst>
                                    </p:anim>
                                  </p:childTnLst>
                                </p:cTn>
                              </p:par>
                              <p:par>
                                <p:cTn id="112" presetID="2" presetClass="entr" presetSubtype="4" fill="hold" grpId="0" nodeType="withEffect">
                                  <p:stCondLst>
                                    <p:cond delay="0"/>
                                  </p:stCondLst>
                                  <p:childTnLst>
                                    <p:set>
                                      <p:cBhvr>
                                        <p:cTn id="113" dur="1" fill="hold">
                                          <p:stCondLst>
                                            <p:cond delay="0"/>
                                          </p:stCondLst>
                                        </p:cTn>
                                        <p:tgtEl>
                                          <p:spTgt spid="46"/>
                                        </p:tgtEl>
                                        <p:attrNameLst>
                                          <p:attrName>style.visibility</p:attrName>
                                        </p:attrNameLst>
                                      </p:cBhvr>
                                      <p:to>
                                        <p:strVal val="visible"/>
                                      </p:to>
                                    </p:set>
                                    <p:anim calcmode="lin" valueType="num">
                                      <p:cBhvr additive="base">
                                        <p:cTn id="114" dur="3000" fill="hold"/>
                                        <p:tgtEl>
                                          <p:spTgt spid="46"/>
                                        </p:tgtEl>
                                        <p:attrNameLst>
                                          <p:attrName>ppt_x</p:attrName>
                                        </p:attrNameLst>
                                      </p:cBhvr>
                                      <p:tavLst>
                                        <p:tav tm="0">
                                          <p:val>
                                            <p:strVal val="#ppt_x"/>
                                          </p:val>
                                        </p:tav>
                                        <p:tav tm="100000">
                                          <p:val>
                                            <p:strVal val="#ppt_x"/>
                                          </p:val>
                                        </p:tav>
                                      </p:tavLst>
                                    </p:anim>
                                    <p:anim calcmode="lin" valueType="num">
                                      <p:cBhvr additive="base">
                                        <p:cTn id="115" dur="3000" fill="hold"/>
                                        <p:tgtEl>
                                          <p:spTgt spid="46"/>
                                        </p:tgtEl>
                                        <p:attrNameLst>
                                          <p:attrName>ppt_y</p:attrName>
                                        </p:attrNameLst>
                                      </p:cBhvr>
                                      <p:tavLst>
                                        <p:tav tm="0">
                                          <p:val>
                                            <p:strVal val="1+#ppt_h/2"/>
                                          </p:val>
                                        </p:tav>
                                        <p:tav tm="100000">
                                          <p:val>
                                            <p:strVal val="#ppt_y"/>
                                          </p:val>
                                        </p:tav>
                                      </p:tavLst>
                                    </p:anim>
                                  </p:childTnLst>
                                </p:cTn>
                              </p:par>
                              <p:par>
                                <p:cTn id="116" presetID="2" presetClass="entr" presetSubtype="4" fill="hold" grpId="0" nodeType="withEffect">
                                  <p:stCondLst>
                                    <p:cond delay="0"/>
                                  </p:stCondLst>
                                  <p:childTnLst>
                                    <p:set>
                                      <p:cBhvr>
                                        <p:cTn id="117" dur="1" fill="hold">
                                          <p:stCondLst>
                                            <p:cond delay="0"/>
                                          </p:stCondLst>
                                        </p:cTn>
                                        <p:tgtEl>
                                          <p:spTgt spid="47"/>
                                        </p:tgtEl>
                                        <p:attrNameLst>
                                          <p:attrName>style.visibility</p:attrName>
                                        </p:attrNameLst>
                                      </p:cBhvr>
                                      <p:to>
                                        <p:strVal val="visible"/>
                                      </p:to>
                                    </p:set>
                                    <p:anim calcmode="lin" valueType="num">
                                      <p:cBhvr additive="base">
                                        <p:cTn id="118" dur="3000" fill="hold"/>
                                        <p:tgtEl>
                                          <p:spTgt spid="47"/>
                                        </p:tgtEl>
                                        <p:attrNameLst>
                                          <p:attrName>ppt_x</p:attrName>
                                        </p:attrNameLst>
                                      </p:cBhvr>
                                      <p:tavLst>
                                        <p:tav tm="0">
                                          <p:val>
                                            <p:strVal val="#ppt_x"/>
                                          </p:val>
                                        </p:tav>
                                        <p:tav tm="100000">
                                          <p:val>
                                            <p:strVal val="#ppt_x"/>
                                          </p:val>
                                        </p:tav>
                                      </p:tavLst>
                                    </p:anim>
                                    <p:anim calcmode="lin" valueType="num">
                                      <p:cBhvr additive="base">
                                        <p:cTn id="119" dur="3000" fill="hold"/>
                                        <p:tgtEl>
                                          <p:spTgt spid="47"/>
                                        </p:tgtEl>
                                        <p:attrNameLst>
                                          <p:attrName>ppt_y</p:attrName>
                                        </p:attrNameLst>
                                      </p:cBhvr>
                                      <p:tavLst>
                                        <p:tav tm="0">
                                          <p:val>
                                            <p:strVal val="1+#ppt_h/2"/>
                                          </p:val>
                                        </p:tav>
                                        <p:tav tm="100000">
                                          <p:val>
                                            <p:strVal val="#ppt_y"/>
                                          </p:val>
                                        </p:tav>
                                      </p:tavLst>
                                    </p:anim>
                                  </p:childTnLst>
                                </p:cTn>
                              </p:par>
                              <p:par>
                                <p:cTn id="120" presetID="2" presetClass="entr" presetSubtype="4" fill="hold" grpId="0" nodeType="withEffect">
                                  <p:stCondLst>
                                    <p:cond delay="0"/>
                                  </p:stCondLst>
                                  <p:childTnLst>
                                    <p:set>
                                      <p:cBhvr>
                                        <p:cTn id="121" dur="1" fill="hold">
                                          <p:stCondLst>
                                            <p:cond delay="0"/>
                                          </p:stCondLst>
                                        </p:cTn>
                                        <p:tgtEl>
                                          <p:spTgt spid="48"/>
                                        </p:tgtEl>
                                        <p:attrNameLst>
                                          <p:attrName>style.visibility</p:attrName>
                                        </p:attrNameLst>
                                      </p:cBhvr>
                                      <p:to>
                                        <p:strVal val="visible"/>
                                      </p:to>
                                    </p:set>
                                    <p:anim calcmode="lin" valueType="num">
                                      <p:cBhvr additive="base">
                                        <p:cTn id="122" dur="3000" fill="hold"/>
                                        <p:tgtEl>
                                          <p:spTgt spid="48"/>
                                        </p:tgtEl>
                                        <p:attrNameLst>
                                          <p:attrName>ppt_x</p:attrName>
                                        </p:attrNameLst>
                                      </p:cBhvr>
                                      <p:tavLst>
                                        <p:tav tm="0">
                                          <p:val>
                                            <p:strVal val="#ppt_x"/>
                                          </p:val>
                                        </p:tav>
                                        <p:tav tm="100000">
                                          <p:val>
                                            <p:strVal val="#ppt_x"/>
                                          </p:val>
                                        </p:tav>
                                      </p:tavLst>
                                    </p:anim>
                                    <p:anim calcmode="lin" valueType="num">
                                      <p:cBhvr additive="base">
                                        <p:cTn id="123" dur="3000" fill="hold"/>
                                        <p:tgtEl>
                                          <p:spTgt spid="48"/>
                                        </p:tgtEl>
                                        <p:attrNameLst>
                                          <p:attrName>ppt_y</p:attrName>
                                        </p:attrNameLst>
                                      </p:cBhvr>
                                      <p:tavLst>
                                        <p:tav tm="0">
                                          <p:val>
                                            <p:strVal val="1+#ppt_h/2"/>
                                          </p:val>
                                        </p:tav>
                                        <p:tav tm="100000">
                                          <p:val>
                                            <p:strVal val="#ppt_y"/>
                                          </p:val>
                                        </p:tav>
                                      </p:tavLst>
                                    </p:anim>
                                  </p:childTnLst>
                                </p:cTn>
                              </p:par>
                              <p:par>
                                <p:cTn id="124" presetID="2" presetClass="entr" presetSubtype="4" fill="hold" grpId="0" nodeType="withEffect">
                                  <p:stCondLst>
                                    <p:cond delay="0"/>
                                  </p:stCondLst>
                                  <p:childTnLst>
                                    <p:set>
                                      <p:cBhvr>
                                        <p:cTn id="125" dur="1" fill="hold">
                                          <p:stCondLst>
                                            <p:cond delay="0"/>
                                          </p:stCondLst>
                                        </p:cTn>
                                        <p:tgtEl>
                                          <p:spTgt spid="49"/>
                                        </p:tgtEl>
                                        <p:attrNameLst>
                                          <p:attrName>style.visibility</p:attrName>
                                        </p:attrNameLst>
                                      </p:cBhvr>
                                      <p:to>
                                        <p:strVal val="visible"/>
                                      </p:to>
                                    </p:set>
                                    <p:anim calcmode="lin" valueType="num">
                                      <p:cBhvr additive="base">
                                        <p:cTn id="126" dur="3000" fill="hold"/>
                                        <p:tgtEl>
                                          <p:spTgt spid="49"/>
                                        </p:tgtEl>
                                        <p:attrNameLst>
                                          <p:attrName>ppt_x</p:attrName>
                                        </p:attrNameLst>
                                      </p:cBhvr>
                                      <p:tavLst>
                                        <p:tav tm="0">
                                          <p:val>
                                            <p:strVal val="#ppt_x"/>
                                          </p:val>
                                        </p:tav>
                                        <p:tav tm="100000">
                                          <p:val>
                                            <p:strVal val="#ppt_x"/>
                                          </p:val>
                                        </p:tav>
                                      </p:tavLst>
                                    </p:anim>
                                    <p:anim calcmode="lin" valueType="num">
                                      <p:cBhvr additive="base">
                                        <p:cTn id="127" dur="3000" fill="hold"/>
                                        <p:tgtEl>
                                          <p:spTgt spid="49"/>
                                        </p:tgtEl>
                                        <p:attrNameLst>
                                          <p:attrName>ppt_y</p:attrName>
                                        </p:attrNameLst>
                                      </p:cBhvr>
                                      <p:tavLst>
                                        <p:tav tm="0">
                                          <p:val>
                                            <p:strVal val="1+#ppt_h/2"/>
                                          </p:val>
                                        </p:tav>
                                        <p:tav tm="100000">
                                          <p:val>
                                            <p:strVal val="#ppt_y"/>
                                          </p:val>
                                        </p:tav>
                                      </p:tavLst>
                                    </p:anim>
                                  </p:childTnLst>
                                </p:cTn>
                              </p:par>
                              <p:par>
                                <p:cTn id="128" presetID="2" presetClass="entr" presetSubtype="4" fill="hold" grpId="0" nodeType="withEffect">
                                  <p:stCondLst>
                                    <p:cond delay="0"/>
                                  </p:stCondLst>
                                  <p:childTnLst>
                                    <p:set>
                                      <p:cBhvr>
                                        <p:cTn id="129" dur="1" fill="hold">
                                          <p:stCondLst>
                                            <p:cond delay="0"/>
                                          </p:stCondLst>
                                        </p:cTn>
                                        <p:tgtEl>
                                          <p:spTgt spid="20"/>
                                        </p:tgtEl>
                                        <p:attrNameLst>
                                          <p:attrName>style.visibility</p:attrName>
                                        </p:attrNameLst>
                                      </p:cBhvr>
                                      <p:to>
                                        <p:strVal val="visible"/>
                                      </p:to>
                                    </p:set>
                                    <p:anim calcmode="lin" valueType="num">
                                      <p:cBhvr additive="base">
                                        <p:cTn id="130" dur="3000" fill="hold"/>
                                        <p:tgtEl>
                                          <p:spTgt spid="20"/>
                                        </p:tgtEl>
                                        <p:attrNameLst>
                                          <p:attrName>ppt_x</p:attrName>
                                        </p:attrNameLst>
                                      </p:cBhvr>
                                      <p:tavLst>
                                        <p:tav tm="0">
                                          <p:val>
                                            <p:strVal val="#ppt_x"/>
                                          </p:val>
                                        </p:tav>
                                        <p:tav tm="100000">
                                          <p:val>
                                            <p:strVal val="#ppt_x"/>
                                          </p:val>
                                        </p:tav>
                                      </p:tavLst>
                                    </p:anim>
                                    <p:anim calcmode="lin" valueType="num">
                                      <p:cBhvr additive="base">
                                        <p:cTn id="131" dur="3000" fill="hold"/>
                                        <p:tgtEl>
                                          <p:spTgt spid="20"/>
                                        </p:tgtEl>
                                        <p:attrNameLst>
                                          <p:attrName>ppt_y</p:attrName>
                                        </p:attrNameLst>
                                      </p:cBhvr>
                                      <p:tavLst>
                                        <p:tav tm="0">
                                          <p:val>
                                            <p:strVal val="1+#ppt_h/2"/>
                                          </p:val>
                                        </p:tav>
                                        <p:tav tm="100000">
                                          <p:val>
                                            <p:strVal val="#ppt_y"/>
                                          </p:val>
                                        </p:tav>
                                      </p:tavLst>
                                    </p:anim>
                                  </p:childTnLst>
                                </p:cTn>
                              </p:par>
                              <p:par>
                                <p:cTn id="132" presetID="2" presetClass="entr" presetSubtype="4" fill="hold" grpId="0" nodeType="withEffect">
                                  <p:stCondLst>
                                    <p:cond delay="0"/>
                                  </p:stCondLst>
                                  <p:childTnLst>
                                    <p:set>
                                      <p:cBhvr>
                                        <p:cTn id="133" dur="1" fill="hold">
                                          <p:stCondLst>
                                            <p:cond delay="0"/>
                                          </p:stCondLst>
                                        </p:cTn>
                                        <p:tgtEl>
                                          <p:spTgt spid="21"/>
                                        </p:tgtEl>
                                        <p:attrNameLst>
                                          <p:attrName>style.visibility</p:attrName>
                                        </p:attrNameLst>
                                      </p:cBhvr>
                                      <p:to>
                                        <p:strVal val="visible"/>
                                      </p:to>
                                    </p:set>
                                    <p:anim calcmode="lin" valueType="num">
                                      <p:cBhvr additive="base">
                                        <p:cTn id="134" dur="3000" fill="hold"/>
                                        <p:tgtEl>
                                          <p:spTgt spid="21"/>
                                        </p:tgtEl>
                                        <p:attrNameLst>
                                          <p:attrName>ppt_x</p:attrName>
                                        </p:attrNameLst>
                                      </p:cBhvr>
                                      <p:tavLst>
                                        <p:tav tm="0">
                                          <p:val>
                                            <p:strVal val="#ppt_x"/>
                                          </p:val>
                                        </p:tav>
                                        <p:tav tm="100000">
                                          <p:val>
                                            <p:strVal val="#ppt_x"/>
                                          </p:val>
                                        </p:tav>
                                      </p:tavLst>
                                    </p:anim>
                                    <p:anim calcmode="lin" valueType="num">
                                      <p:cBhvr additive="base">
                                        <p:cTn id="135" dur="3000" fill="hold"/>
                                        <p:tgtEl>
                                          <p:spTgt spid="21"/>
                                        </p:tgtEl>
                                        <p:attrNameLst>
                                          <p:attrName>ppt_y</p:attrName>
                                        </p:attrNameLst>
                                      </p:cBhvr>
                                      <p:tavLst>
                                        <p:tav tm="0">
                                          <p:val>
                                            <p:strVal val="1+#ppt_h/2"/>
                                          </p:val>
                                        </p:tav>
                                        <p:tav tm="100000">
                                          <p:val>
                                            <p:strVal val="#ppt_y"/>
                                          </p:val>
                                        </p:tav>
                                      </p:tavLst>
                                    </p:anim>
                                  </p:childTnLst>
                                </p:cTn>
                              </p:par>
                              <p:par>
                                <p:cTn id="136" presetID="2" presetClass="entr" presetSubtype="4" fill="hold" grpId="0" nodeType="withEffect">
                                  <p:stCondLst>
                                    <p:cond delay="0"/>
                                  </p:stCondLst>
                                  <p:childTnLst>
                                    <p:set>
                                      <p:cBhvr>
                                        <p:cTn id="137" dur="1" fill="hold">
                                          <p:stCondLst>
                                            <p:cond delay="0"/>
                                          </p:stCondLst>
                                        </p:cTn>
                                        <p:tgtEl>
                                          <p:spTgt spid="22"/>
                                        </p:tgtEl>
                                        <p:attrNameLst>
                                          <p:attrName>style.visibility</p:attrName>
                                        </p:attrNameLst>
                                      </p:cBhvr>
                                      <p:to>
                                        <p:strVal val="visible"/>
                                      </p:to>
                                    </p:set>
                                    <p:anim calcmode="lin" valueType="num">
                                      <p:cBhvr additive="base">
                                        <p:cTn id="138" dur="3000" fill="hold"/>
                                        <p:tgtEl>
                                          <p:spTgt spid="22"/>
                                        </p:tgtEl>
                                        <p:attrNameLst>
                                          <p:attrName>ppt_x</p:attrName>
                                        </p:attrNameLst>
                                      </p:cBhvr>
                                      <p:tavLst>
                                        <p:tav tm="0">
                                          <p:val>
                                            <p:strVal val="#ppt_x"/>
                                          </p:val>
                                        </p:tav>
                                        <p:tav tm="100000">
                                          <p:val>
                                            <p:strVal val="#ppt_x"/>
                                          </p:val>
                                        </p:tav>
                                      </p:tavLst>
                                    </p:anim>
                                    <p:anim calcmode="lin" valueType="num">
                                      <p:cBhvr additive="base">
                                        <p:cTn id="139" dur="3000" fill="hold"/>
                                        <p:tgtEl>
                                          <p:spTgt spid="22"/>
                                        </p:tgtEl>
                                        <p:attrNameLst>
                                          <p:attrName>ppt_y</p:attrName>
                                        </p:attrNameLst>
                                      </p:cBhvr>
                                      <p:tavLst>
                                        <p:tav tm="0">
                                          <p:val>
                                            <p:strVal val="1+#ppt_h/2"/>
                                          </p:val>
                                        </p:tav>
                                        <p:tav tm="100000">
                                          <p:val>
                                            <p:strVal val="#ppt_y"/>
                                          </p:val>
                                        </p:tav>
                                      </p:tavLst>
                                    </p:anim>
                                  </p:childTnLst>
                                </p:cTn>
                              </p:par>
                              <p:par>
                                <p:cTn id="140" presetID="2" presetClass="entr" presetSubtype="4" fill="hold" grpId="0" nodeType="withEffect">
                                  <p:stCondLst>
                                    <p:cond delay="0"/>
                                  </p:stCondLst>
                                  <p:childTnLst>
                                    <p:set>
                                      <p:cBhvr>
                                        <p:cTn id="141" dur="1" fill="hold">
                                          <p:stCondLst>
                                            <p:cond delay="0"/>
                                          </p:stCondLst>
                                        </p:cTn>
                                        <p:tgtEl>
                                          <p:spTgt spid="23"/>
                                        </p:tgtEl>
                                        <p:attrNameLst>
                                          <p:attrName>style.visibility</p:attrName>
                                        </p:attrNameLst>
                                      </p:cBhvr>
                                      <p:to>
                                        <p:strVal val="visible"/>
                                      </p:to>
                                    </p:set>
                                    <p:anim calcmode="lin" valueType="num">
                                      <p:cBhvr additive="base">
                                        <p:cTn id="142" dur="3000" fill="hold"/>
                                        <p:tgtEl>
                                          <p:spTgt spid="23"/>
                                        </p:tgtEl>
                                        <p:attrNameLst>
                                          <p:attrName>ppt_x</p:attrName>
                                        </p:attrNameLst>
                                      </p:cBhvr>
                                      <p:tavLst>
                                        <p:tav tm="0">
                                          <p:val>
                                            <p:strVal val="#ppt_x"/>
                                          </p:val>
                                        </p:tav>
                                        <p:tav tm="100000">
                                          <p:val>
                                            <p:strVal val="#ppt_x"/>
                                          </p:val>
                                        </p:tav>
                                      </p:tavLst>
                                    </p:anim>
                                    <p:anim calcmode="lin" valueType="num">
                                      <p:cBhvr additive="base">
                                        <p:cTn id="143" dur="3000" fill="hold"/>
                                        <p:tgtEl>
                                          <p:spTgt spid="23"/>
                                        </p:tgtEl>
                                        <p:attrNameLst>
                                          <p:attrName>ppt_y</p:attrName>
                                        </p:attrNameLst>
                                      </p:cBhvr>
                                      <p:tavLst>
                                        <p:tav tm="0">
                                          <p:val>
                                            <p:strVal val="1+#ppt_h/2"/>
                                          </p:val>
                                        </p:tav>
                                        <p:tav tm="100000">
                                          <p:val>
                                            <p:strVal val="#ppt_y"/>
                                          </p:val>
                                        </p:tav>
                                      </p:tavLst>
                                    </p:anim>
                                  </p:childTnLst>
                                </p:cTn>
                              </p:par>
                              <p:par>
                                <p:cTn id="144" presetID="2" presetClass="entr" presetSubtype="4" fill="hold" grpId="0" nodeType="withEffect">
                                  <p:stCondLst>
                                    <p:cond delay="0"/>
                                  </p:stCondLst>
                                  <p:childTnLst>
                                    <p:set>
                                      <p:cBhvr>
                                        <p:cTn id="145" dur="1" fill="hold">
                                          <p:stCondLst>
                                            <p:cond delay="0"/>
                                          </p:stCondLst>
                                        </p:cTn>
                                        <p:tgtEl>
                                          <p:spTgt spid="24"/>
                                        </p:tgtEl>
                                        <p:attrNameLst>
                                          <p:attrName>style.visibility</p:attrName>
                                        </p:attrNameLst>
                                      </p:cBhvr>
                                      <p:to>
                                        <p:strVal val="visible"/>
                                      </p:to>
                                    </p:set>
                                    <p:anim calcmode="lin" valueType="num">
                                      <p:cBhvr additive="base">
                                        <p:cTn id="146" dur="3000" fill="hold"/>
                                        <p:tgtEl>
                                          <p:spTgt spid="24"/>
                                        </p:tgtEl>
                                        <p:attrNameLst>
                                          <p:attrName>ppt_x</p:attrName>
                                        </p:attrNameLst>
                                      </p:cBhvr>
                                      <p:tavLst>
                                        <p:tav tm="0">
                                          <p:val>
                                            <p:strVal val="#ppt_x"/>
                                          </p:val>
                                        </p:tav>
                                        <p:tav tm="100000">
                                          <p:val>
                                            <p:strVal val="#ppt_x"/>
                                          </p:val>
                                        </p:tav>
                                      </p:tavLst>
                                    </p:anim>
                                    <p:anim calcmode="lin" valueType="num">
                                      <p:cBhvr additive="base">
                                        <p:cTn id="147" dur="3000" fill="hold"/>
                                        <p:tgtEl>
                                          <p:spTgt spid="24"/>
                                        </p:tgtEl>
                                        <p:attrNameLst>
                                          <p:attrName>ppt_y</p:attrName>
                                        </p:attrNameLst>
                                      </p:cBhvr>
                                      <p:tavLst>
                                        <p:tav tm="0">
                                          <p:val>
                                            <p:strVal val="1+#ppt_h/2"/>
                                          </p:val>
                                        </p:tav>
                                        <p:tav tm="100000">
                                          <p:val>
                                            <p:strVal val="#ppt_y"/>
                                          </p:val>
                                        </p:tav>
                                      </p:tavLst>
                                    </p:anim>
                                  </p:childTnLst>
                                </p:cTn>
                              </p:par>
                              <p:par>
                                <p:cTn id="148" presetID="2" presetClass="entr" presetSubtype="4" fill="hold" grpId="0" nodeType="withEffect">
                                  <p:stCondLst>
                                    <p:cond delay="0"/>
                                  </p:stCondLst>
                                  <p:childTnLst>
                                    <p:set>
                                      <p:cBhvr>
                                        <p:cTn id="149" dur="1" fill="hold">
                                          <p:stCondLst>
                                            <p:cond delay="0"/>
                                          </p:stCondLst>
                                        </p:cTn>
                                        <p:tgtEl>
                                          <p:spTgt spid="25"/>
                                        </p:tgtEl>
                                        <p:attrNameLst>
                                          <p:attrName>style.visibility</p:attrName>
                                        </p:attrNameLst>
                                      </p:cBhvr>
                                      <p:to>
                                        <p:strVal val="visible"/>
                                      </p:to>
                                    </p:set>
                                    <p:anim calcmode="lin" valueType="num">
                                      <p:cBhvr additive="base">
                                        <p:cTn id="150" dur="3000" fill="hold"/>
                                        <p:tgtEl>
                                          <p:spTgt spid="25"/>
                                        </p:tgtEl>
                                        <p:attrNameLst>
                                          <p:attrName>ppt_x</p:attrName>
                                        </p:attrNameLst>
                                      </p:cBhvr>
                                      <p:tavLst>
                                        <p:tav tm="0">
                                          <p:val>
                                            <p:strVal val="#ppt_x"/>
                                          </p:val>
                                        </p:tav>
                                        <p:tav tm="100000">
                                          <p:val>
                                            <p:strVal val="#ppt_x"/>
                                          </p:val>
                                        </p:tav>
                                      </p:tavLst>
                                    </p:anim>
                                    <p:anim calcmode="lin" valueType="num">
                                      <p:cBhvr additive="base">
                                        <p:cTn id="151" dur="3000" fill="hold"/>
                                        <p:tgtEl>
                                          <p:spTgt spid="25"/>
                                        </p:tgtEl>
                                        <p:attrNameLst>
                                          <p:attrName>ppt_y</p:attrName>
                                        </p:attrNameLst>
                                      </p:cBhvr>
                                      <p:tavLst>
                                        <p:tav tm="0">
                                          <p:val>
                                            <p:strVal val="1+#ppt_h/2"/>
                                          </p:val>
                                        </p:tav>
                                        <p:tav tm="100000">
                                          <p:val>
                                            <p:strVal val="#ppt_y"/>
                                          </p:val>
                                        </p:tav>
                                      </p:tavLst>
                                    </p:anim>
                                  </p:childTnLst>
                                </p:cTn>
                              </p:par>
                              <p:par>
                                <p:cTn id="152" presetID="2" presetClass="entr" presetSubtype="4" fill="hold" grpId="0" nodeType="withEffect">
                                  <p:stCondLst>
                                    <p:cond delay="0"/>
                                  </p:stCondLst>
                                  <p:childTnLst>
                                    <p:set>
                                      <p:cBhvr>
                                        <p:cTn id="153" dur="1" fill="hold">
                                          <p:stCondLst>
                                            <p:cond delay="0"/>
                                          </p:stCondLst>
                                        </p:cTn>
                                        <p:tgtEl>
                                          <p:spTgt spid="26"/>
                                        </p:tgtEl>
                                        <p:attrNameLst>
                                          <p:attrName>style.visibility</p:attrName>
                                        </p:attrNameLst>
                                      </p:cBhvr>
                                      <p:to>
                                        <p:strVal val="visible"/>
                                      </p:to>
                                    </p:set>
                                    <p:anim calcmode="lin" valueType="num">
                                      <p:cBhvr additive="base">
                                        <p:cTn id="154" dur="3000" fill="hold"/>
                                        <p:tgtEl>
                                          <p:spTgt spid="26"/>
                                        </p:tgtEl>
                                        <p:attrNameLst>
                                          <p:attrName>ppt_x</p:attrName>
                                        </p:attrNameLst>
                                      </p:cBhvr>
                                      <p:tavLst>
                                        <p:tav tm="0">
                                          <p:val>
                                            <p:strVal val="#ppt_x"/>
                                          </p:val>
                                        </p:tav>
                                        <p:tav tm="100000">
                                          <p:val>
                                            <p:strVal val="#ppt_x"/>
                                          </p:val>
                                        </p:tav>
                                      </p:tavLst>
                                    </p:anim>
                                    <p:anim calcmode="lin" valueType="num">
                                      <p:cBhvr additive="base">
                                        <p:cTn id="155" dur="3000" fill="hold"/>
                                        <p:tgtEl>
                                          <p:spTgt spid="26"/>
                                        </p:tgtEl>
                                        <p:attrNameLst>
                                          <p:attrName>ppt_y</p:attrName>
                                        </p:attrNameLst>
                                      </p:cBhvr>
                                      <p:tavLst>
                                        <p:tav tm="0">
                                          <p:val>
                                            <p:strVal val="1+#ppt_h/2"/>
                                          </p:val>
                                        </p:tav>
                                        <p:tav tm="100000">
                                          <p:val>
                                            <p:strVal val="#ppt_y"/>
                                          </p:val>
                                        </p:tav>
                                      </p:tavLst>
                                    </p:anim>
                                  </p:childTnLst>
                                </p:cTn>
                              </p:par>
                              <p:par>
                                <p:cTn id="156" presetID="2" presetClass="entr" presetSubtype="4" fill="hold" grpId="0" nodeType="withEffect">
                                  <p:stCondLst>
                                    <p:cond delay="0"/>
                                  </p:stCondLst>
                                  <p:childTnLst>
                                    <p:set>
                                      <p:cBhvr>
                                        <p:cTn id="157" dur="1" fill="hold">
                                          <p:stCondLst>
                                            <p:cond delay="0"/>
                                          </p:stCondLst>
                                        </p:cTn>
                                        <p:tgtEl>
                                          <p:spTgt spid="27"/>
                                        </p:tgtEl>
                                        <p:attrNameLst>
                                          <p:attrName>style.visibility</p:attrName>
                                        </p:attrNameLst>
                                      </p:cBhvr>
                                      <p:to>
                                        <p:strVal val="visible"/>
                                      </p:to>
                                    </p:set>
                                    <p:anim calcmode="lin" valueType="num">
                                      <p:cBhvr additive="base">
                                        <p:cTn id="158" dur="3000" fill="hold"/>
                                        <p:tgtEl>
                                          <p:spTgt spid="27"/>
                                        </p:tgtEl>
                                        <p:attrNameLst>
                                          <p:attrName>ppt_x</p:attrName>
                                        </p:attrNameLst>
                                      </p:cBhvr>
                                      <p:tavLst>
                                        <p:tav tm="0">
                                          <p:val>
                                            <p:strVal val="#ppt_x"/>
                                          </p:val>
                                        </p:tav>
                                        <p:tav tm="100000">
                                          <p:val>
                                            <p:strVal val="#ppt_x"/>
                                          </p:val>
                                        </p:tav>
                                      </p:tavLst>
                                    </p:anim>
                                    <p:anim calcmode="lin" valueType="num">
                                      <p:cBhvr additive="base">
                                        <p:cTn id="159" dur="3000" fill="hold"/>
                                        <p:tgtEl>
                                          <p:spTgt spid="27"/>
                                        </p:tgtEl>
                                        <p:attrNameLst>
                                          <p:attrName>ppt_y</p:attrName>
                                        </p:attrNameLst>
                                      </p:cBhvr>
                                      <p:tavLst>
                                        <p:tav tm="0">
                                          <p:val>
                                            <p:strVal val="1+#ppt_h/2"/>
                                          </p:val>
                                        </p:tav>
                                        <p:tav tm="100000">
                                          <p:val>
                                            <p:strVal val="#ppt_y"/>
                                          </p:val>
                                        </p:tav>
                                      </p:tavLst>
                                    </p:anim>
                                  </p:childTnLst>
                                </p:cTn>
                              </p:par>
                              <p:par>
                                <p:cTn id="160" presetID="2" presetClass="entr" presetSubtype="4" fill="hold" grpId="0" nodeType="withEffect">
                                  <p:stCondLst>
                                    <p:cond delay="0"/>
                                  </p:stCondLst>
                                  <p:childTnLst>
                                    <p:set>
                                      <p:cBhvr>
                                        <p:cTn id="161" dur="1" fill="hold">
                                          <p:stCondLst>
                                            <p:cond delay="0"/>
                                          </p:stCondLst>
                                        </p:cTn>
                                        <p:tgtEl>
                                          <p:spTgt spid="28"/>
                                        </p:tgtEl>
                                        <p:attrNameLst>
                                          <p:attrName>style.visibility</p:attrName>
                                        </p:attrNameLst>
                                      </p:cBhvr>
                                      <p:to>
                                        <p:strVal val="visible"/>
                                      </p:to>
                                    </p:set>
                                    <p:anim calcmode="lin" valueType="num">
                                      <p:cBhvr additive="base">
                                        <p:cTn id="162" dur="3000" fill="hold"/>
                                        <p:tgtEl>
                                          <p:spTgt spid="28"/>
                                        </p:tgtEl>
                                        <p:attrNameLst>
                                          <p:attrName>ppt_x</p:attrName>
                                        </p:attrNameLst>
                                      </p:cBhvr>
                                      <p:tavLst>
                                        <p:tav tm="0">
                                          <p:val>
                                            <p:strVal val="#ppt_x"/>
                                          </p:val>
                                        </p:tav>
                                        <p:tav tm="100000">
                                          <p:val>
                                            <p:strVal val="#ppt_x"/>
                                          </p:val>
                                        </p:tav>
                                      </p:tavLst>
                                    </p:anim>
                                    <p:anim calcmode="lin" valueType="num">
                                      <p:cBhvr additive="base">
                                        <p:cTn id="163" dur="3000" fill="hold"/>
                                        <p:tgtEl>
                                          <p:spTgt spid="28"/>
                                        </p:tgtEl>
                                        <p:attrNameLst>
                                          <p:attrName>ppt_y</p:attrName>
                                        </p:attrNameLst>
                                      </p:cBhvr>
                                      <p:tavLst>
                                        <p:tav tm="0">
                                          <p:val>
                                            <p:strVal val="1+#ppt_h/2"/>
                                          </p:val>
                                        </p:tav>
                                        <p:tav tm="100000">
                                          <p:val>
                                            <p:strVal val="#ppt_y"/>
                                          </p:val>
                                        </p:tav>
                                      </p:tavLst>
                                    </p:anim>
                                  </p:childTnLst>
                                </p:cTn>
                              </p:par>
                              <p:par>
                                <p:cTn id="164" presetID="2" presetClass="entr" presetSubtype="4" fill="hold" grpId="0" nodeType="withEffect">
                                  <p:stCondLst>
                                    <p:cond delay="0"/>
                                  </p:stCondLst>
                                  <p:childTnLst>
                                    <p:set>
                                      <p:cBhvr>
                                        <p:cTn id="165" dur="1" fill="hold">
                                          <p:stCondLst>
                                            <p:cond delay="0"/>
                                          </p:stCondLst>
                                        </p:cTn>
                                        <p:tgtEl>
                                          <p:spTgt spid="29"/>
                                        </p:tgtEl>
                                        <p:attrNameLst>
                                          <p:attrName>style.visibility</p:attrName>
                                        </p:attrNameLst>
                                      </p:cBhvr>
                                      <p:to>
                                        <p:strVal val="visible"/>
                                      </p:to>
                                    </p:set>
                                    <p:anim calcmode="lin" valueType="num">
                                      <p:cBhvr additive="base">
                                        <p:cTn id="166" dur="3000" fill="hold"/>
                                        <p:tgtEl>
                                          <p:spTgt spid="29"/>
                                        </p:tgtEl>
                                        <p:attrNameLst>
                                          <p:attrName>ppt_x</p:attrName>
                                        </p:attrNameLst>
                                      </p:cBhvr>
                                      <p:tavLst>
                                        <p:tav tm="0">
                                          <p:val>
                                            <p:strVal val="#ppt_x"/>
                                          </p:val>
                                        </p:tav>
                                        <p:tav tm="100000">
                                          <p:val>
                                            <p:strVal val="#ppt_x"/>
                                          </p:val>
                                        </p:tav>
                                      </p:tavLst>
                                    </p:anim>
                                    <p:anim calcmode="lin" valueType="num">
                                      <p:cBhvr additive="base">
                                        <p:cTn id="167" dur="3000" fill="hold"/>
                                        <p:tgtEl>
                                          <p:spTgt spid="29"/>
                                        </p:tgtEl>
                                        <p:attrNameLst>
                                          <p:attrName>ppt_y</p:attrName>
                                        </p:attrNameLst>
                                      </p:cBhvr>
                                      <p:tavLst>
                                        <p:tav tm="0">
                                          <p:val>
                                            <p:strVal val="1+#ppt_h/2"/>
                                          </p:val>
                                        </p:tav>
                                        <p:tav tm="100000">
                                          <p:val>
                                            <p:strVal val="#ppt_y"/>
                                          </p:val>
                                        </p:tav>
                                      </p:tavLst>
                                    </p:anim>
                                  </p:childTnLst>
                                </p:cTn>
                              </p:par>
                              <p:par>
                                <p:cTn id="168" presetID="2" presetClass="entr" presetSubtype="4" fill="hold" grpId="0" nodeType="withEffect">
                                  <p:stCondLst>
                                    <p:cond delay="0"/>
                                  </p:stCondLst>
                                  <p:childTnLst>
                                    <p:set>
                                      <p:cBhvr>
                                        <p:cTn id="169" dur="1" fill="hold">
                                          <p:stCondLst>
                                            <p:cond delay="0"/>
                                          </p:stCondLst>
                                        </p:cTn>
                                        <p:tgtEl>
                                          <p:spTgt spid="30"/>
                                        </p:tgtEl>
                                        <p:attrNameLst>
                                          <p:attrName>style.visibility</p:attrName>
                                        </p:attrNameLst>
                                      </p:cBhvr>
                                      <p:to>
                                        <p:strVal val="visible"/>
                                      </p:to>
                                    </p:set>
                                    <p:anim calcmode="lin" valueType="num">
                                      <p:cBhvr additive="base">
                                        <p:cTn id="170" dur="3000" fill="hold"/>
                                        <p:tgtEl>
                                          <p:spTgt spid="30"/>
                                        </p:tgtEl>
                                        <p:attrNameLst>
                                          <p:attrName>ppt_x</p:attrName>
                                        </p:attrNameLst>
                                      </p:cBhvr>
                                      <p:tavLst>
                                        <p:tav tm="0">
                                          <p:val>
                                            <p:strVal val="#ppt_x"/>
                                          </p:val>
                                        </p:tav>
                                        <p:tav tm="100000">
                                          <p:val>
                                            <p:strVal val="#ppt_x"/>
                                          </p:val>
                                        </p:tav>
                                      </p:tavLst>
                                    </p:anim>
                                    <p:anim calcmode="lin" valueType="num">
                                      <p:cBhvr additive="base">
                                        <p:cTn id="171" dur="3000" fill="hold"/>
                                        <p:tgtEl>
                                          <p:spTgt spid="30"/>
                                        </p:tgtEl>
                                        <p:attrNameLst>
                                          <p:attrName>ppt_y</p:attrName>
                                        </p:attrNameLst>
                                      </p:cBhvr>
                                      <p:tavLst>
                                        <p:tav tm="0">
                                          <p:val>
                                            <p:strVal val="1+#ppt_h/2"/>
                                          </p:val>
                                        </p:tav>
                                        <p:tav tm="100000">
                                          <p:val>
                                            <p:strVal val="#ppt_y"/>
                                          </p:val>
                                        </p:tav>
                                      </p:tavLst>
                                    </p:anim>
                                  </p:childTnLst>
                                </p:cTn>
                              </p:par>
                              <p:par>
                                <p:cTn id="172" presetID="2" presetClass="entr" presetSubtype="4" fill="hold" grpId="0" nodeType="withEffect">
                                  <p:stCondLst>
                                    <p:cond delay="0"/>
                                  </p:stCondLst>
                                  <p:childTnLst>
                                    <p:set>
                                      <p:cBhvr>
                                        <p:cTn id="173" dur="1" fill="hold">
                                          <p:stCondLst>
                                            <p:cond delay="0"/>
                                          </p:stCondLst>
                                        </p:cTn>
                                        <p:tgtEl>
                                          <p:spTgt spid="31"/>
                                        </p:tgtEl>
                                        <p:attrNameLst>
                                          <p:attrName>style.visibility</p:attrName>
                                        </p:attrNameLst>
                                      </p:cBhvr>
                                      <p:to>
                                        <p:strVal val="visible"/>
                                      </p:to>
                                    </p:set>
                                    <p:anim calcmode="lin" valueType="num">
                                      <p:cBhvr additive="base">
                                        <p:cTn id="174" dur="3000" fill="hold"/>
                                        <p:tgtEl>
                                          <p:spTgt spid="31"/>
                                        </p:tgtEl>
                                        <p:attrNameLst>
                                          <p:attrName>ppt_x</p:attrName>
                                        </p:attrNameLst>
                                      </p:cBhvr>
                                      <p:tavLst>
                                        <p:tav tm="0">
                                          <p:val>
                                            <p:strVal val="#ppt_x"/>
                                          </p:val>
                                        </p:tav>
                                        <p:tav tm="100000">
                                          <p:val>
                                            <p:strVal val="#ppt_x"/>
                                          </p:val>
                                        </p:tav>
                                      </p:tavLst>
                                    </p:anim>
                                    <p:anim calcmode="lin" valueType="num">
                                      <p:cBhvr additive="base">
                                        <p:cTn id="175" dur="3000" fill="hold"/>
                                        <p:tgtEl>
                                          <p:spTgt spid="31"/>
                                        </p:tgtEl>
                                        <p:attrNameLst>
                                          <p:attrName>ppt_y</p:attrName>
                                        </p:attrNameLst>
                                      </p:cBhvr>
                                      <p:tavLst>
                                        <p:tav tm="0">
                                          <p:val>
                                            <p:strVal val="1+#ppt_h/2"/>
                                          </p:val>
                                        </p:tav>
                                        <p:tav tm="100000">
                                          <p:val>
                                            <p:strVal val="#ppt_y"/>
                                          </p:val>
                                        </p:tav>
                                      </p:tavLst>
                                    </p:anim>
                                  </p:childTnLst>
                                </p:cTn>
                              </p:par>
                              <p:par>
                                <p:cTn id="176" presetID="2" presetClass="entr" presetSubtype="4" fill="hold" grpId="0" nodeType="withEffect">
                                  <p:stCondLst>
                                    <p:cond delay="0"/>
                                  </p:stCondLst>
                                  <p:childTnLst>
                                    <p:set>
                                      <p:cBhvr>
                                        <p:cTn id="177" dur="1" fill="hold">
                                          <p:stCondLst>
                                            <p:cond delay="0"/>
                                          </p:stCondLst>
                                        </p:cTn>
                                        <p:tgtEl>
                                          <p:spTgt spid="32"/>
                                        </p:tgtEl>
                                        <p:attrNameLst>
                                          <p:attrName>style.visibility</p:attrName>
                                        </p:attrNameLst>
                                      </p:cBhvr>
                                      <p:to>
                                        <p:strVal val="visible"/>
                                      </p:to>
                                    </p:set>
                                    <p:anim calcmode="lin" valueType="num">
                                      <p:cBhvr additive="base">
                                        <p:cTn id="178" dur="3000" fill="hold"/>
                                        <p:tgtEl>
                                          <p:spTgt spid="32"/>
                                        </p:tgtEl>
                                        <p:attrNameLst>
                                          <p:attrName>ppt_x</p:attrName>
                                        </p:attrNameLst>
                                      </p:cBhvr>
                                      <p:tavLst>
                                        <p:tav tm="0">
                                          <p:val>
                                            <p:strVal val="#ppt_x"/>
                                          </p:val>
                                        </p:tav>
                                        <p:tav tm="100000">
                                          <p:val>
                                            <p:strVal val="#ppt_x"/>
                                          </p:val>
                                        </p:tav>
                                      </p:tavLst>
                                    </p:anim>
                                    <p:anim calcmode="lin" valueType="num">
                                      <p:cBhvr additive="base">
                                        <p:cTn id="179" dur="3000" fill="hold"/>
                                        <p:tgtEl>
                                          <p:spTgt spid="32"/>
                                        </p:tgtEl>
                                        <p:attrNameLst>
                                          <p:attrName>ppt_y</p:attrName>
                                        </p:attrNameLst>
                                      </p:cBhvr>
                                      <p:tavLst>
                                        <p:tav tm="0">
                                          <p:val>
                                            <p:strVal val="1+#ppt_h/2"/>
                                          </p:val>
                                        </p:tav>
                                        <p:tav tm="100000">
                                          <p:val>
                                            <p:strVal val="#ppt_y"/>
                                          </p:val>
                                        </p:tav>
                                      </p:tavLst>
                                    </p:anim>
                                  </p:childTnLst>
                                </p:cTn>
                              </p:par>
                              <p:par>
                                <p:cTn id="180" presetID="2" presetClass="entr" presetSubtype="4" fill="hold" grpId="0" nodeType="withEffect">
                                  <p:stCondLst>
                                    <p:cond delay="0"/>
                                  </p:stCondLst>
                                  <p:childTnLst>
                                    <p:set>
                                      <p:cBhvr>
                                        <p:cTn id="181" dur="1" fill="hold">
                                          <p:stCondLst>
                                            <p:cond delay="0"/>
                                          </p:stCondLst>
                                        </p:cTn>
                                        <p:tgtEl>
                                          <p:spTgt spid="33"/>
                                        </p:tgtEl>
                                        <p:attrNameLst>
                                          <p:attrName>style.visibility</p:attrName>
                                        </p:attrNameLst>
                                      </p:cBhvr>
                                      <p:to>
                                        <p:strVal val="visible"/>
                                      </p:to>
                                    </p:set>
                                    <p:anim calcmode="lin" valueType="num">
                                      <p:cBhvr additive="base">
                                        <p:cTn id="182" dur="3000" fill="hold"/>
                                        <p:tgtEl>
                                          <p:spTgt spid="33"/>
                                        </p:tgtEl>
                                        <p:attrNameLst>
                                          <p:attrName>ppt_x</p:attrName>
                                        </p:attrNameLst>
                                      </p:cBhvr>
                                      <p:tavLst>
                                        <p:tav tm="0">
                                          <p:val>
                                            <p:strVal val="#ppt_x"/>
                                          </p:val>
                                        </p:tav>
                                        <p:tav tm="100000">
                                          <p:val>
                                            <p:strVal val="#ppt_x"/>
                                          </p:val>
                                        </p:tav>
                                      </p:tavLst>
                                    </p:anim>
                                    <p:anim calcmode="lin" valueType="num">
                                      <p:cBhvr additive="base">
                                        <p:cTn id="183" dur="3000" fill="hold"/>
                                        <p:tgtEl>
                                          <p:spTgt spid="33"/>
                                        </p:tgtEl>
                                        <p:attrNameLst>
                                          <p:attrName>ppt_y</p:attrName>
                                        </p:attrNameLst>
                                      </p:cBhvr>
                                      <p:tavLst>
                                        <p:tav tm="0">
                                          <p:val>
                                            <p:strVal val="1+#ppt_h/2"/>
                                          </p:val>
                                        </p:tav>
                                        <p:tav tm="100000">
                                          <p:val>
                                            <p:strVal val="#ppt_y"/>
                                          </p:val>
                                        </p:tav>
                                      </p:tavLst>
                                    </p:anim>
                                  </p:childTnLst>
                                </p:cTn>
                              </p:par>
                              <p:par>
                                <p:cTn id="184" presetID="2" presetClass="entr" presetSubtype="4" fill="hold" grpId="0" nodeType="withEffect">
                                  <p:stCondLst>
                                    <p:cond delay="0"/>
                                  </p:stCondLst>
                                  <p:childTnLst>
                                    <p:set>
                                      <p:cBhvr>
                                        <p:cTn id="185" dur="1" fill="hold">
                                          <p:stCondLst>
                                            <p:cond delay="0"/>
                                          </p:stCondLst>
                                        </p:cTn>
                                        <p:tgtEl>
                                          <p:spTgt spid="34"/>
                                        </p:tgtEl>
                                        <p:attrNameLst>
                                          <p:attrName>style.visibility</p:attrName>
                                        </p:attrNameLst>
                                      </p:cBhvr>
                                      <p:to>
                                        <p:strVal val="visible"/>
                                      </p:to>
                                    </p:set>
                                    <p:anim calcmode="lin" valueType="num">
                                      <p:cBhvr additive="base">
                                        <p:cTn id="186" dur="3000" fill="hold"/>
                                        <p:tgtEl>
                                          <p:spTgt spid="34"/>
                                        </p:tgtEl>
                                        <p:attrNameLst>
                                          <p:attrName>ppt_x</p:attrName>
                                        </p:attrNameLst>
                                      </p:cBhvr>
                                      <p:tavLst>
                                        <p:tav tm="0">
                                          <p:val>
                                            <p:strVal val="#ppt_x"/>
                                          </p:val>
                                        </p:tav>
                                        <p:tav tm="100000">
                                          <p:val>
                                            <p:strVal val="#ppt_x"/>
                                          </p:val>
                                        </p:tav>
                                      </p:tavLst>
                                    </p:anim>
                                    <p:anim calcmode="lin" valueType="num">
                                      <p:cBhvr additive="base">
                                        <p:cTn id="187" dur="3000" fill="hold"/>
                                        <p:tgtEl>
                                          <p:spTgt spid="34"/>
                                        </p:tgtEl>
                                        <p:attrNameLst>
                                          <p:attrName>ppt_y</p:attrName>
                                        </p:attrNameLst>
                                      </p:cBhvr>
                                      <p:tavLst>
                                        <p:tav tm="0">
                                          <p:val>
                                            <p:strVal val="1+#ppt_h/2"/>
                                          </p:val>
                                        </p:tav>
                                        <p:tav tm="100000">
                                          <p:val>
                                            <p:strVal val="#ppt_y"/>
                                          </p:val>
                                        </p:tav>
                                      </p:tavLst>
                                    </p:anim>
                                  </p:childTnLst>
                                </p:cTn>
                              </p:par>
                              <p:par>
                                <p:cTn id="188" presetID="8" presetClass="emph" presetSubtype="0" fill="hold" grpId="1" nodeType="withEffect">
                                  <p:stCondLst>
                                    <p:cond delay="0"/>
                                  </p:stCondLst>
                                  <p:childTnLst>
                                    <p:animRot by="21600000">
                                      <p:cBhvr>
                                        <p:cTn id="189" dur="3000" fill="hold"/>
                                        <p:tgtEl>
                                          <p:spTgt spid="5"/>
                                        </p:tgtEl>
                                        <p:attrNameLst>
                                          <p:attrName>r</p:attrName>
                                        </p:attrNameLst>
                                      </p:cBhvr>
                                    </p:animRot>
                                  </p:childTnLst>
                                </p:cTn>
                              </p:par>
                              <p:par>
                                <p:cTn id="190" presetID="8" presetClass="emph" presetSubtype="0" fill="hold" grpId="1" nodeType="withEffect">
                                  <p:stCondLst>
                                    <p:cond delay="0"/>
                                  </p:stCondLst>
                                  <p:childTnLst>
                                    <p:animRot by="21600000">
                                      <p:cBhvr>
                                        <p:cTn id="191" dur="3000" fill="hold"/>
                                        <p:tgtEl>
                                          <p:spTgt spid="6"/>
                                        </p:tgtEl>
                                        <p:attrNameLst>
                                          <p:attrName>r</p:attrName>
                                        </p:attrNameLst>
                                      </p:cBhvr>
                                    </p:animRot>
                                  </p:childTnLst>
                                </p:cTn>
                              </p:par>
                              <p:par>
                                <p:cTn id="192" presetID="8" presetClass="emph" presetSubtype="0" fill="hold" grpId="1" nodeType="withEffect">
                                  <p:stCondLst>
                                    <p:cond delay="0"/>
                                  </p:stCondLst>
                                  <p:childTnLst>
                                    <p:animRot by="21600000">
                                      <p:cBhvr>
                                        <p:cTn id="193" dur="3000" fill="hold"/>
                                        <p:tgtEl>
                                          <p:spTgt spid="7"/>
                                        </p:tgtEl>
                                        <p:attrNameLst>
                                          <p:attrName>r</p:attrName>
                                        </p:attrNameLst>
                                      </p:cBhvr>
                                    </p:animRot>
                                  </p:childTnLst>
                                </p:cTn>
                              </p:par>
                              <p:par>
                                <p:cTn id="194" presetID="8" presetClass="emph" presetSubtype="0" fill="hold" grpId="1" nodeType="withEffect">
                                  <p:stCondLst>
                                    <p:cond delay="0"/>
                                  </p:stCondLst>
                                  <p:childTnLst>
                                    <p:animRot by="21600000">
                                      <p:cBhvr>
                                        <p:cTn id="195" dur="3000" fill="hold"/>
                                        <p:tgtEl>
                                          <p:spTgt spid="8"/>
                                        </p:tgtEl>
                                        <p:attrNameLst>
                                          <p:attrName>r</p:attrName>
                                        </p:attrNameLst>
                                      </p:cBhvr>
                                    </p:animRot>
                                  </p:childTnLst>
                                </p:cTn>
                              </p:par>
                              <p:par>
                                <p:cTn id="196" presetID="8" presetClass="emph" presetSubtype="0" fill="hold" grpId="1" nodeType="withEffect">
                                  <p:stCondLst>
                                    <p:cond delay="0"/>
                                  </p:stCondLst>
                                  <p:childTnLst>
                                    <p:animRot by="21600000">
                                      <p:cBhvr>
                                        <p:cTn id="197" dur="3000" fill="hold"/>
                                        <p:tgtEl>
                                          <p:spTgt spid="9"/>
                                        </p:tgtEl>
                                        <p:attrNameLst>
                                          <p:attrName>r</p:attrName>
                                        </p:attrNameLst>
                                      </p:cBhvr>
                                    </p:animRot>
                                  </p:childTnLst>
                                </p:cTn>
                              </p:par>
                              <p:par>
                                <p:cTn id="198" presetID="8" presetClass="emph" presetSubtype="0" fill="hold" grpId="1" nodeType="withEffect">
                                  <p:stCondLst>
                                    <p:cond delay="0"/>
                                  </p:stCondLst>
                                  <p:childTnLst>
                                    <p:animRot by="21600000">
                                      <p:cBhvr>
                                        <p:cTn id="199" dur="3000" fill="hold"/>
                                        <p:tgtEl>
                                          <p:spTgt spid="10"/>
                                        </p:tgtEl>
                                        <p:attrNameLst>
                                          <p:attrName>r</p:attrName>
                                        </p:attrNameLst>
                                      </p:cBhvr>
                                    </p:animRot>
                                  </p:childTnLst>
                                </p:cTn>
                              </p:par>
                              <p:par>
                                <p:cTn id="200" presetID="8" presetClass="emph" presetSubtype="0" fill="hold" grpId="1" nodeType="withEffect">
                                  <p:stCondLst>
                                    <p:cond delay="0"/>
                                  </p:stCondLst>
                                  <p:childTnLst>
                                    <p:animRot by="21600000">
                                      <p:cBhvr>
                                        <p:cTn id="201" dur="3000" fill="hold"/>
                                        <p:tgtEl>
                                          <p:spTgt spid="11"/>
                                        </p:tgtEl>
                                        <p:attrNameLst>
                                          <p:attrName>r</p:attrName>
                                        </p:attrNameLst>
                                      </p:cBhvr>
                                    </p:animRot>
                                  </p:childTnLst>
                                </p:cTn>
                              </p:par>
                              <p:par>
                                <p:cTn id="202" presetID="8" presetClass="emph" presetSubtype="0" fill="hold" grpId="1" nodeType="withEffect">
                                  <p:stCondLst>
                                    <p:cond delay="0"/>
                                  </p:stCondLst>
                                  <p:childTnLst>
                                    <p:animRot by="21600000">
                                      <p:cBhvr>
                                        <p:cTn id="203" dur="3000" fill="hold"/>
                                        <p:tgtEl>
                                          <p:spTgt spid="12"/>
                                        </p:tgtEl>
                                        <p:attrNameLst>
                                          <p:attrName>r</p:attrName>
                                        </p:attrNameLst>
                                      </p:cBhvr>
                                    </p:animRot>
                                  </p:childTnLst>
                                </p:cTn>
                              </p:par>
                              <p:par>
                                <p:cTn id="204" presetID="8" presetClass="emph" presetSubtype="0" fill="hold" grpId="1" nodeType="withEffect">
                                  <p:stCondLst>
                                    <p:cond delay="0"/>
                                  </p:stCondLst>
                                  <p:childTnLst>
                                    <p:animRot by="21600000">
                                      <p:cBhvr>
                                        <p:cTn id="205" dur="3000" fill="hold"/>
                                        <p:tgtEl>
                                          <p:spTgt spid="13"/>
                                        </p:tgtEl>
                                        <p:attrNameLst>
                                          <p:attrName>r</p:attrName>
                                        </p:attrNameLst>
                                      </p:cBhvr>
                                    </p:animRot>
                                  </p:childTnLst>
                                </p:cTn>
                              </p:par>
                              <p:par>
                                <p:cTn id="206" presetID="8" presetClass="emph" presetSubtype="0" fill="hold" grpId="1" nodeType="withEffect">
                                  <p:stCondLst>
                                    <p:cond delay="0"/>
                                  </p:stCondLst>
                                  <p:childTnLst>
                                    <p:animRot by="21600000">
                                      <p:cBhvr>
                                        <p:cTn id="207" dur="3000" fill="hold"/>
                                        <p:tgtEl>
                                          <p:spTgt spid="14"/>
                                        </p:tgtEl>
                                        <p:attrNameLst>
                                          <p:attrName>r</p:attrName>
                                        </p:attrNameLst>
                                      </p:cBhvr>
                                    </p:animRot>
                                  </p:childTnLst>
                                </p:cTn>
                              </p:par>
                              <p:par>
                                <p:cTn id="208" presetID="8" presetClass="emph" presetSubtype="0" fill="hold" grpId="1" nodeType="withEffect">
                                  <p:stCondLst>
                                    <p:cond delay="0"/>
                                  </p:stCondLst>
                                  <p:childTnLst>
                                    <p:animRot by="21600000">
                                      <p:cBhvr>
                                        <p:cTn id="209" dur="3000" fill="hold"/>
                                        <p:tgtEl>
                                          <p:spTgt spid="15"/>
                                        </p:tgtEl>
                                        <p:attrNameLst>
                                          <p:attrName>r</p:attrName>
                                        </p:attrNameLst>
                                      </p:cBhvr>
                                    </p:animRot>
                                  </p:childTnLst>
                                </p:cTn>
                              </p:par>
                              <p:par>
                                <p:cTn id="210" presetID="8" presetClass="emph" presetSubtype="0" fill="hold" grpId="1" nodeType="withEffect">
                                  <p:stCondLst>
                                    <p:cond delay="0"/>
                                  </p:stCondLst>
                                  <p:childTnLst>
                                    <p:animRot by="21600000">
                                      <p:cBhvr>
                                        <p:cTn id="211" dur="3000" fill="hold"/>
                                        <p:tgtEl>
                                          <p:spTgt spid="16"/>
                                        </p:tgtEl>
                                        <p:attrNameLst>
                                          <p:attrName>r</p:attrName>
                                        </p:attrNameLst>
                                      </p:cBhvr>
                                    </p:animRot>
                                  </p:childTnLst>
                                </p:cTn>
                              </p:par>
                              <p:par>
                                <p:cTn id="212" presetID="8" presetClass="emph" presetSubtype="0" fill="hold" grpId="1" nodeType="withEffect">
                                  <p:stCondLst>
                                    <p:cond delay="0"/>
                                  </p:stCondLst>
                                  <p:childTnLst>
                                    <p:animRot by="21600000">
                                      <p:cBhvr>
                                        <p:cTn id="213" dur="3000" fill="hold"/>
                                        <p:tgtEl>
                                          <p:spTgt spid="17"/>
                                        </p:tgtEl>
                                        <p:attrNameLst>
                                          <p:attrName>r</p:attrName>
                                        </p:attrNameLst>
                                      </p:cBhvr>
                                    </p:animRot>
                                  </p:childTnLst>
                                </p:cTn>
                              </p:par>
                              <p:par>
                                <p:cTn id="214" presetID="8" presetClass="emph" presetSubtype="0" fill="hold" grpId="1" nodeType="withEffect">
                                  <p:stCondLst>
                                    <p:cond delay="0"/>
                                  </p:stCondLst>
                                  <p:childTnLst>
                                    <p:animRot by="21600000">
                                      <p:cBhvr>
                                        <p:cTn id="215" dur="3000" fill="hold"/>
                                        <p:tgtEl>
                                          <p:spTgt spid="18"/>
                                        </p:tgtEl>
                                        <p:attrNameLst>
                                          <p:attrName>r</p:attrName>
                                        </p:attrNameLst>
                                      </p:cBhvr>
                                    </p:animRot>
                                  </p:childTnLst>
                                </p:cTn>
                              </p:par>
                              <p:par>
                                <p:cTn id="216" presetID="8" presetClass="emph" presetSubtype="0" fill="hold" grpId="1" nodeType="withEffect">
                                  <p:stCondLst>
                                    <p:cond delay="0"/>
                                  </p:stCondLst>
                                  <p:childTnLst>
                                    <p:animRot by="21600000">
                                      <p:cBhvr>
                                        <p:cTn id="217" dur="3000" fill="hold"/>
                                        <p:tgtEl>
                                          <p:spTgt spid="19"/>
                                        </p:tgtEl>
                                        <p:attrNameLst>
                                          <p:attrName>r</p:attrName>
                                        </p:attrNameLst>
                                      </p:cBhvr>
                                    </p:animRot>
                                  </p:childTnLst>
                                </p:cTn>
                              </p:par>
                              <p:par>
                                <p:cTn id="218" presetID="8" presetClass="emph" presetSubtype="0" fill="hold" grpId="1" nodeType="withEffect">
                                  <p:stCondLst>
                                    <p:cond delay="0"/>
                                  </p:stCondLst>
                                  <p:childTnLst>
                                    <p:animRot by="21600000">
                                      <p:cBhvr>
                                        <p:cTn id="219" dur="3000" fill="hold"/>
                                        <p:tgtEl>
                                          <p:spTgt spid="35"/>
                                        </p:tgtEl>
                                        <p:attrNameLst>
                                          <p:attrName>r</p:attrName>
                                        </p:attrNameLst>
                                      </p:cBhvr>
                                    </p:animRot>
                                  </p:childTnLst>
                                </p:cTn>
                              </p:par>
                              <p:par>
                                <p:cTn id="220" presetID="8" presetClass="emph" presetSubtype="0" fill="hold" grpId="1" nodeType="withEffect">
                                  <p:stCondLst>
                                    <p:cond delay="0"/>
                                  </p:stCondLst>
                                  <p:childTnLst>
                                    <p:animRot by="21600000">
                                      <p:cBhvr>
                                        <p:cTn id="221" dur="3000" fill="hold"/>
                                        <p:tgtEl>
                                          <p:spTgt spid="36"/>
                                        </p:tgtEl>
                                        <p:attrNameLst>
                                          <p:attrName>r</p:attrName>
                                        </p:attrNameLst>
                                      </p:cBhvr>
                                    </p:animRot>
                                  </p:childTnLst>
                                </p:cTn>
                              </p:par>
                              <p:par>
                                <p:cTn id="222" presetID="8" presetClass="emph" presetSubtype="0" fill="hold" grpId="1" nodeType="withEffect">
                                  <p:stCondLst>
                                    <p:cond delay="0"/>
                                  </p:stCondLst>
                                  <p:childTnLst>
                                    <p:animRot by="21600000">
                                      <p:cBhvr>
                                        <p:cTn id="223" dur="3000" fill="hold"/>
                                        <p:tgtEl>
                                          <p:spTgt spid="37"/>
                                        </p:tgtEl>
                                        <p:attrNameLst>
                                          <p:attrName>r</p:attrName>
                                        </p:attrNameLst>
                                      </p:cBhvr>
                                    </p:animRot>
                                  </p:childTnLst>
                                </p:cTn>
                              </p:par>
                              <p:par>
                                <p:cTn id="224" presetID="8" presetClass="emph" presetSubtype="0" fill="hold" grpId="1" nodeType="withEffect">
                                  <p:stCondLst>
                                    <p:cond delay="0"/>
                                  </p:stCondLst>
                                  <p:childTnLst>
                                    <p:animRot by="21600000">
                                      <p:cBhvr>
                                        <p:cTn id="225" dur="3000" fill="hold"/>
                                        <p:tgtEl>
                                          <p:spTgt spid="38"/>
                                        </p:tgtEl>
                                        <p:attrNameLst>
                                          <p:attrName>r</p:attrName>
                                        </p:attrNameLst>
                                      </p:cBhvr>
                                    </p:animRot>
                                  </p:childTnLst>
                                </p:cTn>
                              </p:par>
                              <p:par>
                                <p:cTn id="226" presetID="8" presetClass="emph" presetSubtype="0" fill="hold" grpId="1" nodeType="withEffect">
                                  <p:stCondLst>
                                    <p:cond delay="0"/>
                                  </p:stCondLst>
                                  <p:childTnLst>
                                    <p:animRot by="21600000">
                                      <p:cBhvr>
                                        <p:cTn id="227" dur="3000" fill="hold"/>
                                        <p:tgtEl>
                                          <p:spTgt spid="39"/>
                                        </p:tgtEl>
                                        <p:attrNameLst>
                                          <p:attrName>r</p:attrName>
                                        </p:attrNameLst>
                                      </p:cBhvr>
                                    </p:animRot>
                                  </p:childTnLst>
                                </p:cTn>
                              </p:par>
                              <p:par>
                                <p:cTn id="228" presetID="8" presetClass="emph" presetSubtype="0" fill="hold" grpId="1" nodeType="withEffect">
                                  <p:stCondLst>
                                    <p:cond delay="0"/>
                                  </p:stCondLst>
                                  <p:childTnLst>
                                    <p:animRot by="21600000">
                                      <p:cBhvr>
                                        <p:cTn id="229" dur="3000" fill="hold"/>
                                        <p:tgtEl>
                                          <p:spTgt spid="40"/>
                                        </p:tgtEl>
                                        <p:attrNameLst>
                                          <p:attrName>r</p:attrName>
                                        </p:attrNameLst>
                                      </p:cBhvr>
                                    </p:animRot>
                                  </p:childTnLst>
                                </p:cTn>
                              </p:par>
                              <p:par>
                                <p:cTn id="230" presetID="8" presetClass="emph" presetSubtype="0" fill="hold" grpId="1" nodeType="withEffect">
                                  <p:stCondLst>
                                    <p:cond delay="0"/>
                                  </p:stCondLst>
                                  <p:childTnLst>
                                    <p:animRot by="21600000">
                                      <p:cBhvr>
                                        <p:cTn id="231" dur="3000" fill="hold"/>
                                        <p:tgtEl>
                                          <p:spTgt spid="41"/>
                                        </p:tgtEl>
                                        <p:attrNameLst>
                                          <p:attrName>r</p:attrName>
                                        </p:attrNameLst>
                                      </p:cBhvr>
                                    </p:animRot>
                                  </p:childTnLst>
                                </p:cTn>
                              </p:par>
                              <p:par>
                                <p:cTn id="232" presetID="8" presetClass="emph" presetSubtype="0" fill="hold" grpId="1" nodeType="withEffect">
                                  <p:stCondLst>
                                    <p:cond delay="0"/>
                                  </p:stCondLst>
                                  <p:childTnLst>
                                    <p:animRot by="21600000">
                                      <p:cBhvr>
                                        <p:cTn id="233" dur="3000" fill="hold"/>
                                        <p:tgtEl>
                                          <p:spTgt spid="42"/>
                                        </p:tgtEl>
                                        <p:attrNameLst>
                                          <p:attrName>r</p:attrName>
                                        </p:attrNameLst>
                                      </p:cBhvr>
                                    </p:animRot>
                                  </p:childTnLst>
                                </p:cTn>
                              </p:par>
                              <p:par>
                                <p:cTn id="234" presetID="8" presetClass="emph" presetSubtype="0" fill="hold" grpId="1" nodeType="withEffect">
                                  <p:stCondLst>
                                    <p:cond delay="0"/>
                                  </p:stCondLst>
                                  <p:childTnLst>
                                    <p:animRot by="21600000">
                                      <p:cBhvr>
                                        <p:cTn id="235" dur="3000" fill="hold"/>
                                        <p:tgtEl>
                                          <p:spTgt spid="43"/>
                                        </p:tgtEl>
                                        <p:attrNameLst>
                                          <p:attrName>r</p:attrName>
                                        </p:attrNameLst>
                                      </p:cBhvr>
                                    </p:animRot>
                                  </p:childTnLst>
                                </p:cTn>
                              </p:par>
                              <p:par>
                                <p:cTn id="236" presetID="8" presetClass="emph" presetSubtype="0" fill="hold" grpId="1" nodeType="withEffect">
                                  <p:stCondLst>
                                    <p:cond delay="0"/>
                                  </p:stCondLst>
                                  <p:childTnLst>
                                    <p:animRot by="21600000">
                                      <p:cBhvr>
                                        <p:cTn id="237" dur="3000" fill="hold"/>
                                        <p:tgtEl>
                                          <p:spTgt spid="44"/>
                                        </p:tgtEl>
                                        <p:attrNameLst>
                                          <p:attrName>r</p:attrName>
                                        </p:attrNameLst>
                                      </p:cBhvr>
                                    </p:animRot>
                                  </p:childTnLst>
                                </p:cTn>
                              </p:par>
                              <p:par>
                                <p:cTn id="238" presetID="8" presetClass="emph" presetSubtype="0" fill="hold" grpId="1" nodeType="withEffect">
                                  <p:stCondLst>
                                    <p:cond delay="0"/>
                                  </p:stCondLst>
                                  <p:childTnLst>
                                    <p:animRot by="21600000">
                                      <p:cBhvr>
                                        <p:cTn id="239" dur="3000" fill="hold"/>
                                        <p:tgtEl>
                                          <p:spTgt spid="45"/>
                                        </p:tgtEl>
                                        <p:attrNameLst>
                                          <p:attrName>r</p:attrName>
                                        </p:attrNameLst>
                                      </p:cBhvr>
                                    </p:animRot>
                                  </p:childTnLst>
                                </p:cTn>
                              </p:par>
                              <p:par>
                                <p:cTn id="240" presetID="8" presetClass="emph" presetSubtype="0" fill="hold" grpId="1" nodeType="withEffect">
                                  <p:stCondLst>
                                    <p:cond delay="0"/>
                                  </p:stCondLst>
                                  <p:childTnLst>
                                    <p:animRot by="21600000">
                                      <p:cBhvr>
                                        <p:cTn id="241" dur="3000" fill="hold"/>
                                        <p:tgtEl>
                                          <p:spTgt spid="46"/>
                                        </p:tgtEl>
                                        <p:attrNameLst>
                                          <p:attrName>r</p:attrName>
                                        </p:attrNameLst>
                                      </p:cBhvr>
                                    </p:animRot>
                                  </p:childTnLst>
                                </p:cTn>
                              </p:par>
                              <p:par>
                                <p:cTn id="242" presetID="8" presetClass="emph" presetSubtype="0" fill="hold" grpId="1" nodeType="withEffect">
                                  <p:stCondLst>
                                    <p:cond delay="0"/>
                                  </p:stCondLst>
                                  <p:childTnLst>
                                    <p:animRot by="21600000">
                                      <p:cBhvr>
                                        <p:cTn id="243" dur="3000" fill="hold"/>
                                        <p:tgtEl>
                                          <p:spTgt spid="47"/>
                                        </p:tgtEl>
                                        <p:attrNameLst>
                                          <p:attrName>r</p:attrName>
                                        </p:attrNameLst>
                                      </p:cBhvr>
                                    </p:animRot>
                                  </p:childTnLst>
                                </p:cTn>
                              </p:par>
                              <p:par>
                                <p:cTn id="244" presetID="8" presetClass="emph" presetSubtype="0" fill="hold" grpId="1" nodeType="withEffect">
                                  <p:stCondLst>
                                    <p:cond delay="0"/>
                                  </p:stCondLst>
                                  <p:childTnLst>
                                    <p:animRot by="21600000">
                                      <p:cBhvr>
                                        <p:cTn id="245" dur="3000" fill="hold"/>
                                        <p:tgtEl>
                                          <p:spTgt spid="48"/>
                                        </p:tgtEl>
                                        <p:attrNameLst>
                                          <p:attrName>r</p:attrName>
                                        </p:attrNameLst>
                                      </p:cBhvr>
                                    </p:animRot>
                                  </p:childTnLst>
                                </p:cTn>
                              </p:par>
                              <p:par>
                                <p:cTn id="246" presetID="8" presetClass="emph" presetSubtype="0" fill="hold" grpId="1" nodeType="withEffect">
                                  <p:stCondLst>
                                    <p:cond delay="0"/>
                                  </p:stCondLst>
                                  <p:childTnLst>
                                    <p:animRot by="21600000">
                                      <p:cBhvr>
                                        <p:cTn id="247" dur="3000" fill="hold"/>
                                        <p:tgtEl>
                                          <p:spTgt spid="49"/>
                                        </p:tgtEl>
                                        <p:attrNameLst>
                                          <p:attrName>r</p:attrName>
                                        </p:attrNameLst>
                                      </p:cBhvr>
                                    </p:animRot>
                                  </p:childTnLst>
                                </p:cTn>
                              </p:par>
                              <p:par>
                                <p:cTn id="248" presetID="8" presetClass="emph" presetSubtype="0" fill="hold" grpId="1" nodeType="withEffect">
                                  <p:stCondLst>
                                    <p:cond delay="0"/>
                                  </p:stCondLst>
                                  <p:childTnLst>
                                    <p:animRot by="21600000">
                                      <p:cBhvr>
                                        <p:cTn id="249" dur="3000" fill="hold"/>
                                        <p:tgtEl>
                                          <p:spTgt spid="20"/>
                                        </p:tgtEl>
                                        <p:attrNameLst>
                                          <p:attrName>r</p:attrName>
                                        </p:attrNameLst>
                                      </p:cBhvr>
                                    </p:animRot>
                                  </p:childTnLst>
                                </p:cTn>
                              </p:par>
                              <p:par>
                                <p:cTn id="250" presetID="8" presetClass="emph" presetSubtype="0" fill="hold" grpId="1" nodeType="withEffect">
                                  <p:stCondLst>
                                    <p:cond delay="0"/>
                                  </p:stCondLst>
                                  <p:childTnLst>
                                    <p:animRot by="21600000">
                                      <p:cBhvr>
                                        <p:cTn id="251" dur="3000" fill="hold"/>
                                        <p:tgtEl>
                                          <p:spTgt spid="21"/>
                                        </p:tgtEl>
                                        <p:attrNameLst>
                                          <p:attrName>r</p:attrName>
                                        </p:attrNameLst>
                                      </p:cBhvr>
                                    </p:animRot>
                                  </p:childTnLst>
                                </p:cTn>
                              </p:par>
                              <p:par>
                                <p:cTn id="252" presetID="8" presetClass="emph" presetSubtype="0" fill="hold" grpId="1" nodeType="withEffect">
                                  <p:stCondLst>
                                    <p:cond delay="0"/>
                                  </p:stCondLst>
                                  <p:childTnLst>
                                    <p:animRot by="21600000">
                                      <p:cBhvr>
                                        <p:cTn id="253" dur="3000" fill="hold"/>
                                        <p:tgtEl>
                                          <p:spTgt spid="22"/>
                                        </p:tgtEl>
                                        <p:attrNameLst>
                                          <p:attrName>r</p:attrName>
                                        </p:attrNameLst>
                                      </p:cBhvr>
                                    </p:animRot>
                                  </p:childTnLst>
                                </p:cTn>
                              </p:par>
                              <p:par>
                                <p:cTn id="254" presetID="8" presetClass="emph" presetSubtype="0" fill="hold" grpId="1" nodeType="withEffect">
                                  <p:stCondLst>
                                    <p:cond delay="0"/>
                                  </p:stCondLst>
                                  <p:childTnLst>
                                    <p:animRot by="21600000">
                                      <p:cBhvr>
                                        <p:cTn id="255" dur="3000" fill="hold"/>
                                        <p:tgtEl>
                                          <p:spTgt spid="23"/>
                                        </p:tgtEl>
                                        <p:attrNameLst>
                                          <p:attrName>r</p:attrName>
                                        </p:attrNameLst>
                                      </p:cBhvr>
                                    </p:animRot>
                                  </p:childTnLst>
                                </p:cTn>
                              </p:par>
                              <p:par>
                                <p:cTn id="256" presetID="8" presetClass="emph" presetSubtype="0" fill="hold" grpId="1" nodeType="withEffect">
                                  <p:stCondLst>
                                    <p:cond delay="0"/>
                                  </p:stCondLst>
                                  <p:childTnLst>
                                    <p:animRot by="21600000">
                                      <p:cBhvr>
                                        <p:cTn id="257" dur="3000" fill="hold"/>
                                        <p:tgtEl>
                                          <p:spTgt spid="24"/>
                                        </p:tgtEl>
                                        <p:attrNameLst>
                                          <p:attrName>r</p:attrName>
                                        </p:attrNameLst>
                                      </p:cBhvr>
                                    </p:animRot>
                                  </p:childTnLst>
                                </p:cTn>
                              </p:par>
                              <p:par>
                                <p:cTn id="258" presetID="8" presetClass="emph" presetSubtype="0" fill="hold" grpId="1" nodeType="withEffect">
                                  <p:stCondLst>
                                    <p:cond delay="0"/>
                                  </p:stCondLst>
                                  <p:childTnLst>
                                    <p:animRot by="21600000">
                                      <p:cBhvr>
                                        <p:cTn id="259" dur="3000" fill="hold"/>
                                        <p:tgtEl>
                                          <p:spTgt spid="25"/>
                                        </p:tgtEl>
                                        <p:attrNameLst>
                                          <p:attrName>r</p:attrName>
                                        </p:attrNameLst>
                                      </p:cBhvr>
                                    </p:animRot>
                                  </p:childTnLst>
                                </p:cTn>
                              </p:par>
                              <p:par>
                                <p:cTn id="260" presetID="8" presetClass="emph" presetSubtype="0" fill="hold" grpId="1" nodeType="withEffect">
                                  <p:stCondLst>
                                    <p:cond delay="0"/>
                                  </p:stCondLst>
                                  <p:childTnLst>
                                    <p:animRot by="21600000">
                                      <p:cBhvr>
                                        <p:cTn id="261" dur="3000" fill="hold"/>
                                        <p:tgtEl>
                                          <p:spTgt spid="26"/>
                                        </p:tgtEl>
                                        <p:attrNameLst>
                                          <p:attrName>r</p:attrName>
                                        </p:attrNameLst>
                                      </p:cBhvr>
                                    </p:animRot>
                                  </p:childTnLst>
                                </p:cTn>
                              </p:par>
                              <p:par>
                                <p:cTn id="262" presetID="8" presetClass="emph" presetSubtype="0" fill="hold" grpId="1" nodeType="withEffect">
                                  <p:stCondLst>
                                    <p:cond delay="0"/>
                                  </p:stCondLst>
                                  <p:childTnLst>
                                    <p:animRot by="21600000">
                                      <p:cBhvr>
                                        <p:cTn id="263" dur="3000" fill="hold"/>
                                        <p:tgtEl>
                                          <p:spTgt spid="27"/>
                                        </p:tgtEl>
                                        <p:attrNameLst>
                                          <p:attrName>r</p:attrName>
                                        </p:attrNameLst>
                                      </p:cBhvr>
                                    </p:animRot>
                                  </p:childTnLst>
                                </p:cTn>
                              </p:par>
                              <p:par>
                                <p:cTn id="264" presetID="8" presetClass="emph" presetSubtype="0" fill="hold" grpId="1" nodeType="withEffect">
                                  <p:stCondLst>
                                    <p:cond delay="0"/>
                                  </p:stCondLst>
                                  <p:childTnLst>
                                    <p:animRot by="21600000">
                                      <p:cBhvr>
                                        <p:cTn id="265" dur="3000" fill="hold"/>
                                        <p:tgtEl>
                                          <p:spTgt spid="28"/>
                                        </p:tgtEl>
                                        <p:attrNameLst>
                                          <p:attrName>r</p:attrName>
                                        </p:attrNameLst>
                                      </p:cBhvr>
                                    </p:animRot>
                                  </p:childTnLst>
                                </p:cTn>
                              </p:par>
                              <p:par>
                                <p:cTn id="266" presetID="8" presetClass="emph" presetSubtype="0" fill="hold" grpId="1" nodeType="withEffect">
                                  <p:stCondLst>
                                    <p:cond delay="0"/>
                                  </p:stCondLst>
                                  <p:childTnLst>
                                    <p:animRot by="21600000">
                                      <p:cBhvr>
                                        <p:cTn id="267" dur="3000" fill="hold"/>
                                        <p:tgtEl>
                                          <p:spTgt spid="29"/>
                                        </p:tgtEl>
                                        <p:attrNameLst>
                                          <p:attrName>r</p:attrName>
                                        </p:attrNameLst>
                                      </p:cBhvr>
                                    </p:animRot>
                                  </p:childTnLst>
                                </p:cTn>
                              </p:par>
                              <p:par>
                                <p:cTn id="268" presetID="8" presetClass="emph" presetSubtype="0" fill="hold" grpId="1" nodeType="withEffect">
                                  <p:stCondLst>
                                    <p:cond delay="0"/>
                                  </p:stCondLst>
                                  <p:childTnLst>
                                    <p:animRot by="21600000">
                                      <p:cBhvr>
                                        <p:cTn id="269" dur="3000" fill="hold"/>
                                        <p:tgtEl>
                                          <p:spTgt spid="30"/>
                                        </p:tgtEl>
                                        <p:attrNameLst>
                                          <p:attrName>r</p:attrName>
                                        </p:attrNameLst>
                                      </p:cBhvr>
                                    </p:animRot>
                                  </p:childTnLst>
                                </p:cTn>
                              </p:par>
                              <p:par>
                                <p:cTn id="270" presetID="8" presetClass="emph" presetSubtype="0" fill="hold" grpId="1" nodeType="withEffect">
                                  <p:stCondLst>
                                    <p:cond delay="0"/>
                                  </p:stCondLst>
                                  <p:childTnLst>
                                    <p:animRot by="21600000">
                                      <p:cBhvr>
                                        <p:cTn id="271" dur="3000" fill="hold"/>
                                        <p:tgtEl>
                                          <p:spTgt spid="31"/>
                                        </p:tgtEl>
                                        <p:attrNameLst>
                                          <p:attrName>r</p:attrName>
                                        </p:attrNameLst>
                                      </p:cBhvr>
                                    </p:animRot>
                                  </p:childTnLst>
                                </p:cTn>
                              </p:par>
                              <p:par>
                                <p:cTn id="272" presetID="8" presetClass="emph" presetSubtype="0" fill="hold" grpId="1" nodeType="withEffect">
                                  <p:stCondLst>
                                    <p:cond delay="0"/>
                                  </p:stCondLst>
                                  <p:childTnLst>
                                    <p:animRot by="21600000">
                                      <p:cBhvr>
                                        <p:cTn id="273" dur="3000" fill="hold"/>
                                        <p:tgtEl>
                                          <p:spTgt spid="32"/>
                                        </p:tgtEl>
                                        <p:attrNameLst>
                                          <p:attrName>r</p:attrName>
                                        </p:attrNameLst>
                                      </p:cBhvr>
                                    </p:animRot>
                                  </p:childTnLst>
                                </p:cTn>
                              </p:par>
                              <p:par>
                                <p:cTn id="274" presetID="8" presetClass="emph" presetSubtype="0" fill="hold" grpId="1" nodeType="withEffect">
                                  <p:stCondLst>
                                    <p:cond delay="0"/>
                                  </p:stCondLst>
                                  <p:childTnLst>
                                    <p:animRot by="21600000">
                                      <p:cBhvr>
                                        <p:cTn id="275" dur="3000" fill="hold"/>
                                        <p:tgtEl>
                                          <p:spTgt spid="33"/>
                                        </p:tgtEl>
                                        <p:attrNameLst>
                                          <p:attrName>r</p:attrName>
                                        </p:attrNameLst>
                                      </p:cBhvr>
                                    </p:animRot>
                                  </p:childTnLst>
                                </p:cTn>
                              </p:par>
                              <p:par>
                                <p:cTn id="276" presetID="8" presetClass="emph" presetSubtype="0" fill="hold" grpId="1" nodeType="withEffect">
                                  <p:stCondLst>
                                    <p:cond delay="0"/>
                                  </p:stCondLst>
                                  <p:childTnLst>
                                    <p:animRot by="21600000">
                                      <p:cBhvr>
                                        <p:cTn id="277" dur="3000" fill="hold"/>
                                        <p:tgtEl>
                                          <p:spTgt spid="34"/>
                                        </p:tgtEl>
                                        <p:attrNameLst>
                                          <p:attrName>r</p:attrName>
                                        </p:attrNameLst>
                                      </p:cBhvr>
                                    </p:animRot>
                                  </p:childTnLst>
                                </p:cTn>
                              </p:par>
                            </p:childTnLst>
                          </p:cTn>
                        </p:par>
                        <p:par>
                          <p:cTn id="278" fill="hold">
                            <p:stCondLst>
                              <p:cond delay="3000"/>
                            </p:stCondLst>
                            <p:childTnLst>
                              <p:par>
                                <p:cTn id="279" presetID="2" presetClass="exit" presetSubtype="4" fill="hold" grpId="2" nodeType="afterEffect">
                                  <p:stCondLst>
                                    <p:cond delay="0"/>
                                  </p:stCondLst>
                                  <p:childTnLst>
                                    <p:anim calcmode="lin" valueType="num">
                                      <p:cBhvr additive="base">
                                        <p:cTn id="280" dur="3000"/>
                                        <p:tgtEl>
                                          <p:spTgt spid="5"/>
                                        </p:tgtEl>
                                        <p:attrNameLst>
                                          <p:attrName>ppt_x</p:attrName>
                                        </p:attrNameLst>
                                      </p:cBhvr>
                                      <p:tavLst>
                                        <p:tav tm="0">
                                          <p:val>
                                            <p:strVal val="ppt_x"/>
                                          </p:val>
                                        </p:tav>
                                        <p:tav tm="100000">
                                          <p:val>
                                            <p:strVal val="ppt_x"/>
                                          </p:val>
                                        </p:tav>
                                      </p:tavLst>
                                    </p:anim>
                                    <p:anim calcmode="lin" valueType="num">
                                      <p:cBhvr additive="base">
                                        <p:cTn id="281" dur="3000"/>
                                        <p:tgtEl>
                                          <p:spTgt spid="5"/>
                                        </p:tgtEl>
                                        <p:attrNameLst>
                                          <p:attrName>ppt_y</p:attrName>
                                        </p:attrNameLst>
                                      </p:cBhvr>
                                      <p:tavLst>
                                        <p:tav tm="0">
                                          <p:val>
                                            <p:strVal val="ppt_y"/>
                                          </p:val>
                                        </p:tav>
                                        <p:tav tm="100000">
                                          <p:val>
                                            <p:strVal val="1+ppt_h/2"/>
                                          </p:val>
                                        </p:tav>
                                      </p:tavLst>
                                    </p:anim>
                                    <p:set>
                                      <p:cBhvr>
                                        <p:cTn id="282" dur="1" fill="hold">
                                          <p:stCondLst>
                                            <p:cond delay="2999"/>
                                          </p:stCondLst>
                                        </p:cTn>
                                        <p:tgtEl>
                                          <p:spTgt spid="5"/>
                                        </p:tgtEl>
                                        <p:attrNameLst>
                                          <p:attrName>style.visibility</p:attrName>
                                        </p:attrNameLst>
                                      </p:cBhvr>
                                      <p:to>
                                        <p:strVal val="hidden"/>
                                      </p:to>
                                    </p:set>
                                  </p:childTnLst>
                                </p:cTn>
                              </p:par>
                              <p:par>
                                <p:cTn id="283" presetID="2" presetClass="exit" presetSubtype="4" fill="hold" grpId="2" nodeType="withEffect">
                                  <p:stCondLst>
                                    <p:cond delay="0"/>
                                  </p:stCondLst>
                                  <p:childTnLst>
                                    <p:anim calcmode="lin" valueType="num">
                                      <p:cBhvr additive="base">
                                        <p:cTn id="284" dur="3000"/>
                                        <p:tgtEl>
                                          <p:spTgt spid="6"/>
                                        </p:tgtEl>
                                        <p:attrNameLst>
                                          <p:attrName>ppt_x</p:attrName>
                                        </p:attrNameLst>
                                      </p:cBhvr>
                                      <p:tavLst>
                                        <p:tav tm="0">
                                          <p:val>
                                            <p:strVal val="ppt_x"/>
                                          </p:val>
                                        </p:tav>
                                        <p:tav tm="100000">
                                          <p:val>
                                            <p:strVal val="ppt_x"/>
                                          </p:val>
                                        </p:tav>
                                      </p:tavLst>
                                    </p:anim>
                                    <p:anim calcmode="lin" valueType="num">
                                      <p:cBhvr additive="base">
                                        <p:cTn id="285" dur="3000"/>
                                        <p:tgtEl>
                                          <p:spTgt spid="6"/>
                                        </p:tgtEl>
                                        <p:attrNameLst>
                                          <p:attrName>ppt_y</p:attrName>
                                        </p:attrNameLst>
                                      </p:cBhvr>
                                      <p:tavLst>
                                        <p:tav tm="0">
                                          <p:val>
                                            <p:strVal val="ppt_y"/>
                                          </p:val>
                                        </p:tav>
                                        <p:tav tm="100000">
                                          <p:val>
                                            <p:strVal val="1+ppt_h/2"/>
                                          </p:val>
                                        </p:tav>
                                      </p:tavLst>
                                    </p:anim>
                                    <p:set>
                                      <p:cBhvr>
                                        <p:cTn id="286" dur="1" fill="hold">
                                          <p:stCondLst>
                                            <p:cond delay="2999"/>
                                          </p:stCondLst>
                                        </p:cTn>
                                        <p:tgtEl>
                                          <p:spTgt spid="6"/>
                                        </p:tgtEl>
                                        <p:attrNameLst>
                                          <p:attrName>style.visibility</p:attrName>
                                        </p:attrNameLst>
                                      </p:cBhvr>
                                      <p:to>
                                        <p:strVal val="hidden"/>
                                      </p:to>
                                    </p:set>
                                  </p:childTnLst>
                                </p:cTn>
                              </p:par>
                              <p:par>
                                <p:cTn id="287" presetID="2" presetClass="exit" presetSubtype="4" fill="hold" grpId="2" nodeType="withEffect">
                                  <p:stCondLst>
                                    <p:cond delay="0"/>
                                  </p:stCondLst>
                                  <p:childTnLst>
                                    <p:anim calcmode="lin" valueType="num">
                                      <p:cBhvr additive="base">
                                        <p:cTn id="288" dur="3000"/>
                                        <p:tgtEl>
                                          <p:spTgt spid="7"/>
                                        </p:tgtEl>
                                        <p:attrNameLst>
                                          <p:attrName>ppt_x</p:attrName>
                                        </p:attrNameLst>
                                      </p:cBhvr>
                                      <p:tavLst>
                                        <p:tav tm="0">
                                          <p:val>
                                            <p:strVal val="ppt_x"/>
                                          </p:val>
                                        </p:tav>
                                        <p:tav tm="100000">
                                          <p:val>
                                            <p:strVal val="ppt_x"/>
                                          </p:val>
                                        </p:tav>
                                      </p:tavLst>
                                    </p:anim>
                                    <p:anim calcmode="lin" valueType="num">
                                      <p:cBhvr additive="base">
                                        <p:cTn id="289" dur="3000"/>
                                        <p:tgtEl>
                                          <p:spTgt spid="7"/>
                                        </p:tgtEl>
                                        <p:attrNameLst>
                                          <p:attrName>ppt_y</p:attrName>
                                        </p:attrNameLst>
                                      </p:cBhvr>
                                      <p:tavLst>
                                        <p:tav tm="0">
                                          <p:val>
                                            <p:strVal val="ppt_y"/>
                                          </p:val>
                                        </p:tav>
                                        <p:tav tm="100000">
                                          <p:val>
                                            <p:strVal val="1+ppt_h/2"/>
                                          </p:val>
                                        </p:tav>
                                      </p:tavLst>
                                    </p:anim>
                                    <p:set>
                                      <p:cBhvr>
                                        <p:cTn id="290" dur="1" fill="hold">
                                          <p:stCondLst>
                                            <p:cond delay="2999"/>
                                          </p:stCondLst>
                                        </p:cTn>
                                        <p:tgtEl>
                                          <p:spTgt spid="7"/>
                                        </p:tgtEl>
                                        <p:attrNameLst>
                                          <p:attrName>style.visibility</p:attrName>
                                        </p:attrNameLst>
                                      </p:cBhvr>
                                      <p:to>
                                        <p:strVal val="hidden"/>
                                      </p:to>
                                    </p:set>
                                  </p:childTnLst>
                                </p:cTn>
                              </p:par>
                              <p:par>
                                <p:cTn id="291" presetID="2" presetClass="exit" presetSubtype="4" fill="hold" grpId="2" nodeType="withEffect">
                                  <p:stCondLst>
                                    <p:cond delay="0"/>
                                  </p:stCondLst>
                                  <p:childTnLst>
                                    <p:anim calcmode="lin" valueType="num">
                                      <p:cBhvr additive="base">
                                        <p:cTn id="292" dur="3000"/>
                                        <p:tgtEl>
                                          <p:spTgt spid="8"/>
                                        </p:tgtEl>
                                        <p:attrNameLst>
                                          <p:attrName>ppt_x</p:attrName>
                                        </p:attrNameLst>
                                      </p:cBhvr>
                                      <p:tavLst>
                                        <p:tav tm="0">
                                          <p:val>
                                            <p:strVal val="ppt_x"/>
                                          </p:val>
                                        </p:tav>
                                        <p:tav tm="100000">
                                          <p:val>
                                            <p:strVal val="ppt_x"/>
                                          </p:val>
                                        </p:tav>
                                      </p:tavLst>
                                    </p:anim>
                                    <p:anim calcmode="lin" valueType="num">
                                      <p:cBhvr additive="base">
                                        <p:cTn id="293" dur="3000"/>
                                        <p:tgtEl>
                                          <p:spTgt spid="8"/>
                                        </p:tgtEl>
                                        <p:attrNameLst>
                                          <p:attrName>ppt_y</p:attrName>
                                        </p:attrNameLst>
                                      </p:cBhvr>
                                      <p:tavLst>
                                        <p:tav tm="0">
                                          <p:val>
                                            <p:strVal val="ppt_y"/>
                                          </p:val>
                                        </p:tav>
                                        <p:tav tm="100000">
                                          <p:val>
                                            <p:strVal val="1+ppt_h/2"/>
                                          </p:val>
                                        </p:tav>
                                      </p:tavLst>
                                    </p:anim>
                                    <p:set>
                                      <p:cBhvr>
                                        <p:cTn id="294" dur="1" fill="hold">
                                          <p:stCondLst>
                                            <p:cond delay="2999"/>
                                          </p:stCondLst>
                                        </p:cTn>
                                        <p:tgtEl>
                                          <p:spTgt spid="8"/>
                                        </p:tgtEl>
                                        <p:attrNameLst>
                                          <p:attrName>style.visibility</p:attrName>
                                        </p:attrNameLst>
                                      </p:cBhvr>
                                      <p:to>
                                        <p:strVal val="hidden"/>
                                      </p:to>
                                    </p:set>
                                  </p:childTnLst>
                                </p:cTn>
                              </p:par>
                              <p:par>
                                <p:cTn id="295" presetID="2" presetClass="exit" presetSubtype="4" fill="hold" grpId="2" nodeType="withEffect">
                                  <p:stCondLst>
                                    <p:cond delay="0"/>
                                  </p:stCondLst>
                                  <p:childTnLst>
                                    <p:anim calcmode="lin" valueType="num">
                                      <p:cBhvr additive="base">
                                        <p:cTn id="296" dur="3000"/>
                                        <p:tgtEl>
                                          <p:spTgt spid="9"/>
                                        </p:tgtEl>
                                        <p:attrNameLst>
                                          <p:attrName>ppt_x</p:attrName>
                                        </p:attrNameLst>
                                      </p:cBhvr>
                                      <p:tavLst>
                                        <p:tav tm="0">
                                          <p:val>
                                            <p:strVal val="ppt_x"/>
                                          </p:val>
                                        </p:tav>
                                        <p:tav tm="100000">
                                          <p:val>
                                            <p:strVal val="ppt_x"/>
                                          </p:val>
                                        </p:tav>
                                      </p:tavLst>
                                    </p:anim>
                                    <p:anim calcmode="lin" valueType="num">
                                      <p:cBhvr additive="base">
                                        <p:cTn id="297" dur="3000"/>
                                        <p:tgtEl>
                                          <p:spTgt spid="9"/>
                                        </p:tgtEl>
                                        <p:attrNameLst>
                                          <p:attrName>ppt_y</p:attrName>
                                        </p:attrNameLst>
                                      </p:cBhvr>
                                      <p:tavLst>
                                        <p:tav tm="0">
                                          <p:val>
                                            <p:strVal val="ppt_y"/>
                                          </p:val>
                                        </p:tav>
                                        <p:tav tm="100000">
                                          <p:val>
                                            <p:strVal val="1+ppt_h/2"/>
                                          </p:val>
                                        </p:tav>
                                      </p:tavLst>
                                    </p:anim>
                                    <p:set>
                                      <p:cBhvr>
                                        <p:cTn id="298" dur="1" fill="hold">
                                          <p:stCondLst>
                                            <p:cond delay="2999"/>
                                          </p:stCondLst>
                                        </p:cTn>
                                        <p:tgtEl>
                                          <p:spTgt spid="9"/>
                                        </p:tgtEl>
                                        <p:attrNameLst>
                                          <p:attrName>style.visibility</p:attrName>
                                        </p:attrNameLst>
                                      </p:cBhvr>
                                      <p:to>
                                        <p:strVal val="hidden"/>
                                      </p:to>
                                    </p:set>
                                  </p:childTnLst>
                                </p:cTn>
                              </p:par>
                              <p:par>
                                <p:cTn id="299" presetID="2" presetClass="exit" presetSubtype="4" fill="hold" grpId="2" nodeType="withEffect">
                                  <p:stCondLst>
                                    <p:cond delay="0"/>
                                  </p:stCondLst>
                                  <p:childTnLst>
                                    <p:anim calcmode="lin" valueType="num">
                                      <p:cBhvr additive="base">
                                        <p:cTn id="300" dur="3000"/>
                                        <p:tgtEl>
                                          <p:spTgt spid="10"/>
                                        </p:tgtEl>
                                        <p:attrNameLst>
                                          <p:attrName>ppt_x</p:attrName>
                                        </p:attrNameLst>
                                      </p:cBhvr>
                                      <p:tavLst>
                                        <p:tav tm="0">
                                          <p:val>
                                            <p:strVal val="ppt_x"/>
                                          </p:val>
                                        </p:tav>
                                        <p:tav tm="100000">
                                          <p:val>
                                            <p:strVal val="ppt_x"/>
                                          </p:val>
                                        </p:tav>
                                      </p:tavLst>
                                    </p:anim>
                                    <p:anim calcmode="lin" valueType="num">
                                      <p:cBhvr additive="base">
                                        <p:cTn id="301" dur="3000"/>
                                        <p:tgtEl>
                                          <p:spTgt spid="10"/>
                                        </p:tgtEl>
                                        <p:attrNameLst>
                                          <p:attrName>ppt_y</p:attrName>
                                        </p:attrNameLst>
                                      </p:cBhvr>
                                      <p:tavLst>
                                        <p:tav tm="0">
                                          <p:val>
                                            <p:strVal val="ppt_y"/>
                                          </p:val>
                                        </p:tav>
                                        <p:tav tm="100000">
                                          <p:val>
                                            <p:strVal val="1+ppt_h/2"/>
                                          </p:val>
                                        </p:tav>
                                      </p:tavLst>
                                    </p:anim>
                                    <p:set>
                                      <p:cBhvr>
                                        <p:cTn id="302" dur="1" fill="hold">
                                          <p:stCondLst>
                                            <p:cond delay="2999"/>
                                          </p:stCondLst>
                                        </p:cTn>
                                        <p:tgtEl>
                                          <p:spTgt spid="10"/>
                                        </p:tgtEl>
                                        <p:attrNameLst>
                                          <p:attrName>style.visibility</p:attrName>
                                        </p:attrNameLst>
                                      </p:cBhvr>
                                      <p:to>
                                        <p:strVal val="hidden"/>
                                      </p:to>
                                    </p:set>
                                  </p:childTnLst>
                                </p:cTn>
                              </p:par>
                              <p:par>
                                <p:cTn id="303" presetID="2" presetClass="exit" presetSubtype="4" fill="hold" grpId="2" nodeType="withEffect">
                                  <p:stCondLst>
                                    <p:cond delay="0"/>
                                  </p:stCondLst>
                                  <p:childTnLst>
                                    <p:anim calcmode="lin" valueType="num">
                                      <p:cBhvr additive="base">
                                        <p:cTn id="304" dur="3000"/>
                                        <p:tgtEl>
                                          <p:spTgt spid="11"/>
                                        </p:tgtEl>
                                        <p:attrNameLst>
                                          <p:attrName>ppt_x</p:attrName>
                                        </p:attrNameLst>
                                      </p:cBhvr>
                                      <p:tavLst>
                                        <p:tav tm="0">
                                          <p:val>
                                            <p:strVal val="ppt_x"/>
                                          </p:val>
                                        </p:tav>
                                        <p:tav tm="100000">
                                          <p:val>
                                            <p:strVal val="ppt_x"/>
                                          </p:val>
                                        </p:tav>
                                      </p:tavLst>
                                    </p:anim>
                                    <p:anim calcmode="lin" valueType="num">
                                      <p:cBhvr additive="base">
                                        <p:cTn id="305" dur="3000"/>
                                        <p:tgtEl>
                                          <p:spTgt spid="11"/>
                                        </p:tgtEl>
                                        <p:attrNameLst>
                                          <p:attrName>ppt_y</p:attrName>
                                        </p:attrNameLst>
                                      </p:cBhvr>
                                      <p:tavLst>
                                        <p:tav tm="0">
                                          <p:val>
                                            <p:strVal val="ppt_y"/>
                                          </p:val>
                                        </p:tav>
                                        <p:tav tm="100000">
                                          <p:val>
                                            <p:strVal val="1+ppt_h/2"/>
                                          </p:val>
                                        </p:tav>
                                      </p:tavLst>
                                    </p:anim>
                                    <p:set>
                                      <p:cBhvr>
                                        <p:cTn id="306" dur="1" fill="hold">
                                          <p:stCondLst>
                                            <p:cond delay="2999"/>
                                          </p:stCondLst>
                                        </p:cTn>
                                        <p:tgtEl>
                                          <p:spTgt spid="11"/>
                                        </p:tgtEl>
                                        <p:attrNameLst>
                                          <p:attrName>style.visibility</p:attrName>
                                        </p:attrNameLst>
                                      </p:cBhvr>
                                      <p:to>
                                        <p:strVal val="hidden"/>
                                      </p:to>
                                    </p:set>
                                  </p:childTnLst>
                                </p:cTn>
                              </p:par>
                              <p:par>
                                <p:cTn id="307" presetID="2" presetClass="exit" presetSubtype="4" fill="hold" grpId="2" nodeType="withEffect">
                                  <p:stCondLst>
                                    <p:cond delay="0"/>
                                  </p:stCondLst>
                                  <p:childTnLst>
                                    <p:anim calcmode="lin" valueType="num">
                                      <p:cBhvr additive="base">
                                        <p:cTn id="308" dur="3000"/>
                                        <p:tgtEl>
                                          <p:spTgt spid="12"/>
                                        </p:tgtEl>
                                        <p:attrNameLst>
                                          <p:attrName>ppt_x</p:attrName>
                                        </p:attrNameLst>
                                      </p:cBhvr>
                                      <p:tavLst>
                                        <p:tav tm="0">
                                          <p:val>
                                            <p:strVal val="ppt_x"/>
                                          </p:val>
                                        </p:tav>
                                        <p:tav tm="100000">
                                          <p:val>
                                            <p:strVal val="ppt_x"/>
                                          </p:val>
                                        </p:tav>
                                      </p:tavLst>
                                    </p:anim>
                                    <p:anim calcmode="lin" valueType="num">
                                      <p:cBhvr additive="base">
                                        <p:cTn id="309" dur="3000"/>
                                        <p:tgtEl>
                                          <p:spTgt spid="12"/>
                                        </p:tgtEl>
                                        <p:attrNameLst>
                                          <p:attrName>ppt_y</p:attrName>
                                        </p:attrNameLst>
                                      </p:cBhvr>
                                      <p:tavLst>
                                        <p:tav tm="0">
                                          <p:val>
                                            <p:strVal val="ppt_y"/>
                                          </p:val>
                                        </p:tav>
                                        <p:tav tm="100000">
                                          <p:val>
                                            <p:strVal val="1+ppt_h/2"/>
                                          </p:val>
                                        </p:tav>
                                      </p:tavLst>
                                    </p:anim>
                                    <p:set>
                                      <p:cBhvr>
                                        <p:cTn id="310" dur="1" fill="hold">
                                          <p:stCondLst>
                                            <p:cond delay="2999"/>
                                          </p:stCondLst>
                                        </p:cTn>
                                        <p:tgtEl>
                                          <p:spTgt spid="12"/>
                                        </p:tgtEl>
                                        <p:attrNameLst>
                                          <p:attrName>style.visibility</p:attrName>
                                        </p:attrNameLst>
                                      </p:cBhvr>
                                      <p:to>
                                        <p:strVal val="hidden"/>
                                      </p:to>
                                    </p:set>
                                  </p:childTnLst>
                                </p:cTn>
                              </p:par>
                              <p:par>
                                <p:cTn id="311" presetID="2" presetClass="exit" presetSubtype="4" fill="hold" grpId="2" nodeType="withEffect">
                                  <p:stCondLst>
                                    <p:cond delay="0"/>
                                  </p:stCondLst>
                                  <p:childTnLst>
                                    <p:anim calcmode="lin" valueType="num">
                                      <p:cBhvr additive="base">
                                        <p:cTn id="312" dur="3000"/>
                                        <p:tgtEl>
                                          <p:spTgt spid="13"/>
                                        </p:tgtEl>
                                        <p:attrNameLst>
                                          <p:attrName>ppt_x</p:attrName>
                                        </p:attrNameLst>
                                      </p:cBhvr>
                                      <p:tavLst>
                                        <p:tav tm="0">
                                          <p:val>
                                            <p:strVal val="ppt_x"/>
                                          </p:val>
                                        </p:tav>
                                        <p:tav tm="100000">
                                          <p:val>
                                            <p:strVal val="ppt_x"/>
                                          </p:val>
                                        </p:tav>
                                      </p:tavLst>
                                    </p:anim>
                                    <p:anim calcmode="lin" valueType="num">
                                      <p:cBhvr additive="base">
                                        <p:cTn id="313" dur="3000"/>
                                        <p:tgtEl>
                                          <p:spTgt spid="13"/>
                                        </p:tgtEl>
                                        <p:attrNameLst>
                                          <p:attrName>ppt_y</p:attrName>
                                        </p:attrNameLst>
                                      </p:cBhvr>
                                      <p:tavLst>
                                        <p:tav tm="0">
                                          <p:val>
                                            <p:strVal val="ppt_y"/>
                                          </p:val>
                                        </p:tav>
                                        <p:tav tm="100000">
                                          <p:val>
                                            <p:strVal val="1+ppt_h/2"/>
                                          </p:val>
                                        </p:tav>
                                      </p:tavLst>
                                    </p:anim>
                                    <p:set>
                                      <p:cBhvr>
                                        <p:cTn id="314" dur="1" fill="hold">
                                          <p:stCondLst>
                                            <p:cond delay="2999"/>
                                          </p:stCondLst>
                                        </p:cTn>
                                        <p:tgtEl>
                                          <p:spTgt spid="13"/>
                                        </p:tgtEl>
                                        <p:attrNameLst>
                                          <p:attrName>style.visibility</p:attrName>
                                        </p:attrNameLst>
                                      </p:cBhvr>
                                      <p:to>
                                        <p:strVal val="hidden"/>
                                      </p:to>
                                    </p:set>
                                  </p:childTnLst>
                                </p:cTn>
                              </p:par>
                              <p:par>
                                <p:cTn id="315" presetID="2" presetClass="exit" presetSubtype="4" fill="hold" grpId="2" nodeType="withEffect">
                                  <p:stCondLst>
                                    <p:cond delay="0"/>
                                  </p:stCondLst>
                                  <p:childTnLst>
                                    <p:anim calcmode="lin" valueType="num">
                                      <p:cBhvr additive="base">
                                        <p:cTn id="316" dur="3000"/>
                                        <p:tgtEl>
                                          <p:spTgt spid="14"/>
                                        </p:tgtEl>
                                        <p:attrNameLst>
                                          <p:attrName>ppt_x</p:attrName>
                                        </p:attrNameLst>
                                      </p:cBhvr>
                                      <p:tavLst>
                                        <p:tav tm="0">
                                          <p:val>
                                            <p:strVal val="ppt_x"/>
                                          </p:val>
                                        </p:tav>
                                        <p:tav tm="100000">
                                          <p:val>
                                            <p:strVal val="ppt_x"/>
                                          </p:val>
                                        </p:tav>
                                      </p:tavLst>
                                    </p:anim>
                                    <p:anim calcmode="lin" valueType="num">
                                      <p:cBhvr additive="base">
                                        <p:cTn id="317" dur="3000"/>
                                        <p:tgtEl>
                                          <p:spTgt spid="14"/>
                                        </p:tgtEl>
                                        <p:attrNameLst>
                                          <p:attrName>ppt_y</p:attrName>
                                        </p:attrNameLst>
                                      </p:cBhvr>
                                      <p:tavLst>
                                        <p:tav tm="0">
                                          <p:val>
                                            <p:strVal val="ppt_y"/>
                                          </p:val>
                                        </p:tav>
                                        <p:tav tm="100000">
                                          <p:val>
                                            <p:strVal val="1+ppt_h/2"/>
                                          </p:val>
                                        </p:tav>
                                      </p:tavLst>
                                    </p:anim>
                                    <p:set>
                                      <p:cBhvr>
                                        <p:cTn id="318" dur="1" fill="hold">
                                          <p:stCondLst>
                                            <p:cond delay="2999"/>
                                          </p:stCondLst>
                                        </p:cTn>
                                        <p:tgtEl>
                                          <p:spTgt spid="14"/>
                                        </p:tgtEl>
                                        <p:attrNameLst>
                                          <p:attrName>style.visibility</p:attrName>
                                        </p:attrNameLst>
                                      </p:cBhvr>
                                      <p:to>
                                        <p:strVal val="hidden"/>
                                      </p:to>
                                    </p:set>
                                  </p:childTnLst>
                                </p:cTn>
                              </p:par>
                              <p:par>
                                <p:cTn id="319" presetID="2" presetClass="exit" presetSubtype="4" fill="hold" grpId="2" nodeType="withEffect">
                                  <p:stCondLst>
                                    <p:cond delay="0"/>
                                  </p:stCondLst>
                                  <p:childTnLst>
                                    <p:anim calcmode="lin" valueType="num">
                                      <p:cBhvr additive="base">
                                        <p:cTn id="320" dur="3000"/>
                                        <p:tgtEl>
                                          <p:spTgt spid="15"/>
                                        </p:tgtEl>
                                        <p:attrNameLst>
                                          <p:attrName>ppt_x</p:attrName>
                                        </p:attrNameLst>
                                      </p:cBhvr>
                                      <p:tavLst>
                                        <p:tav tm="0">
                                          <p:val>
                                            <p:strVal val="ppt_x"/>
                                          </p:val>
                                        </p:tav>
                                        <p:tav tm="100000">
                                          <p:val>
                                            <p:strVal val="ppt_x"/>
                                          </p:val>
                                        </p:tav>
                                      </p:tavLst>
                                    </p:anim>
                                    <p:anim calcmode="lin" valueType="num">
                                      <p:cBhvr additive="base">
                                        <p:cTn id="321" dur="3000"/>
                                        <p:tgtEl>
                                          <p:spTgt spid="15"/>
                                        </p:tgtEl>
                                        <p:attrNameLst>
                                          <p:attrName>ppt_y</p:attrName>
                                        </p:attrNameLst>
                                      </p:cBhvr>
                                      <p:tavLst>
                                        <p:tav tm="0">
                                          <p:val>
                                            <p:strVal val="ppt_y"/>
                                          </p:val>
                                        </p:tav>
                                        <p:tav tm="100000">
                                          <p:val>
                                            <p:strVal val="1+ppt_h/2"/>
                                          </p:val>
                                        </p:tav>
                                      </p:tavLst>
                                    </p:anim>
                                    <p:set>
                                      <p:cBhvr>
                                        <p:cTn id="322" dur="1" fill="hold">
                                          <p:stCondLst>
                                            <p:cond delay="2999"/>
                                          </p:stCondLst>
                                        </p:cTn>
                                        <p:tgtEl>
                                          <p:spTgt spid="15"/>
                                        </p:tgtEl>
                                        <p:attrNameLst>
                                          <p:attrName>style.visibility</p:attrName>
                                        </p:attrNameLst>
                                      </p:cBhvr>
                                      <p:to>
                                        <p:strVal val="hidden"/>
                                      </p:to>
                                    </p:set>
                                  </p:childTnLst>
                                </p:cTn>
                              </p:par>
                              <p:par>
                                <p:cTn id="323" presetID="2" presetClass="exit" presetSubtype="4" fill="hold" grpId="2" nodeType="withEffect">
                                  <p:stCondLst>
                                    <p:cond delay="0"/>
                                  </p:stCondLst>
                                  <p:childTnLst>
                                    <p:anim calcmode="lin" valueType="num">
                                      <p:cBhvr additive="base">
                                        <p:cTn id="324" dur="3000"/>
                                        <p:tgtEl>
                                          <p:spTgt spid="16"/>
                                        </p:tgtEl>
                                        <p:attrNameLst>
                                          <p:attrName>ppt_x</p:attrName>
                                        </p:attrNameLst>
                                      </p:cBhvr>
                                      <p:tavLst>
                                        <p:tav tm="0">
                                          <p:val>
                                            <p:strVal val="ppt_x"/>
                                          </p:val>
                                        </p:tav>
                                        <p:tav tm="100000">
                                          <p:val>
                                            <p:strVal val="ppt_x"/>
                                          </p:val>
                                        </p:tav>
                                      </p:tavLst>
                                    </p:anim>
                                    <p:anim calcmode="lin" valueType="num">
                                      <p:cBhvr additive="base">
                                        <p:cTn id="325" dur="3000"/>
                                        <p:tgtEl>
                                          <p:spTgt spid="16"/>
                                        </p:tgtEl>
                                        <p:attrNameLst>
                                          <p:attrName>ppt_y</p:attrName>
                                        </p:attrNameLst>
                                      </p:cBhvr>
                                      <p:tavLst>
                                        <p:tav tm="0">
                                          <p:val>
                                            <p:strVal val="ppt_y"/>
                                          </p:val>
                                        </p:tav>
                                        <p:tav tm="100000">
                                          <p:val>
                                            <p:strVal val="1+ppt_h/2"/>
                                          </p:val>
                                        </p:tav>
                                      </p:tavLst>
                                    </p:anim>
                                    <p:set>
                                      <p:cBhvr>
                                        <p:cTn id="326" dur="1" fill="hold">
                                          <p:stCondLst>
                                            <p:cond delay="2999"/>
                                          </p:stCondLst>
                                        </p:cTn>
                                        <p:tgtEl>
                                          <p:spTgt spid="16"/>
                                        </p:tgtEl>
                                        <p:attrNameLst>
                                          <p:attrName>style.visibility</p:attrName>
                                        </p:attrNameLst>
                                      </p:cBhvr>
                                      <p:to>
                                        <p:strVal val="hidden"/>
                                      </p:to>
                                    </p:set>
                                  </p:childTnLst>
                                </p:cTn>
                              </p:par>
                              <p:par>
                                <p:cTn id="327" presetID="2" presetClass="exit" presetSubtype="4" fill="hold" grpId="2" nodeType="withEffect">
                                  <p:stCondLst>
                                    <p:cond delay="0"/>
                                  </p:stCondLst>
                                  <p:childTnLst>
                                    <p:anim calcmode="lin" valueType="num">
                                      <p:cBhvr additive="base">
                                        <p:cTn id="328" dur="3000"/>
                                        <p:tgtEl>
                                          <p:spTgt spid="17"/>
                                        </p:tgtEl>
                                        <p:attrNameLst>
                                          <p:attrName>ppt_x</p:attrName>
                                        </p:attrNameLst>
                                      </p:cBhvr>
                                      <p:tavLst>
                                        <p:tav tm="0">
                                          <p:val>
                                            <p:strVal val="ppt_x"/>
                                          </p:val>
                                        </p:tav>
                                        <p:tav tm="100000">
                                          <p:val>
                                            <p:strVal val="ppt_x"/>
                                          </p:val>
                                        </p:tav>
                                      </p:tavLst>
                                    </p:anim>
                                    <p:anim calcmode="lin" valueType="num">
                                      <p:cBhvr additive="base">
                                        <p:cTn id="329" dur="3000"/>
                                        <p:tgtEl>
                                          <p:spTgt spid="17"/>
                                        </p:tgtEl>
                                        <p:attrNameLst>
                                          <p:attrName>ppt_y</p:attrName>
                                        </p:attrNameLst>
                                      </p:cBhvr>
                                      <p:tavLst>
                                        <p:tav tm="0">
                                          <p:val>
                                            <p:strVal val="ppt_y"/>
                                          </p:val>
                                        </p:tav>
                                        <p:tav tm="100000">
                                          <p:val>
                                            <p:strVal val="1+ppt_h/2"/>
                                          </p:val>
                                        </p:tav>
                                      </p:tavLst>
                                    </p:anim>
                                    <p:set>
                                      <p:cBhvr>
                                        <p:cTn id="330" dur="1" fill="hold">
                                          <p:stCondLst>
                                            <p:cond delay="2999"/>
                                          </p:stCondLst>
                                        </p:cTn>
                                        <p:tgtEl>
                                          <p:spTgt spid="17"/>
                                        </p:tgtEl>
                                        <p:attrNameLst>
                                          <p:attrName>style.visibility</p:attrName>
                                        </p:attrNameLst>
                                      </p:cBhvr>
                                      <p:to>
                                        <p:strVal val="hidden"/>
                                      </p:to>
                                    </p:set>
                                  </p:childTnLst>
                                </p:cTn>
                              </p:par>
                              <p:par>
                                <p:cTn id="331" presetID="2" presetClass="exit" presetSubtype="4" fill="hold" grpId="2" nodeType="withEffect">
                                  <p:stCondLst>
                                    <p:cond delay="0"/>
                                  </p:stCondLst>
                                  <p:childTnLst>
                                    <p:anim calcmode="lin" valueType="num">
                                      <p:cBhvr additive="base">
                                        <p:cTn id="332" dur="3000"/>
                                        <p:tgtEl>
                                          <p:spTgt spid="18"/>
                                        </p:tgtEl>
                                        <p:attrNameLst>
                                          <p:attrName>ppt_x</p:attrName>
                                        </p:attrNameLst>
                                      </p:cBhvr>
                                      <p:tavLst>
                                        <p:tav tm="0">
                                          <p:val>
                                            <p:strVal val="ppt_x"/>
                                          </p:val>
                                        </p:tav>
                                        <p:tav tm="100000">
                                          <p:val>
                                            <p:strVal val="ppt_x"/>
                                          </p:val>
                                        </p:tav>
                                      </p:tavLst>
                                    </p:anim>
                                    <p:anim calcmode="lin" valueType="num">
                                      <p:cBhvr additive="base">
                                        <p:cTn id="333" dur="3000"/>
                                        <p:tgtEl>
                                          <p:spTgt spid="18"/>
                                        </p:tgtEl>
                                        <p:attrNameLst>
                                          <p:attrName>ppt_y</p:attrName>
                                        </p:attrNameLst>
                                      </p:cBhvr>
                                      <p:tavLst>
                                        <p:tav tm="0">
                                          <p:val>
                                            <p:strVal val="ppt_y"/>
                                          </p:val>
                                        </p:tav>
                                        <p:tav tm="100000">
                                          <p:val>
                                            <p:strVal val="1+ppt_h/2"/>
                                          </p:val>
                                        </p:tav>
                                      </p:tavLst>
                                    </p:anim>
                                    <p:set>
                                      <p:cBhvr>
                                        <p:cTn id="334" dur="1" fill="hold">
                                          <p:stCondLst>
                                            <p:cond delay="2999"/>
                                          </p:stCondLst>
                                        </p:cTn>
                                        <p:tgtEl>
                                          <p:spTgt spid="18"/>
                                        </p:tgtEl>
                                        <p:attrNameLst>
                                          <p:attrName>style.visibility</p:attrName>
                                        </p:attrNameLst>
                                      </p:cBhvr>
                                      <p:to>
                                        <p:strVal val="hidden"/>
                                      </p:to>
                                    </p:set>
                                  </p:childTnLst>
                                </p:cTn>
                              </p:par>
                              <p:par>
                                <p:cTn id="335" presetID="2" presetClass="exit" presetSubtype="4" fill="hold" grpId="2" nodeType="withEffect">
                                  <p:stCondLst>
                                    <p:cond delay="0"/>
                                  </p:stCondLst>
                                  <p:childTnLst>
                                    <p:anim calcmode="lin" valueType="num">
                                      <p:cBhvr additive="base">
                                        <p:cTn id="336" dur="3000"/>
                                        <p:tgtEl>
                                          <p:spTgt spid="19"/>
                                        </p:tgtEl>
                                        <p:attrNameLst>
                                          <p:attrName>ppt_x</p:attrName>
                                        </p:attrNameLst>
                                      </p:cBhvr>
                                      <p:tavLst>
                                        <p:tav tm="0">
                                          <p:val>
                                            <p:strVal val="ppt_x"/>
                                          </p:val>
                                        </p:tav>
                                        <p:tav tm="100000">
                                          <p:val>
                                            <p:strVal val="ppt_x"/>
                                          </p:val>
                                        </p:tav>
                                      </p:tavLst>
                                    </p:anim>
                                    <p:anim calcmode="lin" valueType="num">
                                      <p:cBhvr additive="base">
                                        <p:cTn id="337" dur="3000"/>
                                        <p:tgtEl>
                                          <p:spTgt spid="19"/>
                                        </p:tgtEl>
                                        <p:attrNameLst>
                                          <p:attrName>ppt_y</p:attrName>
                                        </p:attrNameLst>
                                      </p:cBhvr>
                                      <p:tavLst>
                                        <p:tav tm="0">
                                          <p:val>
                                            <p:strVal val="ppt_y"/>
                                          </p:val>
                                        </p:tav>
                                        <p:tav tm="100000">
                                          <p:val>
                                            <p:strVal val="1+ppt_h/2"/>
                                          </p:val>
                                        </p:tav>
                                      </p:tavLst>
                                    </p:anim>
                                    <p:set>
                                      <p:cBhvr>
                                        <p:cTn id="338" dur="1" fill="hold">
                                          <p:stCondLst>
                                            <p:cond delay="2999"/>
                                          </p:stCondLst>
                                        </p:cTn>
                                        <p:tgtEl>
                                          <p:spTgt spid="19"/>
                                        </p:tgtEl>
                                        <p:attrNameLst>
                                          <p:attrName>style.visibility</p:attrName>
                                        </p:attrNameLst>
                                      </p:cBhvr>
                                      <p:to>
                                        <p:strVal val="hidden"/>
                                      </p:to>
                                    </p:set>
                                  </p:childTnLst>
                                </p:cTn>
                              </p:par>
                              <p:par>
                                <p:cTn id="339" presetID="2" presetClass="exit" presetSubtype="4" fill="hold" grpId="2" nodeType="withEffect">
                                  <p:stCondLst>
                                    <p:cond delay="0"/>
                                  </p:stCondLst>
                                  <p:childTnLst>
                                    <p:anim calcmode="lin" valueType="num">
                                      <p:cBhvr additive="base">
                                        <p:cTn id="340" dur="3000"/>
                                        <p:tgtEl>
                                          <p:spTgt spid="35"/>
                                        </p:tgtEl>
                                        <p:attrNameLst>
                                          <p:attrName>ppt_x</p:attrName>
                                        </p:attrNameLst>
                                      </p:cBhvr>
                                      <p:tavLst>
                                        <p:tav tm="0">
                                          <p:val>
                                            <p:strVal val="ppt_x"/>
                                          </p:val>
                                        </p:tav>
                                        <p:tav tm="100000">
                                          <p:val>
                                            <p:strVal val="ppt_x"/>
                                          </p:val>
                                        </p:tav>
                                      </p:tavLst>
                                    </p:anim>
                                    <p:anim calcmode="lin" valueType="num">
                                      <p:cBhvr additive="base">
                                        <p:cTn id="341" dur="3000"/>
                                        <p:tgtEl>
                                          <p:spTgt spid="35"/>
                                        </p:tgtEl>
                                        <p:attrNameLst>
                                          <p:attrName>ppt_y</p:attrName>
                                        </p:attrNameLst>
                                      </p:cBhvr>
                                      <p:tavLst>
                                        <p:tav tm="0">
                                          <p:val>
                                            <p:strVal val="ppt_y"/>
                                          </p:val>
                                        </p:tav>
                                        <p:tav tm="100000">
                                          <p:val>
                                            <p:strVal val="1+ppt_h/2"/>
                                          </p:val>
                                        </p:tav>
                                      </p:tavLst>
                                    </p:anim>
                                    <p:set>
                                      <p:cBhvr>
                                        <p:cTn id="342" dur="1" fill="hold">
                                          <p:stCondLst>
                                            <p:cond delay="2999"/>
                                          </p:stCondLst>
                                        </p:cTn>
                                        <p:tgtEl>
                                          <p:spTgt spid="35"/>
                                        </p:tgtEl>
                                        <p:attrNameLst>
                                          <p:attrName>style.visibility</p:attrName>
                                        </p:attrNameLst>
                                      </p:cBhvr>
                                      <p:to>
                                        <p:strVal val="hidden"/>
                                      </p:to>
                                    </p:set>
                                  </p:childTnLst>
                                </p:cTn>
                              </p:par>
                              <p:par>
                                <p:cTn id="343" presetID="2" presetClass="exit" presetSubtype="4" fill="hold" grpId="2" nodeType="withEffect">
                                  <p:stCondLst>
                                    <p:cond delay="0"/>
                                  </p:stCondLst>
                                  <p:childTnLst>
                                    <p:anim calcmode="lin" valueType="num">
                                      <p:cBhvr additive="base">
                                        <p:cTn id="344" dur="3000"/>
                                        <p:tgtEl>
                                          <p:spTgt spid="36"/>
                                        </p:tgtEl>
                                        <p:attrNameLst>
                                          <p:attrName>ppt_x</p:attrName>
                                        </p:attrNameLst>
                                      </p:cBhvr>
                                      <p:tavLst>
                                        <p:tav tm="0">
                                          <p:val>
                                            <p:strVal val="ppt_x"/>
                                          </p:val>
                                        </p:tav>
                                        <p:tav tm="100000">
                                          <p:val>
                                            <p:strVal val="ppt_x"/>
                                          </p:val>
                                        </p:tav>
                                      </p:tavLst>
                                    </p:anim>
                                    <p:anim calcmode="lin" valueType="num">
                                      <p:cBhvr additive="base">
                                        <p:cTn id="345" dur="3000"/>
                                        <p:tgtEl>
                                          <p:spTgt spid="36"/>
                                        </p:tgtEl>
                                        <p:attrNameLst>
                                          <p:attrName>ppt_y</p:attrName>
                                        </p:attrNameLst>
                                      </p:cBhvr>
                                      <p:tavLst>
                                        <p:tav tm="0">
                                          <p:val>
                                            <p:strVal val="ppt_y"/>
                                          </p:val>
                                        </p:tav>
                                        <p:tav tm="100000">
                                          <p:val>
                                            <p:strVal val="1+ppt_h/2"/>
                                          </p:val>
                                        </p:tav>
                                      </p:tavLst>
                                    </p:anim>
                                    <p:set>
                                      <p:cBhvr>
                                        <p:cTn id="346" dur="1" fill="hold">
                                          <p:stCondLst>
                                            <p:cond delay="2999"/>
                                          </p:stCondLst>
                                        </p:cTn>
                                        <p:tgtEl>
                                          <p:spTgt spid="36"/>
                                        </p:tgtEl>
                                        <p:attrNameLst>
                                          <p:attrName>style.visibility</p:attrName>
                                        </p:attrNameLst>
                                      </p:cBhvr>
                                      <p:to>
                                        <p:strVal val="hidden"/>
                                      </p:to>
                                    </p:set>
                                  </p:childTnLst>
                                </p:cTn>
                              </p:par>
                              <p:par>
                                <p:cTn id="347" presetID="2" presetClass="exit" presetSubtype="4" fill="hold" grpId="2" nodeType="withEffect">
                                  <p:stCondLst>
                                    <p:cond delay="0"/>
                                  </p:stCondLst>
                                  <p:childTnLst>
                                    <p:anim calcmode="lin" valueType="num">
                                      <p:cBhvr additive="base">
                                        <p:cTn id="348" dur="3000"/>
                                        <p:tgtEl>
                                          <p:spTgt spid="37"/>
                                        </p:tgtEl>
                                        <p:attrNameLst>
                                          <p:attrName>ppt_x</p:attrName>
                                        </p:attrNameLst>
                                      </p:cBhvr>
                                      <p:tavLst>
                                        <p:tav tm="0">
                                          <p:val>
                                            <p:strVal val="ppt_x"/>
                                          </p:val>
                                        </p:tav>
                                        <p:tav tm="100000">
                                          <p:val>
                                            <p:strVal val="ppt_x"/>
                                          </p:val>
                                        </p:tav>
                                      </p:tavLst>
                                    </p:anim>
                                    <p:anim calcmode="lin" valueType="num">
                                      <p:cBhvr additive="base">
                                        <p:cTn id="349" dur="3000"/>
                                        <p:tgtEl>
                                          <p:spTgt spid="37"/>
                                        </p:tgtEl>
                                        <p:attrNameLst>
                                          <p:attrName>ppt_y</p:attrName>
                                        </p:attrNameLst>
                                      </p:cBhvr>
                                      <p:tavLst>
                                        <p:tav tm="0">
                                          <p:val>
                                            <p:strVal val="ppt_y"/>
                                          </p:val>
                                        </p:tav>
                                        <p:tav tm="100000">
                                          <p:val>
                                            <p:strVal val="1+ppt_h/2"/>
                                          </p:val>
                                        </p:tav>
                                      </p:tavLst>
                                    </p:anim>
                                    <p:set>
                                      <p:cBhvr>
                                        <p:cTn id="350" dur="1" fill="hold">
                                          <p:stCondLst>
                                            <p:cond delay="2999"/>
                                          </p:stCondLst>
                                        </p:cTn>
                                        <p:tgtEl>
                                          <p:spTgt spid="37"/>
                                        </p:tgtEl>
                                        <p:attrNameLst>
                                          <p:attrName>style.visibility</p:attrName>
                                        </p:attrNameLst>
                                      </p:cBhvr>
                                      <p:to>
                                        <p:strVal val="hidden"/>
                                      </p:to>
                                    </p:set>
                                  </p:childTnLst>
                                </p:cTn>
                              </p:par>
                              <p:par>
                                <p:cTn id="351" presetID="2" presetClass="exit" presetSubtype="4" fill="hold" grpId="2" nodeType="withEffect">
                                  <p:stCondLst>
                                    <p:cond delay="0"/>
                                  </p:stCondLst>
                                  <p:childTnLst>
                                    <p:anim calcmode="lin" valueType="num">
                                      <p:cBhvr additive="base">
                                        <p:cTn id="352" dur="3000"/>
                                        <p:tgtEl>
                                          <p:spTgt spid="38"/>
                                        </p:tgtEl>
                                        <p:attrNameLst>
                                          <p:attrName>ppt_x</p:attrName>
                                        </p:attrNameLst>
                                      </p:cBhvr>
                                      <p:tavLst>
                                        <p:tav tm="0">
                                          <p:val>
                                            <p:strVal val="ppt_x"/>
                                          </p:val>
                                        </p:tav>
                                        <p:tav tm="100000">
                                          <p:val>
                                            <p:strVal val="ppt_x"/>
                                          </p:val>
                                        </p:tav>
                                      </p:tavLst>
                                    </p:anim>
                                    <p:anim calcmode="lin" valueType="num">
                                      <p:cBhvr additive="base">
                                        <p:cTn id="353" dur="3000"/>
                                        <p:tgtEl>
                                          <p:spTgt spid="38"/>
                                        </p:tgtEl>
                                        <p:attrNameLst>
                                          <p:attrName>ppt_y</p:attrName>
                                        </p:attrNameLst>
                                      </p:cBhvr>
                                      <p:tavLst>
                                        <p:tav tm="0">
                                          <p:val>
                                            <p:strVal val="ppt_y"/>
                                          </p:val>
                                        </p:tav>
                                        <p:tav tm="100000">
                                          <p:val>
                                            <p:strVal val="1+ppt_h/2"/>
                                          </p:val>
                                        </p:tav>
                                      </p:tavLst>
                                    </p:anim>
                                    <p:set>
                                      <p:cBhvr>
                                        <p:cTn id="354" dur="1" fill="hold">
                                          <p:stCondLst>
                                            <p:cond delay="2999"/>
                                          </p:stCondLst>
                                        </p:cTn>
                                        <p:tgtEl>
                                          <p:spTgt spid="38"/>
                                        </p:tgtEl>
                                        <p:attrNameLst>
                                          <p:attrName>style.visibility</p:attrName>
                                        </p:attrNameLst>
                                      </p:cBhvr>
                                      <p:to>
                                        <p:strVal val="hidden"/>
                                      </p:to>
                                    </p:set>
                                  </p:childTnLst>
                                </p:cTn>
                              </p:par>
                              <p:par>
                                <p:cTn id="355" presetID="2" presetClass="exit" presetSubtype="4" fill="hold" grpId="2" nodeType="withEffect">
                                  <p:stCondLst>
                                    <p:cond delay="0"/>
                                  </p:stCondLst>
                                  <p:childTnLst>
                                    <p:anim calcmode="lin" valueType="num">
                                      <p:cBhvr additive="base">
                                        <p:cTn id="356" dur="3000"/>
                                        <p:tgtEl>
                                          <p:spTgt spid="39"/>
                                        </p:tgtEl>
                                        <p:attrNameLst>
                                          <p:attrName>ppt_x</p:attrName>
                                        </p:attrNameLst>
                                      </p:cBhvr>
                                      <p:tavLst>
                                        <p:tav tm="0">
                                          <p:val>
                                            <p:strVal val="ppt_x"/>
                                          </p:val>
                                        </p:tav>
                                        <p:tav tm="100000">
                                          <p:val>
                                            <p:strVal val="ppt_x"/>
                                          </p:val>
                                        </p:tav>
                                      </p:tavLst>
                                    </p:anim>
                                    <p:anim calcmode="lin" valueType="num">
                                      <p:cBhvr additive="base">
                                        <p:cTn id="357" dur="3000"/>
                                        <p:tgtEl>
                                          <p:spTgt spid="39"/>
                                        </p:tgtEl>
                                        <p:attrNameLst>
                                          <p:attrName>ppt_y</p:attrName>
                                        </p:attrNameLst>
                                      </p:cBhvr>
                                      <p:tavLst>
                                        <p:tav tm="0">
                                          <p:val>
                                            <p:strVal val="ppt_y"/>
                                          </p:val>
                                        </p:tav>
                                        <p:tav tm="100000">
                                          <p:val>
                                            <p:strVal val="1+ppt_h/2"/>
                                          </p:val>
                                        </p:tav>
                                      </p:tavLst>
                                    </p:anim>
                                    <p:set>
                                      <p:cBhvr>
                                        <p:cTn id="358" dur="1" fill="hold">
                                          <p:stCondLst>
                                            <p:cond delay="2999"/>
                                          </p:stCondLst>
                                        </p:cTn>
                                        <p:tgtEl>
                                          <p:spTgt spid="39"/>
                                        </p:tgtEl>
                                        <p:attrNameLst>
                                          <p:attrName>style.visibility</p:attrName>
                                        </p:attrNameLst>
                                      </p:cBhvr>
                                      <p:to>
                                        <p:strVal val="hidden"/>
                                      </p:to>
                                    </p:set>
                                  </p:childTnLst>
                                </p:cTn>
                              </p:par>
                              <p:par>
                                <p:cTn id="359" presetID="2" presetClass="exit" presetSubtype="4" fill="hold" grpId="2" nodeType="withEffect">
                                  <p:stCondLst>
                                    <p:cond delay="0"/>
                                  </p:stCondLst>
                                  <p:childTnLst>
                                    <p:anim calcmode="lin" valueType="num">
                                      <p:cBhvr additive="base">
                                        <p:cTn id="360" dur="3000"/>
                                        <p:tgtEl>
                                          <p:spTgt spid="40"/>
                                        </p:tgtEl>
                                        <p:attrNameLst>
                                          <p:attrName>ppt_x</p:attrName>
                                        </p:attrNameLst>
                                      </p:cBhvr>
                                      <p:tavLst>
                                        <p:tav tm="0">
                                          <p:val>
                                            <p:strVal val="ppt_x"/>
                                          </p:val>
                                        </p:tav>
                                        <p:tav tm="100000">
                                          <p:val>
                                            <p:strVal val="ppt_x"/>
                                          </p:val>
                                        </p:tav>
                                      </p:tavLst>
                                    </p:anim>
                                    <p:anim calcmode="lin" valueType="num">
                                      <p:cBhvr additive="base">
                                        <p:cTn id="361" dur="3000"/>
                                        <p:tgtEl>
                                          <p:spTgt spid="40"/>
                                        </p:tgtEl>
                                        <p:attrNameLst>
                                          <p:attrName>ppt_y</p:attrName>
                                        </p:attrNameLst>
                                      </p:cBhvr>
                                      <p:tavLst>
                                        <p:tav tm="0">
                                          <p:val>
                                            <p:strVal val="ppt_y"/>
                                          </p:val>
                                        </p:tav>
                                        <p:tav tm="100000">
                                          <p:val>
                                            <p:strVal val="1+ppt_h/2"/>
                                          </p:val>
                                        </p:tav>
                                      </p:tavLst>
                                    </p:anim>
                                    <p:set>
                                      <p:cBhvr>
                                        <p:cTn id="362" dur="1" fill="hold">
                                          <p:stCondLst>
                                            <p:cond delay="2999"/>
                                          </p:stCondLst>
                                        </p:cTn>
                                        <p:tgtEl>
                                          <p:spTgt spid="40"/>
                                        </p:tgtEl>
                                        <p:attrNameLst>
                                          <p:attrName>style.visibility</p:attrName>
                                        </p:attrNameLst>
                                      </p:cBhvr>
                                      <p:to>
                                        <p:strVal val="hidden"/>
                                      </p:to>
                                    </p:set>
                                  </p:childTnLst>
                                </p:cTn>
                              </p:par>
                              <p:par>
                                <p:cTn id="363" presetID="2" presetClass="exit" presetSubtype="4" fill="hold" grpId="2" nodeType="withEffect">
                                  <p:stCondLst>
                                    <p:cond delay="0"/>
                                  </p:stCondLst>
                                  <p:childTnLst>
                                    <p:anim calcmode="lin" valueType="num">
                                      <p:cBhvr additive="base">
                                        <p:cTn id="364" dur="3000"/>
                                        <p:tgtEl>
                                          <p:spTgt spid="41"/>
                                        </p:tgtEl>
                                        <p:attrNameLst>
                                          <p:attrName>ppt_x</p:attrName>
                                        </p:attrNameLst>
                                      </p:cBhvr>
                                      <p:tavLst>
                                        <p:tav tm="0">
                                          <p:val>
                                            <p:strVal val="ppt_x"/>
                                          </p:val>
                                        </p:tav>
                                        <p:tav tm="100000">
                                          <p:val>
                                            <p:strVal val="ppt_x"/>
                                          </p:val>
                                        </p:tav>
                                      </p:tavLst>
                                    </p:anim>
                                    <p:anim calcmode="lin" valueType="num">
                                      <p:cBhvr additive="base">
                                        <p:cTn id="365" dur="3000"/>
                                        <p:tgtEl>
                                          <p:spTgt spid="41"/>
                                        </p:tgtEl>
                                        <p:attrNameLst>
                                          <p:attrName>ppt_y</p:attrName>
                                        </p:attrNameLst>
                                      </p:cBhvr>
                                      <p:tavLst>
                                        <p:tav tm="0">
                                          <p:val>
                                            <p:strVal val="ppt_y"/>
                                          </p:val>
                                        </p:tav>
                                        <p:tav tm="100000">
                                          <p:val>
                                            <p:strVal val="1+ppt_h/2"/>
                                          </p:val>
                                        </p:tav>
                                      </p:tavLst>
                                    </p:anim>
                                    <p:set>
                                      <p:cBhvr>
                                        <p:cTn id="366" dur="1" fill="hold">
                                          <p:stCondLst>
                                            <p:cond delay="2999"/>
                                          </p:stCondLst>
                                        </p:cTn>
                                        <p:tgtEl>
                                          <p:spTgt spid="41"/>
                                        </p:tgtEl>
                                        <p:attrNameLst>
                                          <p:attrName>style.visibility</p:attrName>
                                        </p:attrNameLst>
                                      </p:cBhvr>
                                      <p:to>
                                        <p:strVal val="hidden"/>
                                      </p:to>
                                    </p:set>
                                  </p:childTnLst>
                                </p:cTn>
                              </p:par>
                              <p:par>
                                <p:cTn id="367" presetID="2" presetClass="exit" presetSubtype="4" fill="hold" grpId="2" nodeType="withEffect">
                                  <p:stCondLst>
                                    <p:cond delay="0"/>
                                  </p:stCondLst>
                                  <p:childTnLst>
                                    <p:anim calcmode="lin" valueType="num">
                                      <p:cBhvr additive="base">
                                        <p:cTn id="368" dur="3000"/>
                                        <p:tgtEl>
                                          <p:spTgt spid="42"/>
                                        </p:tgtEl>
                                        <p:attrNameLst>
                                          <p:attrName>ppt_x</p:attrName>
                                        </p:attrNameLst>
                                      </p:cBhvr>
                                      <p:tavLst>
                                        <p:tav tm="0">
                                          <p:val>
                                            <p:strVal val="ppt_x"/>
                                          </p:val>
                                        </p:tav>
                                        <p:tav tm="100000">
                                          <p:val>
                                            <p:strVal val="ppt_x"/>
                                          </p:val>
                                        </p:tav>
                                      </p:tavLst>
                                    </p:anim>
                                    <p:anim calcmode="lin" valueType="num">
                                      <p:cBhvr additive="base">
                                        <p:cTn id="369" dur="3000"/>
                                        <p:tgtEl>
                                          <p:spTgt spid="42"/>
                                        </p:tgtEl>
                                        <p:attrNameLst>
                                          <p:attrName>ppt_y</p:attrName>
                                        </p:attrNameLst>
                                      </p:cBhvr>
                                      <p:tavLst>
                                        <p:tav tm="0">
                                          <p:val>
                                            <p:strVal val="ppt_y"/>
                                          </p:val>
                                        </p:tav>
                                        <p:tav tm="100000">
                                          <p:val>
                                            <p:strVal val="1+ppt_h/2"/>
                                          </p:val>
                                        </p:tav>
                                      </p:tavLst>
                                    </p:anim>
                                    <p:set>
                                      <p:cBhvr>
                                        <p:cTn id="370" dur="1" fill="hold">
                                          <p:stCondLst>
                                            <p:cond delay="2999"/>
                                          </p:stCondLst>
                                        </p:cTn>
                                        <p:tgtEl>
                                          <p:spTgt spid="42"/>
                                        </p:tgtEl>
                                        <p:attrNameLst>
                                          <p:attrName>style.visibility</p:attrName>
                                        </p:attrNameLst>
                                      </p:cBhvr>
                                      <p:to>
                                        <p:strVal val="hidden"/>
                                      </p:to>
                                    </p:set>
                                  </p:childTnLst>
                                </p:cTn>
                              </p:par>
                              <p:par>
                                <p:cTn id="371" presetID="2" presetClass="exit" presetSubtype="4" fill="hold" grpId="2" nodeType="withEffect">
                                  <p:stCondLst>
                                    <p:cond delay="0"/>
                                  </p:stCondLst>
                                  <p:childTnLst>
                                    <p:anim calcmode="lin" valueType="num">
                                      <p:cBhvr additive="base">
                                        <p:cTn id="372" dur="3000"/>
                                        <p:tgtEl>
                                          <p:spTgt spid="43"/>
                                        </p:tgtEl>
                                        <p:attrNameLst>
                                          <p:attrName>ppt_x</p:attrName>
                                        </p:attrNameLst>
                                      </p:cBhvr>
                                      <p:tavLst>
                                        <p:tav tm="0">
                                          <p:val>
                                            <p:strVal val="ppt_x"/>
                                          </p:val>
                                        </p:tav>
                                        <p:tav tm="100000">
                                          <p:val>
                                            <p:strVal val="ppt_x"/>
                                          </p:val>
                                        </p:tav>
                                      </p:tavLst>
                                    </p:anim>
                                    <p:anim calcmode="lin" valueType="num">
                                      <p:cBhvr additive="base">
                                        <p:cTn id="373" dur="3000"/>
                                        <p:tgtEl>
                                          <p:spTgt spid="43"/>
                                        </p:tgtEl>
                                        <p:attrNameLst>
                                          <p:attrName>ppt_y</p:attrName>
                                        </p:attrNameLst>
                                      </p:cBhvr>
                                      <p:tavLst>
                                        <p:tav tm="0">
                                          <p:val>
                                            <p:strVal val="ppt_y"/>
                                          </p:val>
                                        </p:tav>
                                        <p:tav tm="100000">
                                          <p:val>
                                            <p:strVal val="1+ppt_h/2"/>
                                          </p:val>
                                        </p:tav>
                                      </p:tavLst>
                                    </p:anim>
                                    <p:set>
                                      <p:cBhvr>
                                        <p:cTn id="374" dur="1" fill="hold">
                                          <p:stCondLst>
                                            <p:cond delay="2999"/>
                                          </p:stCondLst>
                                        </p:cTn>
                                        <p:tgtEl>
                                          <p:spTgt spid="43"/>
                                        </p:tgtEl>
                                        <p:attrNameLst>
                                          <p:attrName>style.visibility</p:attrName>
                                        </p:attrNameLst>
                                      </p:cBhvr>
                                      <p:to>
                                        <p:strVal val="hidden"/>
                                      </p:to>
                                    </p:set>
                                  </p:childTnLst>
                                </p:cTn>
                              </p:par>
                              <p:par>
                                <p:cTn id="375" presetID="2" presetClass="exit" presetSubtype="4" fill="hold" grpId="2" nodeType="withEffect">
                                  <p:stCondLst>
                                    <p:cond delay="0"/>
                                  </p:stCondLst>
                                  <p:childTnLst>
                                    <p:anim calcmode="lin" valueType="num">
                                      <p:cBhvr additive="base">
                                        <p:cTn id="376" dur="3000"/>
                                        <p:tgtEl>
                                          <p:spTgt spid="44"/>
                                        </p:tgtEl>
                                        <p:attrNameLst>
                                          <p:attrName>ppt_x</p:attrName>
                                        </p:attrNameLst>
                                      </p:cBhvr>
                                      <p:tavLst>
                                        <p:tav tm="0">
                                          <p:val>
                                            <p:strVal val="ppt_x"/>
                                          </p:val>
                                        </p:tav>
                                        <p:tav tm="100000">
                                          <p:val>
                                            <p:strVal val="ppt_x"/>
                                          </p:val>
                                        </p:tav>
                                      </p:tavLst>
                                    </p:anim>
                                    <p:anim calcmode="lin" valueType="num">
                                      <p:cBhvr additive="base">
                                        <p:cTn id="377" dur="3000"/>
                                        <p:tgtEl>
                                          <p:spTgt spid="44"/>
                                        </p:tgtEl>
                                        <p:attrNameLst>
                                          <p:attrName>ppt_y</p:attrName>
                                        </p:attrNameLst>
                                      </p:cBhvr>
                                      <p:tavLst>
                                        <p:tav tm="0">
                                          <p:val>
                                            <p:strVal val="ppt_y"/>
                                          </p:val>
                                        </p:tav>
                                        <p:tav tm="100000">
                                          <p:val>
                                            <p:strVal val="1+ppt_h/2"/>
                                          </p:val>
                                        </p:tav>
                                      </p:tavLst>
                                    </p:anim>
                                    <p:set>
                                      <p:cBhvr>
                                        <p:cTn id="378" dur="1" fill="hold">
                                          <p:stCondLst>
                                            <p:cond delay="2999"/>
                                          </p:stCondLst>
                                        </p:cTn>
                                        <p:tgtEl>
                                          <p:spTgt spid="44"/>
                                        </p:tgtEl>
                                        <p:attrNameLst>
                                          <p:attrName>style.visibility</p:attrName>
                                        </p:attrNameLst>
                                      </p:cBhvr>
                                      <p:to>
                                        <p:strVal val="hidden"/>
                                      </p:to>
                                    </p:set>
                                  </p:childTnLst>
                                </p:cTn>
                              </p:par>
                              <p:par>
                                <p:cTn id="379" presetID="2" presetClass="exit" presetSubtype="4" fill="hold" grpId="2" nodeType="withEffect">
                                  <p:stCondLst>
                                    <p:cond delay="0"/>
                                  </p:stCondLst>
                                  <p:childTnLst>
                                    <p:anim calcmode="lin" valueType="num">
                                      <p:cBhvr additive="base">
                                        <p:cTn id="380" dur="3000"/>
                                        <p:tgtEl>
                                          <p:spTgt spid="45"/>
                                        </p:tgtEl>
                                        <p:attrNameLst>
                                          <p:attrName>ppt_x</p:attrName>
                                        </p:attrNameLst>
                                      </p:cBhvr>
                                      <p:tavLst>
                                        <p:tav tm="0">
                                          <p:val>
                                            <p:strVal val="ppt_x"/>
                                          </p:val>
                                        </p:tav>
                                        <p:tav tm="100000">
                                          <p:val>
                                            <p:strVal val="ppt_x"/>
                                          </p:val>
                                        </p:tav>
                                      </p:tavLst>
                                    </p:anim>
                                    <p:anim calcmode="lin" valueType="num">
                                      <p:cBhvr additive="base">
                                        <p:cTn id="381" dur="3000"/>
                                        <p:tgtEl>
                                          <p:spTgt spid="45"/>
                                        </p:tgtEl>
                                        <p:attrNameLst>
                                          <p:attrName>ppt_y</p:attrName>
                                        </p:attrNameLst>
                                      </p:cBhvr>
                                      <p:tavLst>
                                        <p:tav tm="0">
                                          <p:val>
                                            <p:strVal val="ppt_y"/>
                                          </p:val>
                                        </p:tav>
                                        <p:tav tm="100000">
                                          <p:val>
                                            <p:strVal val="1+ppt_h/2"/>
                                          </p:val>
                                        </p:tav>
                                      </p:tavLst>
                                    </p:anim>
                                    <p:set>
                                      <p:cBhvr>
                                        <p:cTn id="382" dur="1" fill="hold">
                                          <p:stCondLst>
                                            <p:cond delay="2999"/>
                                          </p:stCondLst>
                                        </p:cTn>
                                        <p:tgtEl>
                                          <p:spTgt spid="45"/>
                                        </p:tgtEl>
                                        <p:attrNameLst>
                                          <p:attrName>style.visibility</p:attrName>
                                        </p:attrNameLst>
                                      </p:cBhvr>
                                      <p:to>
                                        <p:strVal val="hidden"/>
                                      </p:to>
                                    </p:set>
                                  </p:childTnLst>
                                </p:cTn>
                              </p:par>
                              <p:par>
                                <p:cTn id="383" presetID="2" presetClass="exit" presetSubtype="4" fill="hold" grpId="2" nodeType="withEffect">
                                  <p:stCondLst>
                                    <p:cond delay="0"/>
                                  </p:stCondLst>
                                  <p:childTnLst>
                                    <p:anim calcmode="lin" valueType="num">
                                      <p:cBhvr additive="base">
                                        <p:cTn id="384" dur="3000"/>
                                        <p:tgtEl>
                                          <p:spTgt spid="46"/>
                                        </p:tgtEl>
                                        <p:attrNameLst>
                                          <p:attrName>ppt_x</p:attrName>
                                        </p:attrNameLst>
                                      </p:cBhvr>
                                      <p:tavLst>
                                        <p:tav tm="0">
                                          <p:val>
                                            <p:strVal val="ppt_x"/>
                                          </p:val>
                                        </p:tav>
                                        <p:tav tm="100000">
                                          <p:val>
                                            <p:strVal val="ppt_x"/>
                                          </p:val>
                                        </p:tav>
                                      </p:tavLst>
                                    </p:anim>
                                    <p:anim calcmode="lin" valueType="num">
                                      <p:cBhvr additive="base">
                                        <p:cTn id="385" dur="3000"/>
                                        <p:tgtEl>
                                          <p:spTgt spid="46"/>
                                        </p:tgtEl>
                                        <p:attrNameLst>
                                          <p:attrName>ppt_y</p:attrName>
                                        </p:attrNameLst>
                                      </p:cBhvr>
                                      <p:tavLst>
                                        <p:tav tm="0">
                                          <p:val>
                                            <p:strVal val="ppt_y"/>
                                          </p:val>
                                        </p:tav>
                                        <p:tav tm="100000">
                                          <p:val>
                                            <p:strVal val="1+ppt_h/2"/>
                                          </p:val>
                                        </p:tav>
                                      </p:tavLst>
                                    </p:anim>
                                    <p:set>
                                      <p:cBhvr>
                                        <p:cTn id="386" dur="1" fill="hold">
                                          <p:stCondLst>
                                            <p:cond delay="2999"/>
                                          </p:stCondLst>
                                        </p:cTn>
                                        <p:tgtEl>
                                          <p:spTgt spid="46"/>
                                        </p:tgtEl>
                                        <p:attrNameLst>
                                          <p:attrName>style.visibility</p:attrName>
                                        </p:attrNameLst>
                                      </p:cBhvr>
                                      <p:to>
                                        <p:strVal val="hidden"/>
                                      </p:to>
                                    </p:set>
                                  </p:childTnLst>
                                </p:cTn>
                              </p:par>
                              <p:par>
                                <p:cTn id="387" presetID="2" presetClass="exit" presetSubtype="4" fill="hold" grpId="2" nodeType="withEffect">
                                  <p:stCondLst>
                                    <p:cond delay="0"/>
                                  </p:stCondLst>
                                  <p:childTnLst>
                                    <p:anim calcmode="lin" valueType="num">
                                      <p:cBhvr additive="base">
                                        <p:cTn id="388" dur="3000"/>
                                        <p:tgtEl>
                                          <p:spTgt spid="47"/>
                                        </p:tgtEl>
                                        <p:attrNameLst>
                                          <p:attrName>ppt_x</p:attrName>
                                        </p:attrNameLst>
                                      </p:cBhvr>
                                      <p:tavLst>
                                        <p:tav tm="0">
                                          <p:val>
                                            <p:strVal val="ppt_x"/>
                                          </p:val>
                                        </p:tav>
                                        <p:tav tm="100000">
                                          <p:val>
                                            <p:strVal val="ppt_x"/>
                                          </p:val>
                                        </p:tav>
                                      </p:tavLst>
                                    </p:anim>
                                    <p:anim calcmode="lin" valueType="num">
                                      <p:cBhvr additive="base">
                                        <p:cTn id="389" dur="3000"/>
                                        <p:tgtEl>
                                          <p:spTgt spid="47"/>
                                        </p:tgtEl>
                                        <p:attrNameLst>
                                          <p:attrName>ppt_y</p:attrName>
                                        </p:attrNameLst>
                                      </p:cBhvr>
                                      <p:tavLst>
                                        <p:tav tm="0">
                                          <p:val>
                                            <p:strVal val="ppt_y"/>
                                          </p:val>
                                        </p:tav>
                                        <p:tav tm="100000">
                                          <p:val>
                                            <p:strVal val="1+ppt_h/2"/>
                                          </p:val>
                                        </p:tav>
                                      </p:tavLst>
                                    </p:anim>
                                    <p:set>
                                      <p:cBhvr>
                                        <p:cTn id="390" dur="1" fill="hold">
                                          <p:stCondLst>
                                            <p:cond delay="2999"/>
                                          </p:stCondLst>
                                        </p:cTn>
                                        <p:tgtEl>
                                          <p:spTgt spid="47"/>
                                        </p:tgtEl>
                                        <p:attrNameLst>
                                          <p:attrName>style.visibility</p:attrName>
                                        </p:attrNameLst>
                                      </p:cBhvr>
                                      <p:to>
                                        <p:strVal val="hidden"/>
                                      </p:to>
                                    </p:set>
                                  </p:childTnLst>
                                </p:cTn>
                              </p:par>
                              <p:par>
                                <p:cTn id="391" presetID="2" presetClass="exit" presetSubtype="4" fill="hold" grpId="2" nodeType="withEffect">
                                  <p:stCondLst>
                                    <p:cond delay="0"/>
                                  </p:stCondLst>
                                  <p:childTnLst>
                                    <p:anim calcmode="lin" valueType="num">
                                      <p:cBhvr additive="base">
                                        <p:cTn id="392" dur="3000"/>
                                        <p:tgtEl>
                                          <p:spTgt spid="48"/>
                                        </p:tgtEl>
                                        <p:attrNameLst>
                                          <p:attrName>ppt_x</p:attrName>
                                        </p:attrNameLst>
                                      </p:cBhvr>
                                      <p:tavLst>
                                        <p:tav tm="0">
                                          <p:val>
                                            <p:strVal val="ppt_x"/>
                                          </p:val>
                                        </p:tav>
                                        <p:tav tm="100000">
                                          <p:val>
                                            <p:strVal val="ppt_x"/>
                                          </p:val>
                                        </p:tav>
                                      </p:tavLst>
                                    </p:anim>
                                    <p:anim calcmode="lin" valueType="num">
                                      <p:cBhvr additive="base">
                                        <p:cTn id="393" dur="3000"/>
                                        <p:tgtEl>
                                          <p:spTgt spid="48"/>
                                        </p:tgtEl>
                                        <p:attrNameLst>
                                          <p:attrName>ppt_y</p:attrName>
                                        </p:attrNameLst>
                                      </p:cBhvr>
                                      <p:tavLst>
                                        <p:tav tm="0">
                                          <p:val>
                                            <p:strVal val="ppt_y"/>
                                          </p:val>
                                        </p:tav>
                                        <p:tav tm="100000">
                                          <p:val>
                                            <p:strVal val="1+ppt_h/2"/>
                                          </p:val>
                                        </p:tav>
                                      </p:tavLst>
                                    </p:anim>
                                    <p:set>
                                      <p:cBhvr>
                                        <p:cTn id="394" dur="1" fill="hold">
                                          <p:stCondLst>
                                            <p:cond delay="2999"/>
                                          </p:stCondLst>
                                        </p:cTn>
                                        <p:tgtEl>
                                          <p:spTgt spid="48"/>
                                        </p:tgtEl>
                                        <p:attrNameLst>
                                          <p:attrName>style.visibility</p:attrName>
                                        </p:attrNameLst>
                                      </p:cBhvr>
                                      <p:to>
                                        <p:strVal val="hidden"/>
                                      </p:to>
                                    </p:set>
                                  </p:childTnLst>
                                </p:cTn>
                              </p:par>
                              <p:par>
                                <p:cTn id="395" presetID="2" presetClass="exit" presetSubtype="4" fill="hold" grpId="2" nodeType="withEffect">
                                  <p:stCondLst>
                                    <p:cond delay="0"/>
                                  </p:stCondLst>
                                  <p:childTnLst>
                                    <p:anim calcmode="lin" valueType="num">
                                      <p:cBhvr additive="base">
                                        <p:cTn id="396" dur="3000"/>
                                        <p:tgtEl>
                                          <p:spTgt spid="49"/>
                                        </p:tgtEl>
                                        <p:attrNameLst>
                                          <p:attrName>ppt_x</p:attrName>
                                        </p:attrNameLst>
                                      </p:cBhvr>
                                      <p:tavLst>
                                        <p:tav tm="0">
                                          <p:val>
                                            <p:strVal val="ppt_x"/>
                                          </p:val>
                                        </p:tav>
                                        <p:tav tm="100000">
                                          <p:val>
                                            <p:strVal val="ppt_x"/>
                                          </p:val>
                                        </p:tav>
                                      </p:tavLst>
                                    </p:anim>
                                    <p:anim calcmode="lin" valueType="num">
                                      <p:cBhvr additive="base">
                                        <p:cTn id="397" dur="3000"/>
                                        <p:tgtEl>
                                          <p:spTgt spid="49"/>
                                        </p:tgtEl>
                                        <p:attrNameLst>
                                          <p:attrName>ppt_y</p:attrName>
                                        </p:attrNameLst>
                                      </p:cBhvr>
                                      <p:tavLst>
                                        <p:tav tm="0">
                                          <p:val>
                                            <p:strVal val="ppt_y"/>
                                          </p:val>
                                        </p:tav>
                                        <p:tav tm="100000">
                                          <p:val>
                                            <p:strVal val="1+ppt_h/2"/>
                                          </p:val>
                                        </p:tav>
                                      </p:tavLst>
                                    </p:anim>
                                    <p:set>
                                      <p:cBhvr>
                                        <p:cTn id="398" dur="1" fill="hold">
                                          <p:stCondLst>
                                            <p:cond delay="2999"/>
                                          </p:stCondLst>
                                        </p:cTn>
                                        <p:tgtEl>
                                          <p:spTgt spid="49"/>
                                        </p:tgtEl>
                                        <p:attrNameLst>
                                          <p:attrName>style.visibility</p:attrName>
                                        </p:attrNameLst>
                                      </p:cBhvr>
                                      <p:to>
                                        <p:strVal val="hidden"/>
                                      </p:to>
                                    </p:set>
                                  </p:childTnLst>
                                </p:cTn>
                              </p:par>
                              <p:par>
                                <p:cTn id="399" presetID="2" presetClass="exit" presetSubtype="4" fill="hold" grpId="2" nodeType="withEffect">
                                  <p:stCondLst>
                                    <p:cond delay="0"/>
                                  </p:stCondLst>
                                  <p:childTnLst>
                                    <p:anim calcmode="lin" valueType="num">
                                      <p:cBhvr additive="base">
                                        <p:cTn id="400" dur="3000"/>
                                        <p:tgtEl>
                                          <p:spTgt spid="20"/>
                                        </p:tgtEl>
                                        <p:attrNameLst>
                                          <p:attrName>ppt_x</p:attrName>
                                        </p:attrNameLst>
                                      </p:cBhvr>
                                      <p:tavLst>
                                        <p:tav tm="0">
                                          <p:val>
                                            <p:strVal val="ppt_x"/>
                                          </p:val>
                                        </p:tav>
                                        <p:tav tm="100000">
                                          <p:val>
                                            <p:strVal val="ppt_x"/>
                                          </p:val>
                                        </p:tav>
                                      </p:tavLst>
                                    </p:anim>
                                    <p:anim calcmode="lin" valueType="num">
                                      <p:cBhvr additive="base">
                                        <p:cTn id="401" dur="3000"/>
                                        <p:tgtEl>
                                          <p:spTgt spid="20"/>
                                        </p:tgtEl>
                                        <p:attrNameLst>
                                          <p:attrName>ppt_y</p:attrName>
                                        </p:attrNameLst>
                                      </p:cBhvr>
                                      <p:tavLst>
                                        <p:tav tm="0">
                                          <p:val>
                                            <p:strVal val="ppt_y"/>
                                          </p:val>
                                        </p:tav>
                                        <p:tav tm="100000">
                                          <p:val>
                                            <p:strVal val="1+ppt_h/2"/>
                                          </p:val>
                                        </p:tav>
                                      </p:tavLst>
                                    </p:anim>
                                    <p:set>
                                      <p:cBhvr>
                                        <p:cTn id="402" dur="1" fill="hold">
                                          <p:stCondLst>
                                            <p:cond delay="2999"/>
                                          </p:stCondLst>
                                        </p:cTn>
                                        <p:tgtEl>
                                          <p:spTgt spid="20"/>
                                        </p:tgtEl>
                                        <p:attrNameLst>
                                          <p:attrName>style.visibility</p:attrName>
                                        </p:attrNameLst>
                                      </p:cBhvr>
                                      <p:to>
                                        <p:strVal val="hidden"/>
                                      </p:to>
                                    </p:set>
                                  </p:childTnLst>
                                </p:cTn>
                              </p:par>
                              <p:par>
                                <p:cTn id="403" presetID="2" presetClass="exit" presetSubtype="4" fill="hold" grpId="2" nodeType="withEffect">
                                  <p:stCondLst>
                                    <p:cond delay="0"/>
                                  </p:stCondLst>
                                  <p:childTnLst>
                                    <p:anim calcmode="lin" valueType="num">
                                      <p:cBhvr additive="base">
                                        <p:cTn id="404" dur="3000"/>
                                        <p:tgtEl>
                                          <p:spTgt spid="21"/>
                                        </p:tgtEl>
                                        <p:attrNameLst>
                                          <p:attrName>ppt_x</p:attrName>
                                        </p:attrNameLst>
                                      </p:cBhvr>
                                      <p:tavLst>
                                        <p:tav tm="0">
                                          <p:val>
                                            <p:strVal val="ppt_x"/>
                                          </p:val>
                                        </p:tav>
                                        <p:tav tm="100000">
                                          <p:val>
                                            <p:strVal val="ppt_x"/>
                                          </p:val>
                                        </p:tav>
                                      </p:tavLst>
                                    </p:anim>
                                    <p:anim calcmode="lin" valueType="num">
                                      <p:cBhvr additive="base">
                                        <p:cTn id="405" dur="3000"/>
                                        <p:tgtEl>
                                          <p:spTgt spid="21"/>
                                        </p:tgtEl>
                                        <p:attrNameLst>
                                          <p:attrName>ppt_y</p:attrName>
                                        </p:attrNameLst>
                                      </p:cBhvr>
                                      <p:tavLst>
                                        <p:tav tm="0">
                                          <p:val>
                                            <p:strVal val="ppt_y"/>
                                          </p:val>
                                        </p:tav>
                                        <p:tav tm="100000">
                                          <p:val>
                                            <p:strVal val="1+ppt_h/2"/>
                                          </p:val>
                                        </p:tav>
                                      </p:tavLst>
                                    </p:anim>
                                    <p:set>
                                      <p:cBhvr>
                                        <p:cTn id="406" dur="1" fill="hold">
                                          <p:stCondLst>
                                            <p:cond delay="2999"/>
                                          </p:stCondLst>
                                        </p:cTn>
                                        <p:tgtEl>
                                          <p:spTgt spid="21"/>
                                        </p:tgtEl>
                                        <p:attrNameLst>
                                          <p:attrName>style.visibility</p:attrName>
                                        </p:attrNameLst>
                                      </p:cBhvr>
                                      <p:to>
                                        <p:strVal val="hidden"/>
                                      </p:to>
                                    </p:set>
                                  </p:childTnLst>
                                </p:cTn>
                              </p:par>
                              <p:par>
                                <p:cTn id="407" presetID="2" presetClass="exit" presetSubtype="4" fill="hold" grpId="2" nodeType="withEffect">
                                  <p:stCondLst>
                                    <p:cond delay="0"/>
                                  </p:stCondLst>
                                  <p:childTnLst>
                                    <p:anim calcmode="lin" valueType="num">
                                      <p:cBhvr additive="base">
                                        <p:cTn id="408" dur="3000"/>
                                        <p:tgtEl>
                                          <p:spTgt spid="22"/>
                                        </p:tgtEl>
                                        <p:attrNameLst>
                                          <p:attrName>ppt_x</p:attrName>
                                        </p:attrNameLst>
                                      </p:cBhvr>
                                      <p:tavLst>
                                        <p:tav tm="0">
                                          <p:val>
                                            <p:strVal val="ppt_x"/>
                                          </p:val>
                                        </p:tav>
                                        <p:tav tm="100000">
                                          <p:val>
                                            <p:strVal val="ppt_x"/>
                                          </p:val>
                                        </p:tav>
                                      </p:tavLst>
                                    </p:anim>
                                    <p:anim calcmode="lin" valueType="num">
                                      <p:cBhvr additive="base">
                                        <p:cTn id="409" dur="3000"/>
                                        <p:tgtEl>
                                          <p:spTgt spid="22"/>
                                        </p:tgtEl>
                                        <p:attrNameLst>
                                          <p:attrName>ppt_y</p:attrName>
                                        </p:attrNameLst>
                                      </p:cBhvr>
                                      <p:tavLst>
                                        <p:tav tm="0">
                                          <p:val>
                                            <p:strVal val="ppt_y"/>
                                          </p:val>
                                        </p:tav>
                                        <p:tav tm="100000">
                                          <p:val>
                                            <p:strVal val="1+ppt_h/2"/>
                                          </p:val>
                                        </p:tav>
                                      </p:tavLst>
                                    </p:anim>
                                    <p:set>
                                      <p:cBhvr>
                                        <p:cTn id="410" dur="1" fill="hold">
                                          <p:stCondLst>
                                            <p:cond delay="2999"/>
                                          </p:stCondLst>
                                        </p:cTn>
                                        <p:tgtEl>
                                          <p:spTgt spid="22"/>
                                        </p:tgtEl>
                                        <p:attrNameLst>
                                          <p:attrName>style.visibility</p:attrName>
                                        </p:attrNameLst>
                                      </p:cBhvr>
                                      <p:to>
                                        <p:strVal val="hidden"/>
                                      </p:to>
                                    </p:set>
                                  </p:childTnLst>
                                </p:cTn>
                              </p:par>
                              <p:par>
                                <p:cTn id="411" presetID="2" presetClass="exit" presetSubtype="4" fill="hold" grpId="2" nodeType="withEffect">
                                  <p:stCondLst>
                                    <p:cond delay="0"/>
                                  </p:stCondLst>
                                  <p:childTnLst>
                                    <p:anim calcmode="lin" valueType="num">
                                      <p:cBhvr additive="base">
                                        <p:cTn id="412" dur="3000"/>
                                        <p:tgtEl>
                                          <p:spTgt spid="23"/>
                                        </p:tgtEl>
                                        <p:attrNameLst>
                                          <p:attrName>ppt_x</p:attrName>
                                        </p:attrNameLst>
                                      </p:cBhvr>
                                      <p:tavLst>
                                        <p:tav tm="0">
                                          <p:val>
                                            <p:strVal val="ppt_x"/>
                                          </p:val>
                                        </p:tav>
                                        <p:tav tm="100000">
                                          <p:val>
                                            <p:strVal val="ppt_x"/>
                                          </p:val>
                                        </p:tav>
                                      </p:tavLst>
                                    </p:anim>
                                    <p:anim calcmode="lin" valueType="num">
                                      <p:cBhvr additive="base">
                                        <p:cTn id="413" dur="3000"/>
                                        <p:tgtEl>
                                          <p:spTgt spid="23"/>
                                        </p:tgtEl>
                                        <p:attrNameLst>
                                          <p:attrName>ppt_y</p:attrName>
                                        </p:attrNameLst>
                                      </p:cBhvr>
                                      <p:tavLst>
                                        <p:tav tm="0">
                                          <p:val>
                                            <p:strVal val="ppt_y"/>
                                          </p:val>
                                        </p:tav>
                                        <p:tav tm="100000">
                                          <p:val>
                                            <p:strVal val="1+ppt_h/2"/>
                                          </p:val>
                                        </p:tav>
                                      </p:tavLst>
                                    </p:anim>
                                    <p:set>
                                      <p:cBhvr>
                                        <p:cTn id="414" dur="1" fill="hold">
                                          <p:stCondLst>
                                            <p:cond delay="2999"/>
                                          </p:stCondLst>
                                        </p:cTn>
                                        <p:tgtEl>
                                          <p:spTgt spid="23"/>
                                        </p:tgtEl>
                                        <p:attrNameLst>
                                          <p:attrName>style.visibility</p:attrName>
                                        </p:attrNameLst>
                                      </p:cBhvr>
                                      <p:to>
                                        <p:strVal val="hidden"/>
                                      </p:to>
                                    </p:set>
                                  </p:childTnLst>
                                </p:cTn>
                              </p:par>
                              <p:par>
                                <p:cTn id="415" presetID="2" presetClass="exit" presetSubtype="4" fill="hold" grpId="2" nodeType="withEffect">
                                  <p:stCondLst>
                                    <p:cond delay="0"/>
                                  </p:stCondLst>
                                  <p:childTnLst>
                                    <p:anim calcmode="lin" valueType="num">
                                      <p:cBhvr additive="base">
                                        <p:cTn id="416" dur="3000"/>
                                        <p:tgtEl>
                                          <p:spTgt spid="24"/>
                                        </p:tgtEl>
                                        <p:attrNameLst>
                                          <p:attrName>ppt_x</p:attrName>
                                        </p:attrNameLst>
                                      </p:cBhvr>
                                      <p:tavLst>
                                        <p:tav tm="0">
                                          <p:val>
                                            <p:strVal val="ppt_x"/>
                                          </p:val>
                                        </p:tav>
                                        <p:tav tm="100000">
                                          <p:val>
                                            <p:strVal val="ppt_x"/>
                                          </p:val>
                                        </p:tav>
                                      </p:tavLst>
                                    </p:anim>
                                    <p:anim calcmode="lin" valueType="num">
                                      <p:cBhvr additive="base">
                                        <p:cTn id="417" dur="3000"/>
                                        <p:tgtEl>
                                          <p:spTgt spid="24"/>
                                        </p:tgtEl>
                                        <p:attrNameLst>
                                          <p:attrName>ppt_y</p:attrName>
                                        </p:attrNameLst>
                                      </p:cBhvr>
                                      <p:tavLst>
                                        <p:tav tm="0">
                                          <p:val>
                                            <p:strVal val="ppt_y"/>
                                          </p:val>
                                        </p:tav>
                                        <p:tav tm="100000">
                                          <p:val>
                                            <p:strVal val="1+ppt_h/2"/>
                                          </p:val>
                                        </p:tav>
                                      </p:tavLst>
                                    </p:anim>
                                    <p:set>
                                      <p:cBhvr>
                                        <p:cTn id="418" dur="1" fill="hold">
                                          <p:stCondLst>
                                            <p:cond delay="2999"/>
                                          </p:stCondLst>
                                        </p:cTn>
                                        <p:tgtEl>
                                          <p:spTgt spid="24"/>
                                        </p:tgtEl>
                                        <p:attrNameLst>
                                          <p:attrName>style.visibility</p:attrName>
                                        </p:attrNameLst>
                                      </p:cBhvr>
                                      <p:to>
                                        <p:strVal val="hidden"/>
                                      </p:to>
                                    </p:set>
                                  </p:childTnLst>
                                </p:cTn>
                              </p:par>
                              <p:par>
                                <p:cTn id="419" presetID="2" presetClass="exit" presetSubtype="4" fill="hold" grpId="2" nodeType="withEffect">
                                  <p:stCondLst>
                                    <p:cond delay="0"/>
                                  </p:stCondLst>
                                  <p:childTnLst>
                                    <p:anim calcmode="lin" valueType="num">
                                      <p:cBhvr additive="base">
                                        <p:cTn id="420" dur="3000"/>
                                        <p:tgtEl>
                                          <p:spTgt spid="25"/>
                                        </p:tgtEl>
                                        <p:attrNameLst>
                                          <p:attrName>ppt_x</p:attrName>
                                        </p:attrNameLst>
                                      </p:cBhvr>
                                      <p:tavLst>
                                        <p:tav tm="0">
                                          <p:val>
                                            <p:strVal val="ppt_x"/>
                                          </p:val>
                                        </p:tav>
                                        <p:tav tm="100000">
                                          <p:val>
                                            <p:strVal val="ppt_x"/>
                                          </p:val>
                                        </p:tav>
                                      </p:tavLst>
                                    </p:anim>
                                    <p:anim calcmode="lin" valueType="num">
                                      <p:cBhvr additive="base">
                                        <p:cTn id="421" dur="3000"/>
                                        <p:tgtEl>
                                          <p:spTgt spid="25"/>
                                        </p:tgtEl>
                                        <p:attrNameLst>
                                          <p:attrName>ppt_y</p:attrName>
                                        </p:attrNameLst>
                                      </p:cBhvr>
                                      <p:tavLst>
                                        <p:tav tm="0">
                                          <p:val>
                                            <p:strVal val="ppt_y"/>
                                          </p:val>
                                        </p:tav>
                                        <p:tav tm="100000">
                                          <p:val>
                                            <p:strVal val="1+ppt_h/2"/>
                                          </p:val>
                                        </p:tav>
                                      </p:tavLst>
                                    </p:anim>
                                    <p:set>
                                      <p:cBhvr>
                                        <p:cTn id="422" dur="1" fill="hold">
                                          <p:stCondLst>
                                            <p:cond delay="2999"/>
                                          </p:stCondLst>
                                        </p:cTn>
                                        <p:tgtEl>
                                          <p:spTgt spid="25"/>
                                        </p:tgtEl>
                                        <p:attrNameLst>
                                          <p:attrName>style.visibility</p:attrName>
                                        </p:attrNameLst>
                                      </p:cBhvr>
                                      <p:to>
                                        <p:strVal val="hidden"/>
                                      </p:to>
                                    </p:set>
                                  </p:childTnLst>
                                </p:cTn>
                              </p:par>
                              <p:par>
                                <p:cTn id="423" presetID="2" presetClass="exit" presetSubtype="4" fill="hold" grpId="2" nodeType="withEffect">
                                  <p:stCondLst>
                                    <p:cond delay="0"/>
                                  </p:stCondLst>
                                  <p:childTnLst>
                                    <p:anim calcmode="lin" valueType="num">
                                      <p:cBhvr additive="base">
                                        <p:cTn id="424" dur="3000"/>
                                        <p:tgtEl>
                                          <p:spTgt spid="26"/>
                                        </p:tgtEl>
                                        <p:attrNameLst>
                                          <p:attrName>ppt_x</p:attrName>
                                        </p:attrNameLst>
                                      </p:cBhvr>
                                      <p:tavLst>
                                        <p:tav tm="0">
                                          <p:val>
                                            <p:strVal val="ppt_x"/>
                                          </p:val>
                                        </p:tav>
                                        <p:tav tm="100000">
                                          <p:val>
                                            <p:strVal val="ppt_x"/>
                                          </p:val>
                                        </p:tav>
                                      </p:tavLst>
                                    </p:anim>
                                    <p:anim calcmode="lin" valueType="num">
                                      <p:cBhvr additive="base">
                                        <p:cTn id="425" dur="3000"/>
                                        <p:tgtEl>
                                          <p:spTgt spid="26"/>
                                        </p:tgtEl>
                                        <p:attrNameLst>
                                          <p:attrName>ppt_y</p:attrName>
                                        </p:attrNameLst>
                                      </p:cBhvr>
                                      <p:tavLst>
                                        <p:tav tm="0">
                                          <p:val>
                                            <p:strVal val="ppt_y"/>
                                          </p:val>
                                        </p:tav>
                                        <p:tav tm="100000">
                                          <p:val>
                                            <p:strVal val="1+ppt_h/2"/>
                                          </p:val>
                                        </p:tav>
                                      </p:tavLst>
                                    </p:anim>
                                    <p:set>
                                      <p:cBhvr>
                                        <p:cTn id="426" dur="1" fill="hold">
                                          <p:stCondLst>
                                            <p:cond delay="2999"/>
                                          </p:stCondLst>
                                        </p:cTn>
                                        <p:tgtEl>
                                          <p:spTgt spid="26"/>
                                        </p:tgtEl>
                                        <p:attrNameLst>
                                          <p:attrName>style.visibility</p:attrName>
                                        </p:attrNameLst>
                                      </p:cBhvr>
                                      <p:to>
                                        <p:strVal val="hidden"/>
                                      </p:to>
                                    </p:set>
                                  </p:childTnLst>
                                </p:cTn>
                              </p:par>
                              <p:par>
                                <p:cTn id="427" presetID="2" presetClass="exit" presetSubtype="4" fill="hold" grpId="2" nodeType="withEffect">
                                  <p:stCondLst>
                                    <p:cond delay="0"/>
                                  </p:stCondLst>
                                  <p:childTnLst>
                                    <p:anim calcmode="lin" valueType="num">
                                      <p:cBhvr additive="base">
                                        <p:cTn id="428" dur="3000"/>
                                        <p:tgtEl>
                                          <p:spTgt spid="27"/>
                                        </p:tgtEl>
                                        <p:attrNameLst>
                                          <p:attrName>ppt_x</p:attrName>
                                        </p:attrNameLst>
                                      </p:cBhvr>
                                      <p:tavLst>
                                        <p:tav tm="0">
                                          <p:val>
                                            <p:strVal val="ppt_x"/>
                                          </p:val>
                                        </p:tav>
                                        <p:tav tm="100000">
                                          <p:val>
                                            <p:strVal val="ppt_x"/>
                                          </p:val>
                                        </p:tav>
                                      </p:tavLst>
                                    </p:anim>
                                    <p:anim calcmode="lin" valueType="num">
                                      <p:cBhvr additive="base">
                                        <p:cTn id="429" dur="3000"/>
                                        <p:tgtEl>
                                          <p:spTgt spid="27"/>
                                        </p:tgtEl>
                                        <p:attrNameLst>
                                          <p:attrName>ppt_y</p:attrName>
                                        </p:attrNameLst>
                                      </p:cBhvr>
                                      <p:tavLst>
                                        <p:tav tm="0">
                                          <p:val>
                                            <p:strVal val="ppt_y"/>
                                          </p:val>
                                        </p:tav>
                                        <p:tav tm="100000">
                                          <p:val>
                                            <p:strVal val="1+ppt_h/2"/>
                                          </p:val>
                                        </p:tav>
                                      </p:tavLst>
                                    </p:anim>
                                    <p:set>
                                      <p:cBhvr>
                                        <p:cTn id="430" dur="1" fill="hold">
                                          <p:stCondLst>
                                            <p:cond delay="2999"/>
                                          </p:stCondLst>
                                        </p:cTn>
                                        <p:tgtEl>
                                          <p:spTgt spid="27"/>
                                        </p:tgtEl>
                                        <p:attrNameLst>
                                          <p:attrName>style.visibility</p:attrName>
                                        </p:attrNameLst>
                                      </p:cBhvr>
                                      <p:to>
                                        <p:strVal val="hidden"/>
                                      </p:to>
                                    </p:set>
                                  </p:childTnLst>
                                </p:cTn>
                              </p:par>
                              <p:par>
                                <p:cTn id="431" presetID="2" presetClass="exit" presetSubtype="4" fill="hold" grpId="2" nodeType="withEffect">
                                  <p:stCondLst>
                                    <p:cond delay="0"/>
                                  </p:stCondLst>
                                  <p:childTnLst>
                                    <p:anim calcmode="lin" valueType="num">
                                      <p:cBhvr additive="base">
                                        <p:cTn id="432" dur="3000"/>
                                        <p:tgtEl>
                                          <p:spTgt spid="28"/>
                                        </p:tgtEl>
                                        <p:attrNameLst>
                                          <p:attrName>ppt_x</p:attrName>
                                        </p:attrNameLst>
                                      </p:cBhvr>
                                      <p:tavLst>
                                        <p:tav tm="0">
                                          <p:val>
                                            <p:strVal val="ppt_x"/>
                                          </p:val>
                                        </p:tav>
                                        <p:tav tm="100000">
                                          <p:val>
                                            <p:strVal val="ppt_x"/>
                                          </p:val>
                                        </p:tav>
                                      </p:tavLst>
                                    </p:anim>
                                    <p:anim calcmode="lin" valueType="num">
                                      <p:cBhvr additive="base">
                                        <p:cTn id="433" dur="3000"/>
                                        <p:tgtEl>
                                          <p:spTgt spid="28"/>
                                        </p:tgtEl>
                                        <p:attrNameLst>
                                          <p:attrName>ppt_y</p:attrName>
                                        </p:attrNameLst>
                                      </p:cBhvr>
                                      <p:tavLst>
                                        <p:tav tm="0">
                                          <p:val>
                                            <p:strVal val="ppt_y"/>
                                          </p:val>
                                        </p:tav>
                                        <p:tav tm="100000">
                                          <p:val>
                                            <p:strVal val="1+ppt_h/2"/>
                                          </p:val>
                                        </p:tav>
                                      </p:tavLst>
                                    </p:anim>
                                    <p:set>
                                      <p:cBhvr>
                                        <p:cTn id="434" dur="1" fill="hold">
                                          <p:stCondLst>
                                            <p:cond delay="2999"/>
                                          </p:stCondLst>
                                        </p:cTn>
                                        <p:tgtEl>
                                          <p:spTgt spid="28"/>
                                        </p:tgtEl>
                                        <p:attrNameLst>
                                          <p:attrName>style.visibility</p:attrName>
                                        </p:attrNameLst>
                                      </p:cBhvr>
                                      <p:to>
                                        <p:strVal val="hidden"/>
                                      </p:to>
                                    </p:set>
                                  </p:childTnLst>
                                </p:cTn>
                              </p:par>
                              <p:par>
                                <p:cTn id="435" presetID="2" presetClass="exit" presetSubtype="4" fill="hold" grpId="2" nodeType="withEffect">
                                  <p:stCondLst>
                                    <p:cond delay="0"/>
                                  </p:stCondLst>
                                  <p:childTnLst>
                                    <p:anim calcmode="lin" valueType="num">
                                      <p:cBhvr additive="base">
                                        <p:cTn id="436" dur="3000"/>
                                        <p:tgtEl>
                                          <p:spTgt spid="29"/>
                                        </p:tgtEl>
                                        <p:attrNameLst>
                                          <p:attrName>ppt_x</p:attrName>
                                        </p:attrNameLst>
                                      </p:cBhvr>
                                      <p:tavLst>
                                        <p:tav tm="0">
                                          <p:val>
                                            <p:strVal val="ppt_x"/>
                                          </p:val>
                                        </p:tav>
                                        <p:tav tm="100000">
                                          <p:val>
                                            <p:strVal val="ppt_x"/>
                                          </p:val>
                                        </p:tav>
                                      </p:tavLst>
                                    </p:anim>
                                    <p:anim calcmode="lin" valueType="num">
                                      <p:cBhvr additive="base">
                                        <p:cTn id="437" dur="3000"/>
                                        <p:tgtEl>
                                          <p:spTgt spid="29"/>
                                        </p:tgtEl>
                                        <p:attrNameLst>
                                          <p:attrName>ppt_y</p:attrName>
                                        </p:attrNameLst>
                                      </p:cBhvr>
                                      <p:tavLst>
                                        <p:tav tm="0">
                                          <p:val>
                                            <p:strVal val="ppt_y"/>
                                          </p:val>
                                        </p:tav>
                                        <p:tav tm="100000">
                                          <p:val>
                                            <p:strVal val="1+ppt_h/2"/>
                                          </p:val>
                                        </p:tav>
                                      </p:tavLst>
                                    </p:anim>
                                    <p:set>
                                      <p:cBhvr>
                                        <p:cTn id="438" dur="1" fill="hold">
                                          <p:stCondLst>
                                            <p:cond delay="2999"/>
                                          </p:stCondLst>
                                        </p:cTn>
                                        <p:tgtEl>
                                          <p:spTgt spid="29"/>
                                        </p:tgtEl>
                                        <p:attrNameLst>
                                          <p:attrName>style.visibility</p:attrName>
                                        </p:attrNameLst>
                                      </p:cBhvr>
                                      <p:to>
                                        <p:strVal val="hidden"/>
                                      </p:to>
                                    </p:set>
                                  </p:childTnLst>
                                </p:cTn>
                              </p:par>
                              <p:par>
                                <p:cTn id="439" presetID="2" presetClass="exit" presetSubtype="4" fill="hold" grpId="2" nodeType="withEffect">
                                  <p:stCondLst>
                                    <p:cond delay="0"/>
                                  </p:stCondLst>
                                  <p:childTnLst>
                                    <p:anim calcmode="lin" valueType="num">
                                      <p:cBhvr additive="base">
                                        <p:cTn id="440" dur="3000"/>
                                        <p:tgtEl>
                                          <p:spTgt spid="30"/>
                                        </p:tgtEl>
                                        <p:attrNameLst>
                                          <p:attrName>ppt_x</p:attrName>
                                        </p:attrNameLst>
                                      </p:cBhvr>
                                      <p:tavLst>
                                        <p:tav tm="0">
                                          <p:val>
                                            <p:strVal val="ppt_x"/>
                                          </p:val>
                                        </p:tav>
                                        <p:tav tm="100000">
                                          <p:val>
                                            <p:strVal val="ppt_x"/>
                                          </p:val>
                                        </p:tav>
                                      </p:tavLst>
                                    </p:anim>
                                    <p:anim calcmode="lin" valueType="num">
                                      <p:cBhvr additive="base">
                                        <p:cTn id="441" dur="3000"/>
                                        <p:tgtEl>
                                          <p:spTgt spid="30"/>
                                        </p:tgtEl>
                                        <p:attrNameLst>
                                          <p:attrName>ppt_y</p:attrName>
                                        </p:attrNameLst>
                                      </p:cBhvr>
                                      <p:tavLst>
                                        <p:tav tm="0">
                                          <p:val>
                                            <p:strVal val="ppt_y"/>
                                          </p:val>
                                        </p:tav>
                                        <p:tav tm="100000">
                                          <p:val>
                                            <p:strVal val="1+ppt_h/2"/>
                                          </p:val>
                                        </p:tav>
                                      </p:tavLst>
                                    </p:anim>
                                    <p:set>
                                      <p:cBhvr>
                                        <p:cTn id="442" dur="1" fill="hold">
                                          <p:stCondLst>
                                            <p:cond delay="2999"/>
                                          </p:stCondLst>
                                        </p:cTn>
                                        <p:tgtEl>
                                          <p:spTgt spid="30"/>
                                        </p:tgtEl>
                                        <p:attrNameLst>
                                          <p:attrName>style.visibility</p:attrName>
                                        </p:attrNameLst>
                                      </p:cBhvr>
                                      <p:to>
                                        <p:strVal val="hidden"/>
                                      </p:to>
                                    </p:set>
                                  </p:childTnLst>
                                </p:cTn>
                              </p:par>
                              <p:par>
                                <p:cTn id="443" presetID="2" presetClass="exit" presetSubtype="4" fill="hold" grpId="2" nodeType="withEffect">
                                  <p:stCondLst>
                                    <p:cond delay="0"/>
                                  </p:stCondLst>
                                  <p:childTnLst>
                                    <p:anim calcmode="lin" valueType="num">
                                      <p:cBhvr additive="base">
                                        <p:cTn id="444" dur="3000"/>
                                        <p:tgtEl>
                                          <p:spTgt spid="31"/>
                                        </p:tgtEl>
                                        <p:attrNameLst>
                                          <p:attrName>ppt_x</p:attrName>
                                        </p:attrNameLst>
                                      </p:cBhvr>
                                      <p:tavLst>
                                        <p:tav tm="0">
                                          <p:val>
                                            <p:strVal val="ppt_x"/>
                                          </p:val>
                                        </p:tav>
                                        <p:tav tm="100000">
                                          <p:val>
                                            <p:strVal val="ppt_x"/>
                                          </p:val>
                                        </p:tav>
                                      </p:tavLst>
                                    </p:anim>
                                    <p:anim calcmode="lin" valueType="num">
                                      <p:cBhvr additive="base">
                                        <p:cTn id="445" dur="3000"/>
                                        <p:tgtEl>
                                          <p:spTgt spid="31"/>
                                        </p:tgtEl>
                                        <p:attrNameLst>
                                          <p:attrName>ppt_y</p:attrName>
                                        </p:attrNameLst>
                                      </p:cBhvr>
                                      <p:tavLst>
                                        <p:tav tm="0">
                                          <p:val>
                                            <p:strVal val="ppt_y"/>
                                          </p:val>
                                        </p:tav>
                                        <p:tav tm="100000">
                                          <p:val>
                                            <p:strVal val="1+ppt_h/2"/>
                                          </p:val>
                                        </p:tav>
                                      </p:tavLst>
                                    </p:anim>
                                    <p:set>
                                      <p:cBhvr>
                                        <p:cTn id="446" dur="1" fill="hold">
                                          <p:stCondLst>
                                            <p:cond delay="2999"/>
                                          </p:stCondLst>
                                        </p:cTn>
                                        <p:tgtEl>
                                          <p:spTgt spid="31"/>
                                        </p:tgtEl>
                                        <p:attrNameLst>
                                          <p:attrName>style.visibility</p:attrName>
                                        </p:attrNameLst>
                                      </p:cBhvr>
                                      <p:to>
                                        <p:strVal val="hidden"/>
                                      </p:to>
                                    </p:set>
                                  </p:childTnLst>
                                </p:cTn>
                              </p:par>
                              <p:par>
                                <p:cTn id="447" presetID="2" presetClass="exit" presetSubtype="4" fill="hold" grpId="2" nodeType="withEffect">
                                  <p:stCondLst>
                                    <p:cond delay="0"/>
                                  </p:stCondLst>
                                  <p:childTnLst>
                                    <p:anim calcmode="lin" valueType="num">
                                      <p:cBhvr additive="base">
                                        <p:cTn id="448" dur="3000"/>
                                        <p:tgtEl>
                                          <p:spTgt spid="32"/>
                                        </p:tgtEl>
                                        <p:attrNameLst>
                                          <p:attrName>ppt_x</p:attrName>
                                        </p:attrNameLst>
                                      </p:cBhvr>
                                      <p:tavLst>
                                        <p:tav tm="0">
                                          <p:val>
                                            <p:strVal val="ppt_x"/>
                                          </p:val>
                                        </p:tav>
                                        <p:tav tm="100000">
                                          <p:val>
                                            <p:strVal val="ppt_x"/>
                                          </p:val>
                                        </p:tav>
                                      </p:tavLst>
                                    </p:anim>
                                    <p:anim calcmode="lin" valueType="num">
                                      <p:cBhvr additive="base">
                                        <p:cTn id="449" dur="3000"/>
                                        <p:tgtEl>
                                          <p:spTgt spid="32"/>
                                        </p:tgtEl>
                                        <p:attrNameLst>
                                          <p:attrName>ppt_y</p:attrName>
                                        </p:attrNameLst>
                                      </p:cBhvr>
                                      <p:tavLst>
                                        <p:tav tm="0">
                                          <p:val>
                                            <p:strVal val="ppt_y"/>
                                          </p:val>
                                        </p:tav>
                                        <p:tav tm="100000">
                                          <p:val>
                                            <p:strVal val="1+ppt_h/2"/>
                                          </p:val>
                                        </p:tav>
                                      </p:tavLst>
                                    </p:anim>
                                    <p:set>
                                      <p:cBhvr>
                                        <p:cTn id="450" dur="1" fill="hold">
                                          <p:stCondLst>
                                            <p:cond delay="2999"/>
                                          </p:stCondLst>
                                        </p:cTn>
                                        <p:tgtEl>
                                          <p:spTgt spid="32"/>
                                        </p:tgtEl>
                                        <p:attrNameLst>
                                          <p:attrName>style.visibility</p:attrName>
                                        </p:attrNameLst>
                                      </p:cBhvr>
                                      <p:to>
                                        <p:strVal val="hidden"/>
                                      </p:to>
                                    </p:set>
                                  </p:childTnLst>
                                </p:cTn>
                              </p:par>
                              <p:par>
                                <p:cTn id="451" presetID="2" presetClass="exit" presetSubtype="4" fill="hold" grpId="2" nodeType="withEffect">
                                  <p:stCondLst>
                                    <p:cond delay="0"/>
                                  </p:stCondLst>
                                  <p:childTnLst>
                                    <p:anim calcmode="lin" valueType="num">
                                      <p:cBhvr additive="base">
                                        <p:cTn id="452" dur="3000"/>
                                        <p:tgtEl>
                                          <p:spTgt spid="33"/>
                                        </p:tgtEl>
                                        <p:attrNameLst>
                                          <p:attrName>ppt_x</p:attrName>
                                        </p:attrNameLst>
                                      </p:cBhvr>
                                      <p:tavLst>
                                        <p:tav tm="0">
                                          <p:val>
                                            <p:strVal val="ppt_x"/>
                                          </p:val>
                                        </p:tav>
                                        <p:tav tm="100000">
                                          <p:val>
                                            <p:strVal val="ppt_x"/>
                                          </p:val>
                                        </p:tav>
                                      </p:tavLst>
                                    </p:anim>
                                    <p:anim calcmode="lin" valueType="num">
                                      <p:cBhvr additive="base">
                                        <p:cTn id="453" dur="3000"/>
                                        <p:tgtEl>
                                          <p:spTgt spid="33"/>
                                        </p:tgtEl>
                                        <p:attrNameLst>
                                          <p:attrName>ppt_y</p:attrName>
                                        </p:attrNameLst>
                                      </p:cBhvr>
                                      <p:tavLst>
                                        <p:tav tm="0">
                                          <p:val>
                                            <p:strVal val="ppt_y"/>
                                          </p:val>
                                        </p:tav>
                                        <p:tav tm="100000">
                                          <p:val>
                                            <p:strVal val="1+ppt_h/2"/>
                                          </p:val>
                                        </p:tav>
                                      </p:tavLst>
                                    </p:anim>
                                    <p:set>
                                      <p:cBhvr>
                                        <p:cTn id="454" dur="1" fill="hold">
                                          <p:stCondLst>
                                            <p:cond delay="2999"/>
                                          </p:stCondLst>
                                        </p:cTn>
                                        <p:tgtEl>
                                          <p:spTgt spid="33"/>
                                        </p:tgtEl>
                                        <p:attrNameLst>
                                          <p:attrName>style.visibility</p:attrName>
                                        </p:attrNameLst>
                                      </p:cBhvr>
                                      <p:to>
                                        <p:strVal val="hidden"/>
                                      </p:to>
                                    </p:set>
                                  </p:childTnLst>
                                </p:cTn>
                              </p:par>
                              <p:par>
                                <p:cTn id="455" presetID="2" presetClass="exit" presetSubtype="4" fill="hold" grpId="2" nodeType="withEffect">
                                  <p:stCondLst>
                                    <p:cond delay="0"/>
                                  </p:stCondLst>
                                  <p:childTnLst>
                                    <p:anim calcmode="lin" valueType="num">
                                      <p:cBhvr additive="base">
                                        <p:cTn id="456" dur="3000"/>
                                        <p:tgtEl>
                                          <p:spTgt spid="34"/>
                                        </p:tgtEl>
                                        <p:attrNameLst>
                                          <p:attrName>ppt_x</p:attrName>
                                        </p:attrNameLst>
                                      </p:cBhvr>
                                      <p:tavLst>
                                        <p:tav tm="0">
                                          <p:val>
                                            <p:strVal val="ppt_x"/>
                                          </p:val>
                                        </p:tav>
                                        <p:tav tm="100000">
                                          <p:val>
                                            <p:strVal val="ppt_x"/>
                                          </p:val>
                                        </p:tav>
                                      </p:tavLst>
                                    </p:anim>
                                    <p:anim calcmode="lin" valueType="num">
                                      <p:cBhvr additive="base">
                                        <p:cTn id="457" dur="3000"/>
                                        <p:tgtEl>
                                          <p:spTgt spid="34"/>
                                        </p:tgtEl>
                                        <p:attrNameLst>
                                          <p:attrName>ppt_y</p:attrName>
                                        </p:attrNameLst>
                                      </p:cBhvr>
                                      <p:tavLst>
                                        <p:tav tm="0">
                                          <p:val>
                                            <p:strVal val="ppt_y"/>
                                          </p:val>
                                        </p:tav>
                                        <p:tav tm="100000">
                                          <p:val>
                                            <p:strVal val="1+ppt_h/2"/>
                                          </p:val>
                                        </p:tav>
                                      </p:tavLst>
                                    </p:anim>
                                    <p:set>
                                      <p:cBhvr>
                                        <p:cTn id="458" dur="1" fill="hold">
                                          <p:stCondLst>
                                            <p:cond delay="2999"/>
                                          </p:stCondLst>
                                        </p:cTn>
                                        <p:tgtEl>
                                          <p:spTgt spid="34"/>
                                        </p:tgtEl>
                                        <p:attrNameLst>
                                          <p:attrName>style.visibility</p:attrName>
                                        </p:attrNameLst>
                                      </p:cBhvr>
                                      <p:to>
                                        <p:strVal val="hidden"/>
                                      </p:to>
                                    </p:set>
                                  </p:childTnLst>
                                </p:cTn>
                              </p:par>
                              <p:par>
                                <p:cTn id="459" presetID="2" presetClass="entr" presetSubtype="1" fill="hold" nodeType="withEffect">
                                  <p:stCondLst>
                                    <p:cond delay="0"/>
                                  </p:stCondLst>
                                  <p:childTnLst>
                                    <p:set>
                                      <p:cBhvr>
                                        <p:cTn id="460" dur="1" fill="hold">
                                          <p:stCondLst>
                                            <p:cond delay="0"/>
                                          </p:stCondLst>
                                        </p:cTn>
                                        <p:tgtEl>
                                          <p:spTgt spid="4"/>
                                        </p:tgtEl>
                                        <p:attrNameLst>
                                          <p:attrName>style.visibility</p:attrName>
                                        </p:attrNameLst>
                                      </p:cBhvr>
                                      <p:to>
                                        <p:strVal val="visible"/>
                                      </p:to>
                                    </p:set>
                                    <p:anim calcmode="lin" valueType="num">
                                      <p:cBhvr additive="base">
                                        <p:cTn id="461" dur="3000" fill="hold"/>
                                        <p:tgtEl>
                                          <p:spTgt spid="4"/>
                                        </p:tgtEl>
                                        <p:attrNameLst>
                                          <p:attrName>ppt_x</p:attrName>
                                        </p:attrNameLst>
                                      </p:cBhvr>
                                      <p:tavLst>
                                        <p:tav tm="0">
                                          <p:val>
                                            <p:strVal val="#ppt_x"/>
                                          </p:val>
                                        </p:tav>
                                        <p:tav tm="100000">
                                          <p:val>
                                            <p:strVal val="#ppt_x"/>
                                          </p:val>
                                        </p:tav>
                                      </p:tavLst>
                                    </p:anim>
                                    <p:anim calcmode="lin" valueType="num">
                                      <p:cBhvr additive="base">
                                        <p:cTn id="462" dur="3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P spid="38" grpId="0" animBg="1"/>
      <p:bldP spid="38" grpId="1" animBg="1"/>
      <p:bldP spid="38" grpId="2" animBg="1"/>
      <p:bldP spid="39" grpId="0" animBg="1"/>
      <p:bldP spid="39" grpId="1" animBg="1"/>
      <p:bldP spid="39" grpId="2" animBg="1"/>
      <p:bldP spid="40" grpId="0" animBg="1"/>
      <p:bldP spid="40" grpId="1" animBg="1"/>
      <p:bldP spid="40" grpId="2" animBg="1"/>
      <p:bldP spid="41" grpId="0" animBg="1"/>
      <p:bldP spid="41" grpId="1" animBg="1"/>
      <p:bldP spid="41" grpId="2" animBg="1"/>
      <p:bldP spid="42" grpId="0" animBg="1"/>
      <p:bldP spid="42" grpId="1" animBg="1"/>
      <p:bldP spid="42" grpId="2" animBg="1"/>
      <p:bldP spid="43" grpId="0" animBg="1"/>
      <p:bldP spid="43" grpId="1" animBg="1"/>
      <p:bldP spid="43" grpId="2" animBg="1"/>
      <p:bldP spid="44" grpId="0" animBg="1"/>
      <p:bldP spid="44" grpId="1" animBg="1"/>
      <p:bldP spid="44" grpId="2" animBg="1"/>
      <p:bldP spid="45" grpId="0" animBg="1"/>
      <p:bldP spid="45" grpId="1" animBg="1"/>
      <p:bldP spid="45" grpId="2" animBg="1"/>
      <p:bldP spid="46" grpId="0" animBg="1"/>
      <p:bldP spid="46" grpId="1" animBg="1"/>
      <p:bldP spid="46" grpId="2" animBg="1"/>
      <p:bldP spid="47" grpId="0" animBg="1"/>
      <p:bldP spid="47" grpId="1" animBg="1"/>
      <p:bldP spid="47" grpId="2" animBg="1"/>
      <p:bldP spid="48" grpId="0" animBg="1"/>
      <p:bldP spid="48" grpId="1" animBg="1"/>
      <p:bldP spid="48" grpId="2" animBg="1"/>
      <p:bldP spid="49" grpId="0" animBg="1"/>
      <p:bldP spid="49" grpId="1" animBg="1"/>
      <p:bldP spid="49" grpId="2" animBg="1"/>
      <p:bldP spid="50"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63679-2045x1226.jpg"/>
          <p:cNvPicPr>
            <a:picLocks noChangeAspect="1"/>
          </p:cNvPicPr>
          <p:nvPr/>
        </p:nvPicPr>
        <p:blipFill>
          <a:blip r:embed="rId2"/>
          <a:stretch>
            <a:fillRect/>
          </a:stretch>
        </p:blipFill>
        <p:spPr>
          <a:xfrm>
            <a:off x="0" y="3345"/>
            <a:ext cx="9144000" cy="6851309"/>
          </a:xfrm>
          <a:prstGeom prst="rect">
            <a:avLst/>
          </a:prstGeom>
        </p:spPr>
      </p:pic>
      <p:sp>
        <p:nvSpPr>
          <p:cNvPr id="5" name="4 Anillo"/>
          <p:cNvSpPr/>
          <p:nvPr/>
        </p:nvSpPr>
        <p:spPr>
          <a:xfrm>
            <a:off x="1785918" y="0"/>
            <a:ext cx="6000792" cy="857232"/>
          </a:xfrm>
          <a:prstGeom prst="donut">
            <a:avLst>
              <a:gd name="adj" fmla="val 22778"/>
            </a:avLst>
          </a:prstGeom>
          <a:gradFill flip="none" rotWithShape="1">
            <a:gsLst>
              <a:gs pos="33000">
                <a:schemeClr val="bg1"/>
              </a:gs>
              <a:gs pos="50000">
                <a:srgbClr val="E9CF87">
                  <a:shade val="67500"/>
                  <a:satMod val="115000"/>
                </a:srgbClr>
              </a:gs>
              <a:gs pos="100000">
                <a:srgbClr val="E9CF87">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1785918" y="428604"/>
            <a:ext cx="6000792" cy="857232"/>
          </a:xfrm>
          <a:prstGeom prst="donut">
            <a:avLst>
              <a:gd name="adj" fmla="val 22778"/>
            </a:avLst>
          </a:prstGeom>
          <a:gradFill flip="none" rotWithShape="1">
            <a:gsLst>
              <a:gs pos="33000">
                <a:schemeClr val="bg1"/>
              </a:gs>
              <a:gs pos="50000">
                <a:srgbClr val="E9CF87">
                  <a:shade val="67500"/>
                  <a:satMod val="115000"/>
                </a:srgbClr>
              </a:gs>
              <a:gs pos="100000">
                <a:srgbClr val="E9CF87">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1785918" y="857232"/>
            <a:ext cx="6000792" cy="857232"/>
          </a:xfrm>
          <a:prstGeom prst="donut">
            <a:avLst>
              <a:gd name="adj" fmla="val 22778"/>
            </a:avLst>
          </a:prstGeom>
          <a:gradFill flip="none" rotWithShape="1">
            <a:gsLst>
              <a:gs pos="33000">
                <a:schemeClr val="bg1"/>
              </a:gs>
              <a:gs pos="50000">
                <a:srgbClr val="E9CF87">
                  <a:shade val="67500"/>
                  <a:satMod val="115000"/>
                </a:srgbClr>
              </a:gs>
              <a:gs pos="100000">
                <a:srgbClr val="E9CF87">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1785918" y="1285860"/>
            <a:ext cx="6000792" cy="857232"/>
          </a:xfrm>
          <a:prstGeom prst="donut">
            <a:avLst>
              <a:gd name="adj" fmla="val 22778"/>
            </a:avLst>
          </a:prstGeom>
          <a:gradFill flip="none" rotWithShape="1">
            <a:gsLst>
              <a:gs pos="33000">
                <a:schemeClr val="bg1"/>
              </a:gs>
              <a:gs pos="50000">
                <a:srgbClr val="E9CF87">
                  <a:shade val="67500"/>
                  <a:satMod val="115000"/>
                </a:srgbClr>
              </a:gs>
              <a:gs pos="100000">
                <a:srgbClr val="E9CF87">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1785918" y="1643074"/>
            <a:ext cx="6000792" cy="857232"/>
          </a:xfrm>
          <a:prstGeom prst="donut">
            <a:avLst>
              <a:gd name="adj" fmla="val 22778"/>
            </a:avLst>
          </a:prstGeom>
          <a:gradFill flip="none" rotWithShape="1">
            <a:gsLst>
              <a:gs pos="33000">
                <a:schemeClr val="bg1"/>
              </a:gs>
              <a:gs pos="50000">
                <a:srgbClr val="E9CF87">
                  <a:shade val="67500"/>
                  <a:satMod val="115000"/>
                </a:srgbClr>
              </a:gs>
              <a:gs pos="100000">
                <a:srgbClr val="E9CF87">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1785918" y="2071678"/>
            <a:ext cx="6000792" cy="857232"/>
          </a:xfrm>
          <a:prstGeom prst="donut">
            <a:avLst>
              <a:gd name="adj" fmla="val 22778"/>
            </a:avLst>
          </a:prstGeom>
          <a:gradFill flip="none" rotWithShape="1">
            <a:gsLst>
              <a:gs pos="33000">
                <a:schemeClr val="bg1"/>
              </a:gs>
              <a:gs pos="50000">
                <a:srgbClr val="E9CF87">
                  <a:shade val="67500"/>
                  <a:satMod val="115000"/>
                </a:srgbClr>
              </a:gs>
              <a:gs pos="100000">
                <a:srgbClr val="E9CF87">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1785918" y="2500306"/>
            <a:ext cx="6000792" cy="857232"/>
          </a:xfrm>
          <a:prstGeom prst="donut">
            <a:avLst>
              <a:gd name="adj" fmla="val 22778"/>
            </a:avLst>
          </a:prstGeom>
          <a:gradFill flip="none" rotWithShape="1">
            <a:gsLst>
              <a:gs pos="33000">
                <a:schemeClr val="bg1"/>
              </a:gs>
              <a:gs pos="50000">
                <a:srgbClr val="E9CF87">
                  <a:shade val="67500"/>
                  <a:satMod val="115000"/>
                </a:srgbClr>
              </a:gs>
              <a:gs pos="100000">
                <a:srgbClr val="E9CF87">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1785918" y="2928934"/>
            <a:ext cx="6000792" cy="857232"/>
          </a:xfrm>
          <a:prstGeom prst="donut">
            <a:avLst>
              <a:gd name="adj" fmla="val 22778"/>
            </a:avLst>
          </a:prstGeom>
          <a:gradFill flip="none" rotWithShape="1">
            <a:gsLst>
              <a:gs pos="33000">
                <a:schemeClr val="bg1"/>
              </a:gs>
              <a:gs pos="50000">
                <a:srgbClr val="E9CF87">
                  <a:shade val="67500"/>
                  <a:satMod val="115000"/>
                </a:srgbClr>
              </a:gs>
              <a:gs pos="100000">
                <a:srgbClr val="E9CF87">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1785918" y="3214710"/>
            <a:ext cx="6000792" cy="857232"/>
          </a:xfrm>
          <a:prstGeom prst="donut">
            <a:avLst>
              <a:gd name="adj" fmla="val 22778"/>
            </a:avLst>
          </a:prstGeom>
          <a:gradFill flip="none" rotWithShape="1">
            <a:gsLst>
              <a:gs pos="33000">
                <a:schemeClr val="bg1"/>
              </a:gs>
              <a:gs pos="50000">
                <a:srgbClr val="E9CF87">
                  <a:shade val="67500"/>
                  <a:satMod val="115000"/>
                </a:srgbClr>
              </a:gs>
              <a:gs pos="100000">
                <a:srgbClr val="E9CF87">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1785918" y="3643314"/>
            <a:ext cx="6000792" cy="857232"/>
          </a:xfrm>
          <a:prstGeom prst="donut">
            <a:avLst>
              <a:gd name="adj" fmla="val 22778"/>
            </a:avLst>
          </a:prstGeom>
          <a:gradFill flip="none" rotWithShape="1">
            <a:gsLst>
              <a:gs pos="33000">
                <a:schemeClr val="bg1"/>
              </a:gs>
              <a:gs pos="50000">
                <a:srgbClr val="E9CF87">
                  <a:shade val="67500"/>
                  <a:satMod val="115000"/>
                </a:srgbClr>
              </a:gs>
              <a:gs pos="100000">
                <a:srgbClr val="E9CF87">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1785918" y="4071942"/>
            <a:ext cx="6000792" cy="857232"/>
          </a:xfrm>
          <a:prstGeom prst="donut">
            <a:avLst>
              <a:gd name="adj" fmla="val 22778"/>
            </a:avLst>
          </a:prstGeom>
          <a:gradFill flip="none" rotWithShape="1">
            <a:gsLst>
              <a:gs pos="33000">
                <a:schemeClr val="bg1"/>
              </a:gs>
              <a:gs pos="50000">
                <a:srgbClr val="E9CF87">
                  <a:shade val="67500"/>
                  <a:satMod val="115000"/>
                </a:srgbClr>
              </a:gs>
              <a:gs pos="100000">
                <a:srgbClr val="E9CF87">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1785918" y="4500570"/>
            <a:ext cx="6000792" cy="857232"/>
          </a:xfrm>
          <a:prstGeom prst="donut">
            <a:avLst>
              <a:gd name="adj" fmla="val 22778"/>
            </a:avLst>
          </a:prstGeom>
          <a:gradFill flip="none" rotWithShape="1">
            <a:gsLst>
              <a:gs pos="33000">
                <a:schemeClr val="bg1"/>
              </a:gs>
              <a:gs pos="50000">
                <a:srgbClr val="E9CF87">
                  <a:shade val="67500"/>
                  <a:satMod val="115000"/>
                </a:srgbClr>
              </a:gs>
              <a:gs pos="100000">
                <a:srgbClr val="E9CF87">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1785918" y="4714908"/>
            <a:ext cx="6000792" cy="857232"/>
          </a:xfrm>
          <a:prstGeom prst="donut">
            <a:avLst>
              <a:gd name="adj" fmla="val 22778"/>
            </a:avLst>
          </a:prstGeom>
          <a:gradFill flip="none" rotWithShape="1">
            <a:gsLst>
              <a:gs pos="33000">
                <a:schemeClr val="bg1"/>
              </a:gs>
              <a:gs pos="50000">
                <a:srgbClr val="E9CF87">
                  <a:shade val="67500"/>
                  <a:satMod val="115000"/>
                </a:srgbClr>
              </a:gs>
              <a:gs pos="100000">
                <a:srgbClr val="E9CF87">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1785918" y="5143512"/>
            <a:ext cx="6000792" cy="857232"/>
          </a:xfrm>
          <a:prstGeom prst="donut">
            <a:avLst>
              <a:gd name="adj" fmla="val 22778"/>
            </a:avLst>
          </a:prstGeom>
          <a:gradFill flip="none" rotWithShape="1">
            <a:gsLst>
              <a:gs pos="33000">
                <a:schemeClr val="bg1"/>
              </a:gs>
              <a:gs pos="50000">
                <a:srgbClr val="E9CF87">
                  <a:shade val="67500"/>
                  <a:satMod val="115000"/>
                </a:srgbClr>
              </a:gs>
              <a:gs pos="100000">
                <a:srgbClr val="E9CF87">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1785918" y="5572140"/>
            <a:ext cx="6000792" cy="857232"/>
          </a:xfrm>
          <a:prstGeom prst="donut">
            <a:avLst>
              <a:gd name="adj" fmla="val 22778"/>
            </a:avLst>
          </a:prstGeom>
          <a:gradFill flip="none" rotWithShape="1">
            <a:gsLst>
              <a:gs pos="33000">
                <a:schemeClr val="bg1"/>
              </a:gs>
              <a:gs pos="50000">
                <a:srgbClr val="E9CF87">
                  <a:shade val="67500"/>
                  <a:satMod val="115000"/>
                </a:srgbClr>
              </a:gs>
              <a:gs pos="100000">
                <a:srgbClr val="E9CF87">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1785918" y="6000768"/>
            <a:ext cx="6000792" cy="857232"/>
          </a:xfrm>
          <a:prstGeom prst="donut">
            <a:avLst>
              <a:gd name="adj" fmla="val 22778"/>
            </a:avLst>
          </a:prstGeom>
          <a:gradFill flip="none" rotWithShape="1">
            <a:gsLst>
              <a:gs pos="33000">
                <a:schemeClr val="bg1"/>
              </a:gs>
              <a:gs pos="50000">
                <a:srgbClr val="E9CF87">
                  <a:shade val="67500"/>
                  <a:satMod val="115000"/>
                </a:srgbClr>
              </a:gs>
              <a:gs pos="100000">
                <a:srgbClr val="E9CF87">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Rectángulo"/>
          <p:cNvSpPr/>
          <p:nvPr/>
        </p:nvSpPr>
        <p:spPr>
          <a:xfrm>
            <a:off x="0" y="0"/>
            <a:ext cx="9144000" cy="7143776"/>
          </a:xfrm>
          <a:prstGeom prst="rect">
            <a:avLst/>
          </a:prstGeom>
          <a:gradFill>
            <a:gsLst>
              <a:gs pos="0">
                <a:srgbClr val="D6B19C"/>
              </a:gs>
              <a:gs pos="30000">
                <a:srgbClr val="D49E6C"/>
              </a:gs>
              <a:gs pos="70000">
                <a:srgbClr val="A65528"/>
              </a:gs>
              <a:gs pos="100000">
                <a:srgbClr val="663012"/>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ppt_x"/>
                                          </p:val>
                                        </p:tav>
                                        <p:tav tm="100000">
                                          <p:val>
                                            <p:strVal val="#ppt_x"/>
                                          </p:val>
                                        </p:tav>
                                      </p:tavLst>
                                    </p:anim>
                                    <p:anim calcmode="lin" valueType="num">
                                      <p:cBhvr additive="base">
                                        <p:cTn id="23" dur="3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ppt_x"/>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ppt_x"/>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ppt_x"/>
                                          </p:val>
                                        </p:tav>
                                        <p:tav tm="100000">
                                          <p:val>
                                            <p:strVal val="#ppt_x"/>
                                          </p:val>
                                        </p:tav>
                                      </p:tavLst>
                                    </p:anim>
                                    <p:anim calcmode="lin" valueType="num">
                                      <p:cBhvr additive="base">
                                        <p:cTn id="35" dur="3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ppt_x"/>
                                          </p:val>
                                        </p:tav>
                                        <p:tav tm="100000">
                                          <p:val>
                                            <p:strVal val="#ppt_x"/>
                                          </p:val>
                                        </p:tav>
                                      </p:tavLst>
                                    </p:anim>
                                    <p:anim calcmode="lin" valueType="num">
                                      <p:cBhvr additive="base">
                                        <p:cTn id="39" dur="30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ppt_x"/>
                                          </p:val>
                                        </p:tav>
                                        <p:tav tm="100000">
                                          <p:val>
                                            <p:strVal val="#ppt_x"/>
                                          </p:val>
                                        </p:tav>
                                      </p:tavLst>
                                    </p:anim>
                                    <p:anim calcmode="lin" valueType="num">
                                      <p:cBhvr additive="base">
                                        <p:cTn id="43" dur="3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ppt_x"/>
                                          </p:val>
                                        </p:tav>
                                        <p:tav tm="100000">
                                          <p:val>
                                            <p:strVal val="#ppt_x"/>
                                          </p:val>
                                        </p:tav>
                                      </p:tavLst>
                                    </p:anim>
                                    <p:anim calcmode="lin" valueType="num">
                                      <p:cBhvr additive="base">
                                        <p:cTn id="47" dur="3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ppt_x"/>
                                          </p:val>
                                        </p:tav>
                                        <p:tav tm="100000">
                                          <p:val>
                                            <p:strVal val="#ppt_x"/>
                                          </p:val>
                                        </p:tav>
                                      </p:tavLst>
                                    </p:anim>
                                    <p:anim calcmode="lin" valueType="num">
                                      <p:cBhvr additive="base">
                                        <p:cTn id="51" dur="3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ppt_x"/>
                                          </p:val>
                                        </p:tav>
                                        <p:tav tm="100000">
                                          <p:val>
                                            <p:strVal val="#ppt_x"/>
                                          </p:val>
                                        </p:tav>
                                      </p:tavLst>
                                    </p:anim>
                                    <p:anim calcmode="lin" valueType="num">
                                      <p:cBhvr additive="base">
                                        <p:cTn id="55" dur="3000" fill="hold"/>
                                        <p:tgtEl>
                                          <p:spTgt spid="16"/>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ppt_x"/>
                                          </p:val>
                                        </p:tav>
                                        <p:tav tm="100000">
                                          <p:val>
                                            <p:strVal val="#ppt_x"/>
                                          </p:val>
                                        </p:tav>
                                      </p:tavLst>
                                    </p:anim>
                                    <p:anim calcmode="lin" valueType="num">
                                      <p:cBhvr additive="base">
                                        <p:cTn id="59" dur="3000" fill="hold"/>
                                        <p:tgtEl>
                                          <p:spTgt spid="17"/>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ppt_x"/>
                                          </p:val>
                                        </p:tav>
                                        <p:tav tm="100000">
                                          <p:val>
                                            <p:strVal val="#ppt_x"/>
                                          </p:val>
                                        </p:tav>
                                      </p:tavLst>
                                    </p:anim>
                                    <p:anim calcmode="lin" valueType="num">
                                      <p:cBhvr additive="base">
                                        <p:cTn id="63" dur="3000" fill="hold"/>
                                        <p:tgtEl>
                                          <p:spTgt spid="18"/>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ppt_x"/>
                                          </p:val>
                                        </p:tav>
                                        <p:tav tm="100000">
                                          <p:val>
                                            <p:strVal val="#ppt_x"/>
                                          </p:val>
                                        </p:tav>
                                      </p:tavLst>
                                    </p:anim>
                                    <p:anim calcmode="lin" valueType="num">
                                      <p:cBhvr additive="base">
                                        <p:cTn id="67" dur="3000" fill="hold"/>
                                        <p:tgtEl>
                                          <p:spTgt spid="19"/>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ppt_x"/>
                                          </p:val>
                                        </p:tav>
                                        <p:tav tm="100000">
                                          <p:val>
                                            <p:strVal val="#ppt_x"/>
                                          </p:val>
                                        </p:tav>
                                      </p:tavLst>
                                    </p:anim>
                                    <p:anim calcmode="lin" valueType="num">
                                      <p:cBhvr additive="base">
                                        <p:cTn id="71" dur="3000" fill="hold"/>
                                        <p:tgtEl>
                                          <p:spTgt spid="20"/>
                                        </p:tgtEl>
                                        <p:attrNameLst>
                                          <p:attrName>ppt_y</p:attrName>
                                        </p:attrNameLst>
                                      </p:cBhvr>
                                      <p:tavLst>
                                        <p:tav tm="0">
                                          <p:val>
                                            <p:strVal val="1+#ppt_h/2"/>
                                          </p:val>
                                        </p:tav>
                                        <p:tav tm="100000">
                                          <p:val>
                                            <p:strVal val="#ppt_y"/>
                                          </p:val>
                                        </p:tav>
                                      </p:tavLst>
                                    </p:anim>
                                  </p:childTnLst>
                                </p:cTn>
                              </p:par>
                              <p:par>
                                <p:cTn id="72" presetID="20" presetClass="entr" presetSubtype="0" fill="hold" grpId="1" nodeType="withEffect">
                                  <p:stCondLst>
                                    <p:cond delay="0"/>
                                  </p:stCondLst>
                                  <p:childTnLst>
                                    <p:set>
                                      <p:cBhvr>
                                        <p:cTn id="73" dur="1" fill="hold">
                                          <p:stCondLst>
                                            <p:cond delay="0"/>
                                          </p:stCondLst>
                                        </p:cTn>
                                        <p:tgtEl>
                                          <p:spTgt spid="5"/>
                                        </p:tgtEl>
                                        <p:attrNameLst>
                                          <p:attrName>style.visibility</p:attrName>
                                        </p:attrNameLst>
                                      </p:cBhvr>
                                      <p:to>
                                        <p:strVal val="visible"/>
                                      </p:to>
                                    </p:set>
                                    <p:animEffect transition="in" filter="wedge">
                                      <p:cBhvr>
                                        <p:cTn id="74" dur="3000"/>
                                        <p:tgtEl>
                                          <p:spTgt spid="5"/>
                                        </p:tgtEl>
                                      </p:cBhvr>
                                    </p:animEffect>
                                  </p:childTnLst>
                                </p:cTn>
                              </p:par>
                              <p:par>
                                <p:cTn id="75" presetID="20" presetClass="entr" presetSubtype="0" fill="hold" grpId="1" nodeType="withEffect">
                                  <p:stCondLst>
                                    <p:cond delay="0"/>
                                  </p:stCondLst>
                                  <p:childTnLst>
                                    <p:set>
                                      <p:cBhvr>
                                        <p:cTn id="76" dur="1" fill="hold">
                                          <p:stCondLst>
                                            <p:cond delay="0"/>
                                          </p:stCondLst>
                                        </p:cTn>
                                        <p:tgtEl>
                                          <p:spTgt spid="6"/>
                                        </p:tgtEl>
                                        <p:attrNameLst>
                                          <p:attrName>style.visibility</p:attrName>
                                        </p:attrNameLst>
                                      </p:cBhvr>
                                      <p:to>
                                        <p:strVal val="visible"/>
                                      </p:to>
                                    </p:set>
                                    <p:animEffect transition="in" filter="wedge">
                                      <p:cBhvr>
                                        <p:cTn id="77" dur="3000"/>
                                        <p:tgtEl>
                                          <p:spTgt spid="6"/>
                                        </p:tgtEl>
                                      </p:cBhvr>
                                    </p:animEffect>
                                  </p:childTnLst>
                                </p:cTn>
                              </p:par>
                              <p:par>
                                <p:cTn id="78" presetID="20" presetClass="entr" presetSubtype="0" fill="hold" grpId="1" nodeType="withEffect">
                                  <p:stCondLst>
                                    <p:cond delay="0"/>
                                  </p:stCondLst>
                                  <p:childTnLst>
                                    <p:set>
                                      <p:cBhvr>
                                        <p:cTn id="79" dur="1" fill="hold">
                                          <p:stCondLst>
                                            <p:cond delay="0"/>
                                          </p:stCondLst>
                                        </p:cTn>
                                        <p:tgtEl>
                                          <p:spTgt spid="7"/>
                                        </p:tgtEl>
                                        <p:attrNameLst>
                                          <p:attrName>style.visibility</p:attrName>
                                        </p:attrNameLst>
                                      </p:cBhvr>
                                      <p:to>
                                        <p:strVal val="visible"/>
                                      </p:to>
                                    </p:set>
                                    <p:animEffect transition="in" filter="wedge">
                                      <p:cBhvr>
                                        <p:cTn id="80" dur="3000"/>
                                        <p:tgtEl>
                                          <p:spTgt spid="7"/>
                                        </p:tgtEl>
                                      </p:cBhvr>
                                    </p:animEffect>
                                  </p:childTnLst>
                                </p:cTn>
                              </p:par>
                              <p:par>
                                <p:cTn id="81" presetID="20" presetClass="entr" presetSubtype="0" fill="hold" grpId="1" nodeType="withEffect">
                                  <p:stCondLst>
                                    <p:cond delay="0"/>
                                  </p:stCondLst>
                                  <p:childTnLst>
                                    <p:set>
                                      <p:cBhvr>
                                        <p:cTn id="82" dur="1" fill="hold">
                                          <p:stCondLst>
                                            <p:cond delay="0"/>
                                          </p:stCondLst>
                                        </p:cTn>
                                        <p:tgtEl>
                                          <p:spTgt spid="8"/>
                                        </p:tgtEl>
                                        <p:attrNameLst>
                                          <p:attrName>style.visibility</p:attrName>
                                        </p:attrNameLst>
                                      </p:cBhvr>
                                      <p:to>
                                        <p:strVal val="visible"/>
                                      </p:to>
                                    </p:set>
                                    <p:animEffect transition="in" filter="wedge">
                                      <p:cBhvr>
                                        <p:cTn id="83" dur="3000"/>
                                        <p:tgtEl>
                                          <p:spTgt spid="8"/>
                                        </p:tgtEl>
                                      </p:cBhvr>
                                    </p:animEffect>
                                  </p:childTnLst>
                                </p:cTn>
                              </p:par>
                              <p:par>
                                <p:cTn id="84" presetID="20" presetClass="entr" presetSubtype="0" fill="hold" grpId="1" nodeType="withEffect">
                                  <p:stCondLst>
                                    <p:cond delay="0"/>
                                  </p:stCondLst>
                                  <p:childTnLst>
                                    <p:set>
                                      <p:cBhvr>
                                        <p:cTn id="85" dur="1" fill="hold">
                                          <p:stCondLst>
                                            <p:cond delay="0"/>
                                          </p:stCondLst>
                                        </p:cTn>
                                        <p:tgtEl>
                                          <p:spTgt spid="9"/>
                                        </p:tgtEl>
                                        <p:attrNameLst>
                                          <p:attrName>style.visibility</p:attrName>
                                        </p:attrNameLst>
                                      </p:cBhvr>
                                      <p:to>
                                        <p:strVal val="visible"/>
                                      </p:to>
                                    </p:set>
                                    <p:animEffect transition="in" filter="wedge">
                                      <p:cBhvr>
                                        <p:cTn id="86" dur="3000"/>
                                        <p:tgtEl>
                                          <p:spTgt spid="9"/>
                                        </p:tgtEl>
                                      </p:cBhvr>
                                    </p:animEffect>
                                  </p:childTnLst>
                                </p:cTn>
                              </p:par>
                              <p:par>
                                <p:cTn id="87" presetID="20" presetClass="entr" presetSubtype="0" fill="hold" grpId="1" nodeType="withEffect">
                                  <p:stCondLst>
                                    <p:cond delay="0"/>
                                  </p:stCondLst>
                                  <p:childTnLst>
                                    <p:set>
                                      <p:cBhvr>
                                        <p:cTn id="88" dur="1" fill="hold">
                                          <p:stCondLst>
                                            <p:cond delay="0"/>
                                          </p:stCondLst>
                                        </p:cTn>
                                        <p:tgtEl>
                                          <p:spTgt spid="10"/>
                                        </p:tgtEl>
                                        <p:attrNameLst>
                                          <p:attrName>style.visibility</p:attrName>
                                        </p:attrNameLst>
                                      </p:cBhvr>
                                      <p:to>
                                        <p:strVal val="visible"/>
                                      </p:to>
                                    </p:set>
                                    <p:animEffect transition="in" filter="wedge">
                                      <p:cBhvr>
                                        <p:cTn id="89" dur="3000"/>
                                        <p:tgtEl>
                                          <p:spTgt spid="10"/>
                                        </p:tgtEl>
                                      </p:cBhvr>
                                    </p:animEffect>
                                  </p:childTnLst>
                                </p:cTn>
                              </p:par>
                              <p:par>
                                <p:cTn id="90" presetID="20" presetClass="entr" presetSubtype="0" fill="hold" grpId="1" nodeType="withEffect">
                                  <p:stCondLst>
                                    <p:cond delay="0"/>
                                  </p:stCondLst>
                                  <p:childTnLst>
                                    <p:set>
                                      <p:cBhvr>
                                        <p:cTn id="91" dur="1" fill="hold">
                                          <p:stCondLst>
                                            <p:cond delay="0"/>
                                          </p:stCondLst>
                                        </p:cTn>
                                        <p:tgtEl>
                                          <p:spTgt spid="11"/>
                                        </p:tgtEl>
                                        <p:attrNameLst>
                                          <p:attrName>style.visibility</p:attrName>
                                        </p:attrNameLst>
                                      </p:cBhvr>
                                      <p:to>
                                        <p:strVal val="visible"/>
                                      </p:to>
                                    </p:set>
                                    <p:animEffect transition="in" filter="wedge">
                                      <p:cBhvr>
                                        <p:cTn id="92" dur="3000"/>
                                        <p:tgtEl>
                                          <p:spTgt spid="11"/>
                                        </p:tgtEl>
                                      </p:cBhvr>
                                    </p:animEffect>
                                  </p:childTnLst>
                                </p:cTn>
                              </p:par>
                              <p:par>
                                <p:cTn id="93" presetID="20" presetClass="entr" presetSubtype="0" fill="hold" grpId="1" nodeType="withEffect">
                                  <p:stCondLst>
                                    <p:cond delay="0"/>
                                  </p:stCondLst>
                                  <p:childTnLst>
                                    <p:set>
                                      <p:cBhvr>
                                        <p:cTn id="94" dur="1" fill="hold">
                                          <p:stCondLst>
                                            <p:cond delay="0"/>
                                          </p:stCondLst>
                                        </p:cTn>
                                        <p:tgtEl>
                                          <p:spTgt spid="12"/>
                                        </p:tgtEl>
                                        <p:attrNameLst>
                                          <p:attrName>style.visibility</p:attrName>
                                        </p:attrNameLst>
                                      </p:cBhvr>
                                      <p:to>
                                        <p:strVal val="visible"/>
                                      </p:to>
                                    </p:set>
                                    <p:animEffect transition="in" filter="wedge">
                                      <p:cBhvr>
                                        <p:cTn id="95" dur="3000"/>
                                        <p:tgtEl>
                                          <p:spTgt spid="12"/>
                                        </p:tgtEl>
                                      </p:cBhvr>
                                    </p:animEffect>
                                  </p:childTnLst>
                                </p:cTn>
                              </p:par>
                              <p:par>
                                <p:cTn id="96" presetID="20" presetClass="entr" presetSubtype="0" fill="hold" grpId="1" nodeType="withEffect">
                                  <p:stCondLst>
                                    <p:cond delay="0"/>
                                  </p:stCondLst>
                                  <p:childTnLst>
                                    <p:set>
                                      <p:cBhvr>
                                        <p:cTn id="97" dur="1" fill="hold">
                                          <p:stCondLst>
                                            <p:cond delay="0"/>
                                          </p:stCondLst>
                                        </p:cTn>
                                        <p:tgtEl>
                                          <p:spTgt spid="13"/>
                                        </p:tgtEl>
                                        <p:attrNameLst>
                                          <p:attrName>style.visibility</p:attrName>
                                        </p:attrNameLst>
                                      </p:cBhvr>
                                      <p:to>
                                        <p:strVal val="visible"/>
                                      </p:to>
                                    </p:set>
                                    <p:animEffect transition="in" filter="wedge">
                                      <p:cBhvr>
                                        <p:cTn id="98" dur="3000"/>
                                        <p:tgtEl>
                                          <p:spTgt spid="13"/>
                                        </p:tgtEl>
                                      </p:cBhvr>
                                    </p:animEffect>
                                  </p:childTnLst>
                                </p:cTn>
                              </p:par>
                              <p:par>
                                <p:cTn id="99" presetID="20" presetClass="entr" presetSubtype="0" fill="hold" grpId="1" nodeType="withEffect">
                                  <p:stCondLst>
                                    <p:cond delay="0"/>
                                  </p:stCondLst>
                                  <p:childTnLst>
                                    <p:set>
                                      <p:cBhvr>
                                        <p:cTn id="100" dur="1" fill="hold">
                                          <p:stCondLst>
                                            <p:cond delay="0"/>
                                          </p:stCondLst>
                                        </p:cTn>
                                        <p:tgtEl>
                                          <p:spTgt spid="14"/>
                                        </p:tgtEl>
                                        <p:attrNameLst>
                                          <p:attrName>style.visibility</p:attrName>
                                        </p:attrNameLst>
                                      </p:cBhvr>
                                      <p:to>
                                        <p:strVal val="visible"/>
                                      </p:to>
                                    </p:set>
                                    <p:animEffect transition="in" filter="wedge">
                                      <p:cBhvr>
                                        <p:cTn id="101" dur="3000"/>
                                        <p:tgtEl>
                                          <p:spTgt spid="14"/>
                                        </p:tgtEl>
                                      </p:cBhvr>
                                    </p:animEffect>
                                  </p:childTnLst>
                                </p:cTn>
                              </p:par>
                              <p:par>
                                <p:cTn id="102" presetID="20" presetClass="entr" presetSubtype="0" fill="hold" grpId="1" nodeType="withEffect">
                                  <p:stCondLst>
                                    <p:cond delay="0"/>
                                  </p:stCondLst>
                                  <p:childTnLst>
                                    <p:set>
                                      <p:cBhvr>
                                        <p:cTn id="103" dur="1" fill="hold">
                                          <p:stCondLst>
                                            <p:cond delay="0"/>
                                          </p:stCondLst>
                                        </p:cTn>
                                        <p:tgtEl>
                                          <p:spTgt spid="15"/>
                                        </p:tgtEl>
                                        <p:attrNameLst>
                                          <p:attrName>style.visibility</p:attrName>
                                        </p:attrNameLst>
                                      </p:cBhvr>
                                      <p:to>
                                        <p:strVal val="visible"/>
                                      </p:to>
                                    </p:set>
                                    <p:animEffect transition="in" filter="wedge">
                                      <p:cBhvr>
                                        <p:cTn id="104" dur="3000"/>
                                        <p:tgtEl>
                                          <p:spTgt spid="15"/>
                                        </p:tgtEl>
                                      </p:cBhvr>
                                    </p:animEffect>
                                  </p:childTnLst>
                                </p:cTn>
                              </p:par>
                              <p:par>
                                <p:cTn id="105" presetID="20" presetClass="entr" presetSubtype="0" fill="hold" grpId="1" nodeType="withEffect">
                                  <p:stCondLst>
                                    <p:cond delay="0"/>
                                  </p:stCondLst>
                                  <p:childTnLst>
                                    <p:set>
                                      <p:cBhvr>
                                        <p:cTn id="106" dur="1" fill="hold">
                                          <p:stCondLst>
                                            <p:cond delay="0"/>
                                          </p:stCondLst>
                                        </p:cTn>
                                        <p:tgtEl>
                                          <p:spTgt spid="16"/>
                                        </p:tgtEl>
                                        <p:attrNameLst>
                                          <p:attrName>style.visibility</p:attrName>
                                        </p:attrNameLst>
                                      </p:cBhvr>
                                      <p:to>
                                        <p:strVal val="visible"/>
                                      </p:to>
                                    </p:set>
                                    <p:animEffect transition="in" filter="wedge">
                                      <p:cBhvr>
                                        <p:cTn id="107" dur="3000"/>
                                        <p:tgtEl>
                                          <p:spTgt spid="16"/>
                                        </p:tgtEl>
                                      </p:cBhvr>
                                    </p:animEffect>
                                  </p:childTnLst>
                                </p:cTn>
                              </p:par>
                              <p:par>
                                <p:cTn id="108" presetID="20" presetClass="entr" presetSubtype="0" fill="hold" grpId="1" nodeType="withEffect">
                                  <p:stCondLst>
                                    <p:cond delay="0"/>
                                  </p:stCondLst>
                                  <p:childTnLst>
                                    <p:set>
                                      <p:cBhvr>
                                        <p:cTn id="109" dur="1" fill="hold">
                                          <p:stCondLst>
                                            <p:cond delay="0"/>
                                          </p:stCondLst>
                                        </p:cTn>
                                        <p:tgtEl>
                                          <p:spTgt spid="17"/>
                                        </p:tgtEl>
                                        <p:attrNameLst>
                                          <p:attrName>style.visibility</p:attrName>
                                        </p:attrNameLst>
                                      </p:cBhvr>
                                      <p:to>
                                        <p:strVal val="visible"/>
                                      </p:to>
                                    </p:set>
                                    <p:animEffect transition="in" filter="wedge">
                                      <p:cBhvr>
                                        <p:cTn id="110" dur="3000"/>
                                        <p:tgtEl>
                                          <p:spTgt spid="17"/>
                                        </p:tgtEl>
                                      </p:cBhvr>
                                    </p:animEffect>
                                  </p:childTnLst>
                                </p:cTn>
                              </p:par>
                              <p:par>
                                <p:cTn id="111" presetID="20" presetClass="entr" presetSubtype="0" fill="hold" grpId="1" nodeType="withEffect">
                                  <p:stCondLst>
                                    <p:cond delay="0"/>
                                  </p:stCondLst>
                                  <p:childTnLst>
                                    <p:set>
                                      <p:cBhvr>
                                        <p:cTn id="112" dur="1" fill="hold">
                                          <p:stCondLst>
                                            <p:cond delay="0"/>
                                          </p:stCondLst>
                                        </p:cTn>
                                        <p:tgtEl>
                                          <p:spTgt spid="18"/>
                                        </p:tgtEl>
                                        <p:attrNameLst>
                                          <p:attrName>style.visibility</p:attrName>
                                        </p:attrNameLst>
                                      </p:cBhvr>
                                      <p:to>
                                        <p:strVal val="visible"/>
                                      </p:to>
                                    </p:set>
                                    <p:animEffect transition="in" filter="wedge">
                                      <p:cBhvr>
                                        <p:cTn id="113" dur="3000"/>
                                        <p:tgtEl>
                                          <p:spTgt spid="18"/>
                                        </p:tgtEl>
                                      </p:cBhvr>
                                    </p:animEffect>
                                  </p:childTnLst>
                                </p:cTn>
                              </p:par>
                              <p:par>
                                <p:cTn id="114" presetID="20" presetClass="entr" presetSubtype="0" fill="hold" grpId="1" nodeType="withEffect">
                                  <p:stCondLst>
                                    <p:cond delay="0"/>
                                  </p:stCondLst>
                                  <p:childTnLst>
                                    <p:set>
                                      <p:cBhvr>
                                        <p:cTn id="115" dur="1" fill="hold">
                                          <p:stCondLst>
                                            <p:cond delay="0"/>
                                          </p:stCondLst>
                                        </p:cTn>
                                        <p:tgtEl>
                                          <p:spTgt spid="19"/>
                                        </p:tgtEl>
                                        <p:attrNameLst>
                                          <p:attrName>style.visibility</p:attrName>
                                        </p:attrNameLst>
                                      </p:cBhvr>
                                      <p:to>
                                        <p:strVal val="visible"/>
                                      </p:to>
                                    </p:set>
                                    <p:animEffect transition="in" filter="wedge">
                                      <p:cBhvr>
                                        <p:cTn id="116" dur="3000"/>
                                        <p:tgtEl>
                                          <p:spTgt spid="19"/>
                                        </p:tgtEl>
                                      </p:cBhvr>
                                    </p:animEffect>
                                  </p:childTnLst>
                                </p:cTn>
                              </p:par>
                              <p:par>
                                <p:cTn id="117" presetID="20" presetClass="entr" presetSubtype="0" fill="hold" grpId="1" nodeType="withEffect">
                                  <p:stCondLst>
                                    <p:cond delay="0"/>
                                  </p:stCondLst>
                                  <p:childTnLst>
                                    <p:set>
                                      <p:cBhvr>
                                        <p:cTn id="118" dur="1" fill="hold">
                                          <p:stCondLst>
                                            <p:cond delay="0"/>
                                          </p:stCondLst>
                                        </p:cTn>
                                        <p:tgtEl>
                                          <p:spTgt spid="20"/>
                                        </p:tgtEl>
                                        <p:attrNameLst>
                                          <p:attrName>style.visibility</p:attrName>
                                        </p:attrNameLst>
                                      </p:cBhvr>
                                      <p:to>
                                        <p:strVal val="visible"/>
                                      </p:to>
                                    </p:set>
                                    <p:animEffect transition="in" filter="wedge">
                                      <p:cBhvr>
                                        <p:cTn id="119" dur="3000"/>
                                        <p:tgtEl>
                                          <p:spTgt spid="20"/>
                                        </p:tgtEl>
                                      </p:cBhvr>
                                    </p:animEffect>
                                  </p:childTnLst>
                                </p:cTn>
                              </p:par>
                            </p:childTnLst>
                          </p:cTn>
                        </p:par>
                        <p:par>
                          <p:cTn id="120" fill="hold">
                            <p:stCondLst>
                              <p:cond delay="3000"/>
                            </p:stCondLst>
                            <p:childTnLst>
                              <p:par>
                                <p:cTn id="121" presetID="2" presetClass="exit" presetSubtype="4" fill="hold" grpId="2" nodeType="afterEffect">
                                  <p:stCondLst>
                                    <p:cond delay="0"/>
                                  </p:stCondLst>
                                  <p:childTnLst>
                                    <p:anim calcmode="lin" valueType="num">
                                      <p:cBhvr additive="base">
                                        <p:cTn id="122" dur="3000"/>
                                        <p:tgtEl>
                                          <p:spTgt spid="5"/>
                                        </p:tgtEl>
                                        <p:attrNameLst>
                                          <p:attrName>ppt_x</p:attrName>
                                        </p:attrNameLst>
                                      </p:cBhvr>
                                      <p:tavLst>
                                        <p:tav tm="0">
                                          <p:val>
                                            <p:strVal val="ppt_x"/>
                                          </p:val>
                                        </p:tav>
                                        <p:tav tm="100000">
                                          <p:val>
                                            <p:strVal val="ppt_x"/>
                                          </p:val>
                                        </p:tav>
                                      </p:tavLst>
                                    </p:anim>
                                    <p:anim calcmode="lin" valueType="num">
                                      <p:cBhvr additive="base">
                                        <p:cTn id="123" dur="3000"/>
                                        <p:tgtEl>
                                          <p:spTgt spid="5"/>
                                        </p:tgtEl>
                                        <p:attrNameLst>
                                          <p:attrName>ppt_y</p:attrName>
                                        </p:attrNameLst>
                                      </p:cBhvr>
                                      <p:tavLst>
                                        <p:tav tm="0">
                                          <p:val>
                                            <p:strVal val="ppt_y"/>
                                          </p:val>
                                        </p:tav>
                                        <p:tav tm="100000">
                                          <p:val>
                                            <p:strVal val="1+ppt_h/2"/>
                                          </p:val>
                                        </p:tav>
                                      </p:tavLst>
                                    </p:anim>
                                    <p:set>
                                      <p:cBhvr>
                                        <p:cTn id="124" dur="1" fill="hold">
                                          <p:stCondLst>
                                            <p:cond delay="2999"/>
                                          </p:stCondLst>
                                        </p:cTn>
                                        <p:tgtEl>
                                          <p:spTgt spid="5"/>
                                        </p:tgtEl>
                                        <p:attrNameLst>
                                          <p:attrName>style.visibility</p:attrName>
                                        </p:attrNameLst>
                                      </p:cBhvr>
                                      <p:to>
                                        <p:strVal val="hidden"/>
                                      </p:to>
                                    </p:set>
                                  </p:childTnLst>
                                </p:cTn>
                              </p:par>
                              <p:par>
                                <p:cTn id="125" presetID="2" presetClass="exit" presetSubtype="4" fill="hold" grpId="2" nodeType="withEffect">
                                  <p:stCondLst>
                                    <p:cond delay="0"/>
                                  </p:stCondLst>
                                  <p:childTnLst>
                                    <p:anim calcmode="lin" valueType="num">
                                      <p:cBhvr additive="base">
                                        <p:cTn id="126" dur="3000"/>
                                        <p:tgtEl>
                                          <p:spTgt spid="6"/>
                                        </p:tgtEl>
                                        <p:attrNameLst>
                                          <p:attrName>ppt_x</p:attrName>
                                        </p:attrNameLst>
                                      </p:cBhvr>
                                      <p:tavLst>
                                        <p:tav tm="0">
                                          <p:val>
                                            <p:strVal val="ppt_x"/>
                                          </p:val>
                                        </p:tav>
                                        <p:tav tm="100000">
                                          <p:val>
                                            <p:strVal val="ppt_x"/>
                                          </p:val>
                                        </p:tav>
                                      </p:tavLst>
                                    </p:anim>
                                    <p:anim calcmode="lin" valueType="num">
                                      <p:cBhvr additive="base">
                                        <p:cTn id="127" dur="3000"/>
                                        <p:tgtEl>
                                          <p:spTgt spid="6"/>
                                        </p:tgtEl>
                                        <p:attrNameLst>
                                          <p:attrName>ppt_y</p:attrName>
                                        </p:attrNameLst>
                                      </p:cBhvr>
                                      <p:tavLst>
                                        <p:tav tm="0">
                                          <p:val>
                                            <p:strVal val="ppt_y"/>
                                          </p:val>
                                        </p:tav>
                                        <p:tav tm="100000">
                                          <p:val>
                                            <p:strVal val="1+ppt_h/2"/>
                                          </p:val>
                                        </p:tav>
                                      </p:tavLst>
                                    </p:anim>
                                    <p:set>
                                      <p:cBhvr>
                                        <p:cTn id="128" dur="1" fill="hold">
                                          <p:stCondLst>
                                            <p:cond delay="2999"/>
                                          </p:stCondLst>
                                        </p:cTn>
                                        <p:tgtEl>
                                          <p:spTgt spid="6"/>
                                        </p:tgtEl>
                                        <p:attrNameLst>
                                          <p:attrName>style.visibility</p:attrName>
                                        </p:attrNameLst>
                                      </p:cBhvr>
                                      <p:to>
                                        <p:strVal val="hidden"/>
                                      </p:to>
                                    </p:set>
                                  </p:childTnLst>
                                </p:cTn>
                              </p:par>
                              <p:par>
                                <p:cTn id="129" presetID="2" presetClass="exit" presetSubtype="4" fill="hold" grpId="2" nodeType="withEffect">
                                  <p:stCondLst>
                                    <p:cond delay="0"/>
                                  </p:stCondLst>
                                  <p:childTnLst>
                                    <p:anim calcmode="lin" valueType="num">
                                      <p:cBhvr additive="base">
                                        <p:cTn id="130" dur="3000"/>
                                        <p:tgtEl>
                                          <p:spTgt spid="7"/>
                                        </p:tgtEl>
                                        <p:attrNameLst>
                                          <p:attrName>ppt_x</p:attrName>
                                        </p:attrNameLst>
                                      </p:cBhvr>
                                      <p:tavLst>
                                        <p:tav tm="0">
                                          <p:val>
                                            <p:strVal val="ppt_x"/>
                                          </p:val>
                                        </p:tav>
                                        <p:tav tm="100000">
                                          <p:val>
                                            <p:strVal val="ppt_x"/>
                                          </p:val>
                                        </p:tav>
                                      </p:tavLst>
                                    </p:anim>
                                    <p:anim calcmode="lin" valueType="num">
                                      <p:cBhvr additive="base">
                                        <p:cTn id="131" dur="3000"/>
                                        <p:tgtEl>
                                          <p:spTgt spid="7"/>
                                        </p:tgtEl>
                                        <p:attrNameLst>
                                          <p:attrName>ppt_y</p:attrName>
                                        </p:attrNameLst>
                                      </p:cBhvr>
                                      <p:tavLst>
                                        <p:tav tm="0">
                                          <p:val>
                                            <p:strVal val="ppt_y"/>
                                          </p:val>
                                        </p:tav>
                                        <p:tav tm="100000">
                                          <p:val>
                                            <p:strVal val="1+ppt_h/2"/>
                                          </p:val>
                                        </p:tav>
                                      </p:tavLst>
                                    </p:anim>
                                    <p:set>
                                      <p:cBhvr>
                                        <p:cTn id="132" dur="1" fill="hold">
                                          <p:stCondLst>
                                            <p:cond delay="2999"/>
                                          </p:stCondLst>
                                        </p:cTn>
                                        <p:tgtEl>
                                          <p:spTgt spid="7"/>
                                        </p:tgtEl>
                                        <p:attrNameLst>
                                          <p:attrName>style.visibility</p:attrName>
                                        </p:attrNameLst>
                                      </p:cBhvr>
                                      <p:to>
                                        <p:strVal val="hidden"/>
                                      </p:to>
                                    </p:set>
                                  </p:childTnLst>
                                </p:cTn>
                              </p:par>
                              <p:par>
                                <p:cTn id="133" presetID="2" presetClass="exit" presetSubtype="4" fill="hold" grpId="2" nodeType="withEffect">
                                  <p:stCondLst>
                                    <p:cond delay="0"/>
                                  </p:stCondLst>
                                  <p:childTnLst>
                                    <p:anim calcmode="lin" valueType="num">
                                      <p:cBhvr additive="base">
                                        <p:cTn id="134" dur="3000"/>
                                        <p:tgtEl>
                                          <p:spTgt spid="8"/>
                                        </p:tgtEl>
                                        <p:attrNameLst>
                                          <p:attrName>ppt_x</p:attrName>
                                        </p:attrNameLst>
                                      </p:cBhvr>
                                      <p:tavLst>
                                        <p:tav tm="0">
                                          <p:val>
                                            <p:strVal val="ppt_x"/>
                                          </p:val>
                                        </p:tav>
                                        <p:tav tm="100000">
                                          <p:val>
                                            <p:strVal val="ppt_x"/>
                                          </p:val>
                                        </p:tav>
                                      </p:tavLst>
                                    </p:anim>
                                    <p:anim calcmode="lin" valueType="num">
                                      <p:cBhvr additive="base">
                                        <p:cTn id="135" dur="3000"/>
                                        <p:tgtEl>
                                          <p:spTgt spid="8"/>
                                        </p:tgtEl>
                                        <p:attrNameLst>
                                          <p:attrName>ppt_y</p:attrName>
                                        </p:attrNameLst>
                                      </p:cBhvr>
                                      <p:tavLst>
                                        <p:tav tm="0">
                                          <p:val>
                                            <p:strVal val="ppt_y"/>
                                          </p:val>
                                        </p:tav>
                                        <p:tav tm="100000">
                                          <p:val>
                                            <p:strVal val="1+ppt_h/2"/>
                                          </p:val>
                                        </p:tav>
                                      </p:tavLst>
                                    </p:anim>
                                    <p:set>
                                      <p:cBhvr>
                                        <p:cTn id="136" dur="1" fill="hold">
                                          <p:stCondLst>
                                            <p:cond delay="2999"/>
                                          </p:stCondLst>
                                        </p:cTn>
                                        <p:tgtEl>
                                          <p:spTgt spid="8"/>
                                        </p:tgtEl>
                                        <p:attrNameLst>
                                          <p:attrName>style.visibility</p:attrName>
                                        </p:attrNameLst>
                                      </p:cBhvr>
                                      <p:to>
                                        <p:strVal val="hidden"/>
                                      </p:to>
                                    </p:set>
                                  </p:childTnLst>
                                </p:cTn>
                              </p:par>
                              <p:par>
                                <p:cTn id="137" presetID="2" presetClass="exit" presetSubtype="4" fill="hold" grpId="2" nodeType="withEffect">
                                  <p:stCondLst>
                                    <p:cond delay="0"/>
                                  </p:stCondLst>
                                  <p:childTnLst>
                                    <p:anim calcmode="lin" valueType="num">
                                      <p:cBhvr additive="base">
                                        <p:cTn id="138" dur="3000"/>
                                        <p:tgtEl>
                                          <p:spTgt spid="9"/>
                                        </p:tgtEl>
                                        <p:attrNameLst>
                                          <p:attrName>ppt_x</p:attrName>
                                        </p:attrNameLst>
                                      </p:cBhvr>
                                      <p:tavLst>
                                        <p:tav tm="0">
                                          <p:val>
                                            <p:strVal val="ppt_x"/>
                                          </p:val>
                                        </p:tav>
                                        <p:tav tm="100000">
                                          <p:val>
                                            <p:strVal val="ppt_x"/>
                                          </p:val>
                                        </p:tav>
                                      </p:tavLst>
                                    </p:anim>
                                    <p:anim calcmode="lin" valueType="num">
                                      <p:cBhvr additive="base">
                                        <p:cTn id="139" dur="3000"/>
                                        <p:tgtEl>
                                          <p:spTgt spid="9"/>
                                        </p:tgtEl>
                                        <p:attrNameLst>
                                          <p:attrName>ppt_y</p:attrName>
                                        </p:attrNameLst>
                                      </p:cBhvr>
                                      <p:tavLst>
                                        <p:tav tm="0">
                                          <p:val>
                                            <p:strVal val="ppt_y"/>
                                          </p:val>
                                        </p:tav>
                                        <p:tav tm="100000">
                                          <p:val>
                                            <p:strVal val="1+ppt_h/2"/>
                                          </p:val>
                                        </p:tav>
                                      </p:tavLst>
                                    </p:anim>
                                    <p:set>
                                      <p:cBhvr>
                                        <p:cTn id="140" dur="1" fill="hold">
                                          <p:stCondLst>
                                            <p:cond delay="2999"/>
                                          </p:stCondLst>
                                        </p:cTn>
                                        <p:tgtEl>
                                          <p:spTgt spid="9"/>
                                        </p:tgtEl>
                                        <p:attrNameLst>
                                          <p:attrName>style.visibility</p:attrName>
                                        </p:attrNameLst>
                                      </p:cBhvr>
                                      <p:to>
                                        <p:strVal val="hidden"/>
                                      </p:to>
                                    </p:set>
                                  </p:childTnLst>
                                </p:cTn>
                              </p:par>
                              <p:par>
                                <p:cTn id="141" presetID="2" presetClass="exit" presetSubtype="4" fill="hold" grpId="2" nodeType="withEffect">
                                  <p:stCondLst>
                                    <p:cond delay="0"/>
                                  </p:stCondLst>
                                  <p:childTnLst>
                                    <p:anim calcmode="lin" valueType="num">
                                      <p:cBhvr additive="base">
                                        <p:cTn id="142" dur="3000"/>
                                        <p:tgtEl>
                                          <p:spTgt spid="10"/>
                                        </p:tgtEl>
                                        <p:attrNameLst>
                                          <p:attrName>ppt_x</p:attrName>
                                        </p:attrNameLst>
                                      </p:cBhvr>
                                      <p:tavLst>
                                        <p:tav tm="0">
                                          <p:val>
                                            <p:strVal val="ppt_x"/>
                                          </p:val>
                                        </p:tav>
                                        <p:tav tm="100000">
                                          <p:val>
                                            <p:strVal val="ppt_x"/>
                                          </p:val>
                                        </p:tav>
                                      </p:tavLst>
                                    </p:anim>
                                    <p:anim calcmode="lin" valueType="num">
                                      <p:cBhvr additive="base">
                                        <p:cTn id="143" dur="3000"/>
                                        <p:tgtEl>
                                          <p:spTgt spid="10"/>
                                        </p:tgtEl>
                                        <p:attrNameLst>
                                          <p:attrName>ppt_y</p:attrName>
                                        </p:attrNameLst>
                                      </p:cBhvr>
                                      <p:tavLst>
                                        <p:tav tm="0">
                                          <p:val>
                                            <p:strVal val="ppt_y"/>
                                          </p:val>
                                        </p:tav>
                                        <p:tav tm="100000">
                                          <p:val>
                                            <p:strVal val="1+ppt_h/2"/>
                                          </p:val>
                                        </p:tav>
                                      </p:tavLst>
                                    </p:anim>
                                    <p:set>
                                      <p:cBhvr>
                                        <p:cTn id="144" dur="1" fill="hold">
                                          <p:stCondLst>
                                            <p:cond delay="2999"/>
                                          </p:stCondLst>
                                        </p:cTn>
                                        <p:tgtEl>
                                          <p:spTgt spid="10"/>
                                        </p:tgtEl>
                                        <p:attrNameLst>
                                          <p:attrName>style.visibility</p:attrName>
                                        </p:attrNameLst>
                                      </p:cBhvr>
                                      <p:to>
                                        <p:strVal val="hidden"/>
                                      </p:to>
                                    </p:set>
                                  </p:childTnLst>
                                </p:cTn>
                              </p:par>
                              <p:par>
                                <p:cTn id="145" presetID="2" presetClass="exit" presetSubtype="4" fill="hold" grpId="2" nodeType="withEffect">
                                  <p:stCondLst>
                                    <p:cond delay="0"/>
                                  </p:stCondLst>
                                  <p:childTnLst>
                                    <p:anim calcmode="lin" valueType="num">
                                      <p:cBhvr additive="base">
                                        <p:cTn id="146" dur="3000"/>
                                        <p:tgtEl>
                                          <p:spTgt spid="11"/>
                                        </p:tgtEl>
                                        <p:attrNameLst>
                                          <p:attrName>ppt_x</p:attrName>
                                        </p:attrNameLst>
                                      </p:cBhvr>
                                      <p:tavLst>
                                        <p:tav tm="0">
                                          <p:val>
                                            <p:strVal val="ppt_x"/>
                                          </p:val>
                                        </p:tav>
                                        <p:tav tm="100000">
                                          <p:val>
                                            <p:strVal val="ppt_x"/>
                                          </p:val>
                                        </p:tav>
                                      </p:tavLst>
                                    </p:anim>
                                    <p:anim calcmode="lin" valueType="num">
                                      <p:cBhvr additive="base">
                                        <p:cTn id="147" dur="3000"/>
                                        <p:tgtEl>
                                          <p:spTgt spid="11"/>
                                        </p:tgtEl>
                                        <p:attrNameLst>
                                          <p:attrName>ppt_y</p:attrName>
                                        </p:attrNameLst>
                                      </p:cBhvr>
                                      <p:tavLst>
                                        <p:tav tm="0">
                                          <p:val>
                                            <p:strVal val="ppt_y"/>
                                          </p:val>
                                        </p:tav>
                                        <p:tav tm="100000">
                                          <p:val>
                                            <p:strVal val="1+ppt_h/2"/>
                                          </p:val>
                                        </p:tav>
                                      </p:tavLst>
                                    </p:anim>
                                    <p:set>
                                      <p:cBhvr>
                                        <p:cTn id="148" dur="1" fill="hold">
                                          <p:stCondLst>
                                            <p:cond delay="2999"/>
                                          </p:stCondLst>
                                        </p:cTn>
                                        <p:tgtEl>
                                          <p:spTgt spid="11"/>
                                        </p:tgtEl>
                                        <p:attrNameLst>
                                          <p:attrName>style.visibility</p:attrName>
                                        </p:attrNameLst>
                                      </p:cBhvr>
                                      <p:to>
                                        <p:strVal val="hidden"/>
                                      </p:to>
                                    </p:set>
                                  </p:childTnLst>
                                </p:cTn>
                              </p:par>
                              <p:par>
                                <p:cTn id="149" presetID="2" presetClass="exit" presetSubtype="4" fill="hold" grpId="2" nodeType="withEffect">
                                  <p:stCondLst>
                                    <p:cond delay="0"/>
                                  </p:stCondLst>
                                  <p:childTnLst>
                                    <p:anim calcmode="lin" valueType="num">
                                      <p:cBhvr additive="base">
                                        <p:cTn id="150" dur="3000"/>
                                        <p:tgtEl>
                                          <p:spTgt spid="12"/>
                                        </p:tgtEl>
                                        <p:attrNameLst>
                                          <p:attrName>ppt_x</p:attrName>
                                        </p:attrNameLst>
                                      </p:cBhvr>
                                      <p:tavLst>
                                        <p:tav tm="0">
                                          <p:val>
                                            <p:strVal val="ppt_x"/>
                                          </p:val>
                                        </p:tav>
                                        <p:tav tm="100000">
                                          <p:val>
                                            <p:strVal val="ppt_x"/>
                                          </p:val>
                                        </p:tav>
                                      </p:tavLst>
                                    </p:anim>
                                    <p:anim calcmode="lin" valueType="num">
                                      <p:cBhvr additive="base">
                                        <p:cTn id="151" dur="3000"/>
                                        <p:tgtEl>
                                          <p:spTgt spid="12"/>
                                        </p:tgtEl>
                                        <p:attrNameLst>
                                          <p:attrName>ppt_y</p:attrName>
                                        </p:attrNameLst>
                                      </p:cBhvr>
                                      <p:tavLst>
                                        <p:tav tm="0">
                                          <p:val>
                                            <p:strVal val="ppt_y"/>
                                          </p:val>
                                        </p:tav>
                                        <p:tav tm="100000">
                                          <p:val>
                                            <p:strVal val="1+ppt_h/2"/>
                                          </p:val>
                                        </p:tav>
                                      </p:tavLst>
                                    </p:anim>
                                    <p:set>
                                      <p:cBhvr>
                                        <p:cTn id="152" dur="1" fill="hold">
                                          <p:stCondLst>
                                            <p:cond delay="2999"/>
                                          </p:stCondLst>
                                        </p:cTn>
                                        <p:tgtEl>
                                          <p:spTgt spid="12"/>
                                        </p:tgtEl>
                                        <p:attrNameLst>
                                          <p:attrName>style.visibility</p:attrName>
                                        </p:attrNameLst>
                                      </p:cBhvr>
                                      <p:to>
                                        <p:strVal val="hidden"/>
                                      </p:to>
                                    </p:set>
                                  </p:childTnLst>
                                </p:cTn>
                              </p:par>
                              <p:par>
                                <p:cTn id="153" presetID="2" presetClass="exit" presetSubtype="4" fill="hold" grpId="2" nodeType="withEffect">
                                  <p:stCondLst>
                                    <p:cond delay="0"/>
                                  </p:stCondLst>
                                  <p:childTnLst>
                                    <p:anim calcmode="lin" valueType="num">
                                      <p:cBhvr additive="base">
                                        <p:cTn id="154" dur="3000"/>
                                        <p:tgtEl>
                                          <p:spTgt spid="13"/>
                                        </p:tgtEl>
                                        <p:attrNameLst>
                                          <p:attrName>ppt_x</p:attrName>
                                        </p:attrNameLst>
                                      </p:cBhvr>
                                      <p:tavLst>
                                        <p:tav tm="0">
                                          <p:val>
                                            <p:strVal val="ppt_x"/>
                                          </p:val>
                                        </p:tav>
                                        <p:tav tm="100000">
                                          <p:val>
                                            <p:strVal val="ppt_x"/>
                                          </p:val>
                                        </p:tav>
                                      </p:tavLst>
                                    </p:anim>
                                    <p:anim calcmode="lin" valueType="num">
                                      <p:cBhvr additive="base">
                                        <p:cTn id="155" dur="3000"/>
                                        <p:tgtEl>
                                          <p:spTgt spid="13"/>
                                        </p:tgtEl>
                                        <p:attrNameLst>
                                          <p:attrName>ppt_y</p:attrName>
                                        </p:attrNameLst>
                                      </p:cBhvr>
                                      <p:tavLst>
                                        <p:tav tm="0">
                                          <p:val>
                                            <p:strVal val="ppt_y"/>
                                          </p:val>
                                        </p:tav>
                                        <p:tav tm="100000">
                                          <p:val>
                                            <p:strVal val="1+ppt_h/2"/>
                                          </p:val>
                                        </p:tav>
                                      </p:tavLst>
                                    </p:anim>
                                    <p:set>
                                      <p:cBhvr>
                                        <p:cTn id="156" dur="1" fill="hold">
                                          <p:stCondLst>
                                            <p:cond delay="2999"/>
                                          </p:stCondLst>
                                        </p:cTn>
                                        <p:tgtEl>
                                          <p:spTgt spid="13"/>
                                        </p:tgtEl>
                                        <p:attrNameLst>
                                          <p:attrName>style.visibility</p:attrName>
                                        </p:attrNameLst>
                                      </p:cBhvr>
                                      <p:to>
                                        <p:strVal val="hidden"/>
                                      </p:to>
                                    </p:set>
                                  </p:childTnLst>
                                </p:cTn>
                              </p:par>
                              <p:par>
                                <p:cTn id="157" presetID="2" presetClass="exit" presetSubtype="4" fill="hold" grpId="2" nodeType="withEffect">
                                  <p:stCondLst>
                                    <p:cond delay="0"/>
                                  </p:stCondLst>
                                  <p:childTnLst>
                                    <p:anim calcmode="lin" valueType="num">
                                      <p:cBhvr additive="base">
                                        <p:cTn id="158" dur="3000"/>
                                        <p:tgtEl>
                                          <p:spTgt spid="14"/>
                                        </p:tgtEl>
                                        <p:attrNameLst>
                                          <p:attrName>ppt_x</p:attrName>
                                        </p:attrNameLst>
                                      </p:cBhvr>
                                      <p:tavLst>
                                        <p:tav tm="0">
                                          <p:val>
                                            <p:strVal val="ppt_x"/>
                                          </p:val>
                                        </p:tav>
                                        <p:tav tm="100000">
                                          <p:val>
                                            <p:strVal val="ppt_x"/>
                                          </p:val>
                                        </p:tav>
                                      </p:tavLst>
                                    </p:anim>
                                    <p:anim calcmode="lin" valueType="num">
                                      <p:cBhvr additive="base">
                                        <p:cTn id="159" dur="3000"/>
                                        <p:tgtEl>
                                          <p:spTgt spid="14"/>
                                        </p:tgtEl>
                                        <p:attrNameLst>
                                          <p:attrName>ppt_y</p:attrName>
                                        </p:attrNameLst>
                                      </p:cBhvr>
                                      <p:tavLst>
                                        <p:tav tm="0">
                                          <p:val>
                                            <p:strVal val="ppt_y"/>
                                          </p:val>
                                        </p:tav>
                                        <p:tav tm="100000">
                                          <p:val>
                                            <p:strVal val="1+ppt_h/2"/>
                                          </p:val>
                                        </p:tav>
                                      </p:tavLst>
                                    </p:anim>
                                    <p:set>
                                      <p:cBhvr>
                                        <p:cTn id="160" dur="1" fill="hold">
                                          <p:stCondLst>
                                            <p:cond delay="2999"/>
                                          </p:stCondLst>
                                        </p:cTn>
                                        <p:tgtEl>
                                          <p:spTgt spid="14"/>
                                        </p:tgtEl>
                                        <p:attrNameLst>
                                          <p:attrName>style.visibility</p:attrName>
                                        </p:attrNameLst>
                                      </p:cBhvr>
                                      <p:to>
                                        <p:strVal val="hidden"/>
                                      </p:to>
                                    </p:set>
                                  </p:childTnLst>
                                </p:cTn>
                              </p:par>
                              <p:par>
                                <p:cTn id="161" presetID="2" presetClass="exit" presetSubtype="4" fill="hold" grpId="2" nodeType="withEffect">
                                  <p:stCondLst>
                                    <p:cond delay="0"/>
                                  </p:stCondLst>
                                  <p:childTnLst>
                                    <p:anim calcmode="lin" valueType="num">
                                      <p:cBhvr additive="base">
                                        <p:cTn id="162" dur="3000"/>
                                        <p:tgtEl>
                                          <p:spTgt spid="15"/>
                                        </p:tgtEl>
                                        <p:attrNameLst>
                                          <p:attrName>ppt_x</p:attrName>
                                        </p:attrNameLst>
                                      </p:cBhvr>
                                      <p:tavLst>
                                        <p:tav tm="0">
                                          <p:val>
                                            <p:strVal val="ppt_x"/>
                                          </p:val>
                                        </p:tav>
                                        <p:tav tm="100000">
                                          <p:val>
                                            <p:strVal val="ppt_x"/>
                                          </p:val>
                                        </p:tav>
                                      </p:tavLst>
                                    </p:anim>
                                    <p:anim calcmode="lin" valueType="num">
                                      <p:cBhvr additive="base">
                                        <p:cTn id="163" dur="3000"/>
                                        <p:tgtEl>
                                          <p:spTgt spid="15"/>
                                        </p:tgtEl>
                                        <p:attrNameLst>
                                          <p:attrName>ppt_y</p:attrName>
                                        </p:attrNameLst>
                                      </p:cBhvr>
                                      <p:tavLst>
                                        <p:tav tm="0">
                                          <p:val>
                                            <p:strVal val="ppt_y"/>
                                          </p:val>
                                        </p:tav>
                                        <p:tav tm="100000">
                                          <p:val>
                                            <p:strVal val="1+ppt_h/2"/>
                                          </p:val>
                                        </p:tav>
                                      </p:tavLst>
                                    </p:anim>
                                    <p:set>
                                      <p:cBhvr>
                                        <p:cTn id="164" dur="1" fill="hold">
                                          <p:stCondLst>
                                            <p:cond delay="2999"/>
                                          </p:stCondLst>
                                        </p:cTn>
                                        <p:tgtEl>
                                          <p:spTgt spid="15"/>
                                        </p:tgtEl>
                                        <p:attrNameLst>
                                          <p:attrName>style.visibility</p:attrName>
                                        </p:attrNameLst>
                                      </p:cBhvr>
                                      <p:to>
                                        <p:strVal val="hidden"/>
                                      </p:to>
                                    </p:set>
                                  </p:childTnLst>
                                </p:cTn>
                              </p:par>
                              <p:par>
                                <p:cTn id="165" presetID="2" presetClass="exit" presetSubtype="4" fill="hold" grpId="2" nodeType="withEffect">
                                  <p:stCondLst>
                                    <p:cond delay="0"/>
                                  </p:stCondLst>
                                  <p:childTnLst>
                                    <p:anim calcmode="lin" valueType="num">
                                      <p:cBhvr additive="base">
                                        <p:cTn id="166" dur="3000"/>
                                        <p:tgtEl>
                                          <p:spTgt spid="16"/>
                                        </p:tgtEl>
                                        <p:attrNameLst>
                                          <p:attrName>ppt_x</p:attrName>
                                        </p:attrNameLst>
                                      </p:cBhvr>
                                      <p:tavLst>
                                        <p:tav tm="0">
                                          <p:val>
                                            <p:strVal val="ppt_x"/>
                                          </p:val>
                                        </p:tav>
                                        <p:tav tm="100000">
                                          <p:val>
                                            <p:strVal val="ppt_x"/>
                                          </p:val>
                                        </p:tav>
                                      </p:tavLst>
                                    </p:anim>
                                    <p:anim calcmode="lin" valueType="num">
                                      <p:cBhvr additive="base">
                                        <p:cTn id="167" dur="3000"/>
                                        <p:tgtEl>
                                          <p:spTgt spid="16"/>
                                        </p:tgtEl>
                                        <p:attrNameLst>
                                          <p:attrName>ppt_y</p:attrName>
                                        </p:attrNameLst>
                                      </p:cBhvr>
                                      <p:tavLst>
                                        <p:tav tm="0">
                                          <p:val>
                                            <p:strVal val="ppt_y"/>
                                          </p:val>
                                        </p:tav>
                                        <p:tav tm="100000">
                                          <p:val>
                                            <p:strVal val="1+ppt_h/2"/>
                                          </p:val>
                                        </p:tav>
                                      </p:tavLst>
                                    </p:anim>
                                    <p:set>
                                      <p:cBhvr>
                                        <p:cTn id="168" dur="1" fill="hold">
                                          <p:stCondLst>
                                            <p:cond delay="2999"/>
                                          </p:stCondLst>
                                        </p:cTn>
                                        <p:tgtEl>
                                          <p:spTgt spid="16"/>
                                        </p:tgtEl>
                                        <p:attrNameLst>
                                          <p:attrName>style.visibility</p:attrName>
                                        </p:attrNameLst>
                                      </p:cBhvr>
                                      <p:to>
                                        <p:strVal val="hidden"/>
                                      </p:to>
                                    </p:set>
                                  </p:childTnLst>
                                </p:cTn>
                              </p:par>
                              <p:par>
                                <p:cTn id="169" presetID="2" presetClass="exit" presetSubtype="4" fill="hold" grpId="2" nodeType="withEffect">
                                  <p:stCondLst>
                                    <p:cond delay="0"/>
                                  </p:stCondLst>
                                  <p:childTnLst>
                                    <p:anim calcmode="lin" valueType="num">
                                      <p:cBhvr additive="base">
                                        <p:cTn id="170" dur="3000"/>
                                        <p:tgtEl>
                                          <p:spTgt spid="17"/>
                                        </p:tgtEl>
                                        <p:attrNameLst>
                                          <p:attrName>ppt_x</p:attrName>
                                        </p:attrNameLst>
                                      </p:cBhvr>
                                      <p:tavLst>
                                        <p:tav tm="0">
                                          <p:val>
                                            <p:strVal val="ppt_x"/>
                                          </p:val>
                                        </p:tav>
                                        <p:tav tm="100000">
                                          <p:val>
                                            <p:strVal val="ppt_x"/>
                                          </p:val>
                                        </p:tav>
                                      </p:tavLst>
                                    </p:anim>
                                    <p:anim calcmode="lin" valueType="num">
                                      <p:cBhvr additive="base">
                                        <p:cTn id="171" dur="3000"/>
                                        <p:tgtEl>
                                          <p:spTgt spid="17"/>
                                        </p:tgtEl>
                                        <p:attrNameLst>
                                          <p:attrName>ppt_y</p:attrName>
                                        </p:attrNameLst>
                                      </p:cBhvr>
                                      <p:tavLst>
                                        <p:tav tm="0">
                                          <p:val>
                                            <p:strVal val="ppt_y"/>
                                          </p:val>
                                        </p:tav>
                                        <p:tav tm="100000">
                                          <p:val>
                                            <p:strVal val="1+ppt_h/2"/>
                                          </p:val>
                                        </p:tav>
                                      </p:tavLst>
                                    </p:anim>
                                    <p:set>
                                      <p:cBhvr>
                                        <p:cTn id="172" dur="1" fill="hold">
                                          <p:stCondLst>
                                            <p:cond delay="2999"/>
                                          </p:stCondLst>
                                        </p:cTn>
                                        <p:tgtEl>
                                          <p:spTgt spid="17"/>
                                        </p:tgtEl>
                                        <p:attrNameLst>
                                          <p:attrName>style.visibility</p:attrName>
                                        </p:attrNameLst>
                                      </p:cBhvr>
                                      <p:to>
                                        <p:strVal val="hidden"/>
                                      </p:to>
                                    </p:set>
                                  </p:childTnLst>
                                </p:cTn>
                              </p:par>
                              <p:par>
                                <p:cTn id="173" presetID="2" presetClass="exit" presetSubtype="4" fill="hold" grpId="2" nodeType="withEffect">
                                  <p:stCondLst>
                                    <p:cond delay="0"/>
                                  </p:stCondLst>
                                  <p:childTnLst>
                                    <p:anim calcmode="lin" valueType="num">
                                      <p:cBhvr additive="base">
                                        <p:cTn id="174" dur="3000"/>
                                        <p:tgtEl>
                                          <p:spTgt spid="18"/>
                                        </p:tgtEl>
                                        <p:attrNameLst>
                                          <p:attrName>ppt_x</p:attrName>
                                        </p:attrNameLst>
                                      </p:cBhvr>
                                      <p:tavLst>
                                        <p:tav tm="0">
                                          <p:val>
                                            <p:strVal val="ppt_x"/>
                                          </p:val>
                                        </p:tav>
                                        <p:tav tm="100000">
                                          <p:val>
                                            <p:strVal val="ppt_x"/>
                                          </p:val>
                                        </p:tav>
                                      </p:tavLst>
                                    </p:anim>
                                    <p:anim calcmode="lin" valueType="num">
                                      <p:cBhvr additive="base">
                                        <p:cTn id="175" dur="3000"/>
                                        <p:tgtEl>
                                          <p:spTgt spid="18"/>
                                        </p:tgtEl>
                                        <p:attrNameLst>
                                          <p:attrName>ppt_y</p:attrName>
                                        </p:attrNameLst>
                                      </p:cBhvr>
                                      <p:tavLst>
                                        <p:tav tm="0">
                                          <p:val>
                                            <p:strVal val="ppt_y"/>
                                          </p:val>
                                        </p:tav>
                                        <p:tav tm="100000">
                                          <p:val>
                                            <p:strVal val="1+ppt_h/2"/>
                                          </p:val>
                                        </p:tav>
                                      </p:tavLst>
                                    </p:anim>
                                    <p:set>
                                      <p:cBhvr>
                                        <p:cTn id="176" dur="1" fill="hold">
                                          <p:stCondLst>
                                            <p:cond delay="2999"/>
                                          </p:stCondLst>
                                        </p:cTn>
                                        <p:tgtEl>
                                          <p:spTgt spid="18"/>
                                        </p:tgtEl>
                                        <p:attrNameLst>
                                          <p:attrName>style.visibility</p:attrName>
                                        </p:attrNameLst>
                                      </p:cBhvr>
                                      <p:to>
                                        <p:strVal val="hidden"/>
                                      </p:to>
                                    </p:set>
                                  </p:childTnLst>
                                </p:cTn>
                              </p:par>
                              <p:par>
                                <p:cTn id="177" presetID="2" presetClass="exit" presetSubtype="4" fill="hold" grpId="2" nodeType="withEffect">
                                  <p:stCondLst>
                                    <p:cond delay="0"/>
                                  </p:stCondLst>
                                  <p:childTnLst>
                                    <p:anim calcmode="lin" valueType="num">
                                      <p:cBhvr additive="base">
                                        <p:cTn id="178" dur="3000"/>
                                        <p:tgtEl>
                                          <p:spTgt spid="19"/>
                                        </p:tgtEl>
                                        <p:attrNameLst>
                                          <p:attrName>ppt_x</p:attrName>
                                        </p:attrNameLst>
                                      </p:cBhvr>
                                      <p:tavLst>
                                        <p:tav tm="0">
                                          <p:val>
                                            <p:strVal val="ppt_x"/>
                                          </p:val>
                                        </p:tav>
                                        <p:tav tm="100000">
                                          <p:val>
                                            <p:strVal val="ppt_x"/>
                                          </p:val>
                                        </p:tav>
                                      </p:tavLst>
                                    </p:anim>
                                    <p:anim calcmode="lin" valueType="num">
                                      <p:cBhvr additive="base">
                                        <p:cTn id="179" dur="3000"/>
                                        <p:tgtEl>
                                          <p:spTgt spid="19"/>
                                        </p:tgtEl>
                                        <p:attrNameLst>
                                          <p:attrName>ppt_y</p:attrName>
                                        </p:attrNameLst>
                                      </p:cBhvr>
                                      <p:tavLst>
                                        <p:tav tm="0">
                                          <p:val>
                                            <p:strVal val="ppt_y"/>
                                          </p:val>
                                        </p:tav>
                                        <p:tav tm="100000">
                                          <p:val>
                                            <p:strVal val="1+ppt_h/2"/>
                                          </p:val>
                                        </p:tav>
                                      </p:tavLst>
                                    </p:anim>
                                    <p:set>
                                      <p:cBhvr>
                                        <p:cTn id="180" dur="1" fill="hold">
                                          <p:stCondLst>
                                            <p:cond delay="2999"/>
                                          </p:stCondLst>
                                        </p:cTn>
                                        <p:tgtEl>
                                          <p:spTgt spid="19"/>
                                        </p:tgtEl>
                                        <p:attrNameLst>
                                          <p:attrName>style.visibility</p:attrName>
                                        </p:attrNameLst>
                                      </p:cBhvr>
                                      <p:to>
                                        <p:strVal val="hidden"/>
                                      </p:to>
                                    </p:set>
                                  </p:childTnLst>
                                </p:cTn>
                              </p:par>
                              <p:par>
                                <p:cTn id="181" presetID="2" presetClass="exit" presetSubtype="4" fill="hold" grpId="2" nodeType="withEffect">
                                  <p:stCondLst>
                                    <p:cond delay="0"/>
                                  </p:stCondLst>
                                  <p:childTnLst>
                                    <p:anim calcmode="lin" valueType="num">
                                      <p:cBhvr additive="base">
                                        <p:cTn id="182" dur="3000"/>
                                        <p:tgtEl>
                                          <p:spTgt spid="20"/>
                                        </p:tgtEl>
                                        <p:attrNameLst>
                                          <p:attrName>ppt_x</p:attrName>
                                        </p:attrNameLst>
                                      </p:cBhvr>
                                      <p:tavLst>
                                        <p:tav tm="0">
                                          <p:val>
                                            <p:strVal val="ppt_x"/>
                                          </p:val>
                                        </p:tav>
                                        <p:tav tm="100000">
                                          <p:val>
                                            <p:strVal val="ppt_x"/>
                                          </p:val>
                                        </p:tav>
                                      </p:tavLst>
                                    </p:anim>
                                    <p:anim calcmode="lin" valueType="num">
                                      <p:cBhvr additive="base">
                                        <p:cTn id="183" dur="3000"/>
                                        <p:tgtEl>
                                          <p:spTgt spid="20"/>
                                        </p:tgtEl>
                                        <p:attrNameLst>
                                          <p:attrName>ppt_y</p:attrName>
                                        </p:attrNameLst>
                                      </p:cBhvr>
                                      <p:tavLst>
                                        <p:tav tm="0">
                                          <p:val>
                                            <p:strVal val="ppt_y"/>
                                          </p:val>
                                        </p:tav>
                                        <p:tav tm="100000">
                                          <p:val>
                                            <p:strVal val="1+ppt_h/2"/>
                                          </p:val>
                                        </p:tav>
                                      </p:tavLst>
                                    </p:anim>
                                    <p:set>
                                      <p:cBhvr>
                                        <p:cTn id="184" dur="1" fill="hold">
                                          <p:stCondLst>
                                            <p:cond delay="2999"/>
                                          </p:stCondLst>
                                        </p:cTn>
                                        <p:tgtEl>
                                          <p:spTgt spid="20"/>
                                        </p:tgtEl>
                                        <p:attrNameLst>
                                          <p:attrName>style.visibility</p:attrName>
                                        </p:attrNameLst>
                                      </p:cBhvr>
                                      <p:to>
                                        <p:strVal val="hidden"/>
                                      </p:to>
                                    </p:set>
                                  </p:childTnLst>
                                </p:cTn>
                              </p:par>
                              <p:par>
                                <p:cTn id="185" presetID="20" presetClass="exit" presetSubtype="0" fill="hold" grpId="3" nodeType="withEffect">
                                  <p:stCondLst>
                                    <p:cond delay="0"/>
                                  </p:stCondLst>
                                  <p:childTnLst>
                                    <p:animEffect transition="out" filter="wedge">
                                      <p:cBhvr>
                                        <p:cTn id="186" dur="3000"/>
                                        <p:tgtEl>
                                          <p:spTgt spid="5"/>
                                        </p:tgtEl>
                                      </p:cBhvr>
                                    </p:animEffect>
                                    <p:set>
                                      <p:cBhvr>
                                        <p:cTn id="187" dur="1" fill="hold">
                                          <p:stCondLst>
                                            <p:cond delay="2999"/>
                                          </p:stCondLst>
                                        </p:cTn>
                                        <p:tgtEl>
                                          <p:spTgt spid="5"/>
                                        </p:tgtEl>
                                        <p:attrNameLst>
                                          <p:attrName>style.visibility</p:attrName>
                                        </p:attrNameLst>
                                      </p:cBhvr>
                                      <p:to>
                                        <p:strVal val="hidden"/>
                                      </p:to>
                                    </p:set>
                                  </p:childTnLst>
                                </p:cTn>
                              </p:par>
                              <p:par>
                                <p:cTn id="188" presetID="20" presetClass="exit" presetSubtype="0" fill="hold" grpId="3" nodeType="withEffect">
                                  <p:stCondLst>
                                    <p:cond delay="0"/>
                                  </p:stCondLst>
                                  <p:childTnLst>
                                    <p:animEffect transition="out" filter="wedge">
                                      <p:cBhvr>
                                        <p:cTn id="189" dur="3000"/>
                                        <p:tgtEl>
                                          <p:spTgt spid="6"/>
                                        </p:tgtEl>
                                      </p:cBhvr>
                                    </p:animEffect>
                                    <p:set>
                                      <p:cBhvr>
                                        <p:cTn id="190" dur="1" fill="hold">
                                          <p:stCondLst>
                                            <p:cond delay="2999"/>
                                          </p:stCondLst>
                                        </p:cTn>
                                        <p:tgtEl>
                                          <p:spTgt spid="6"/>
                                        </p:tgtEl>
                                        <p:attrNameLst>
                                          <p:attrName>style.visibility</p:attrName>
                                        </p:attrNameLst>
                                      </p:cBhvr>
                                      <p:to>
                                        <p:strVal val="hidden"/>
                                      </p:to>
                                    </p:set>
                                  </p:childTnLst>
                                </p:cTn>
                              </p:par>
                              <p:par>
                                <p:cTn id="191" presetID="20" presetClass="exit" presetSubtype="0" fill="hold" grpId="3" nodeType="withEffect">
                                  <p:stCondLst>
                                    <p:cond delay="0"/>
                                  </p:stCondLst>
                                  <p:childTnLst>
                                    <p:animEffect transition="out" filter="wedge">
                                      <p:cBhvr>
                                        <p:cTn id="192" dur="3000"/>
                                        <p:tgtEl>
                                          <p:spTgt spid="7"/>
                                        </p:tgtEl>
                                      </p:cBhvr>
                                    </p:animEffect>
                                    <p:set>
                                      <p:cBhvr>
                                        <p:cTn id="193" dur="1" fill="hold">
                                          <p:stCondLst>
                                            <p:cond delay="2999"/>
                                          </p:stCondLst>
                                        </p:cTn>
                                        <p:tgtEl>
                                          <p:spTgt spid="7"/>
                                        </p:tgtEl>
                                        <p:attrNameLst>
                                          <p:attrName>style.visibility</p:attrName>
                                        </p:attrNameLst>
                                      </p:cBhvr>
                                      <p:to>
                                        <p:strVal val="hidden"/>
                                      </p:to>
                                    </p:set>
                                  </p:childTnLst>
                                </p:cTn>
                              </p:par>
                              <p:par>
                                <p:cTn id="194" presetID="20" presetClass="exit" presetSubtype="0" fill="hold" grpId="3" nodeType="withEffect">
                                  <p:stCondLst>
                                    <p:cond delay="0"/>
                                  </p:stCondLst>
                                  <p:childTnLst>
                                    <p:animEffect transition="out" filter="wedge">
                                      <p:cBhvr>
                                        <p:cTn id="195" dur="3000"/>
                                        <p:tgtEl>
                                          <p:spTgt spid="8"/>
                                        </p:tgtEl>
                                      </p:cBhvr>
                                    </p:animEffect>
                                    <p:set>
                                      <p:cBhvr>
                                        <p:cTn id="196" dur="1" fill="hold">
                                          <p:stCondLst>
                                            <p:cond delay="2999"/>
                                          </p:stCondLst>
                                        </p:cTn>
                                        <p:tgtEl>
                                          <p:spTgt spid="8"/>
                                        </p:tgtEl>
                                        <p:attrNameLst>
                                          <p:attrName>style.visibility</p:attrName>
                                        </p:attrNameLst>
                                      </p:cBhvr>
                                      <p:to>
                                        <p:strVal val="hidden"/>
                                      </p:to>
                                    </p:set>
                                  </p:childTnLst>
                                </p:cTn>
                              </p:par>
                              <p:par>
                                <p:cTn id="197" presetID="20" presetClass="exit" presetSubtype="0" fill="hold" grpId="3" nodeType="withEffect">
                                  <p:stCondLst>
                                    <p:cond delay="0"/>
                                  </p:stCondLst>
                                  <p:childTnLst>
                                    <p:animEffect transition="out" filter="wedge">
                                      <p:cBhvr>
                                        <p:cTn id="198" dur="3000"/>
                                        <p:tgtEl>
                                          <p:spTgt spid="9"/>
                                        </p:tgtEl>
                                      </p:cBhvr>
                                    </p:animEffect>
                                    <p:set>
                                      <p:cBhvr>
                                        <p:cTn id="199" dur="1" fill="hold">
                                          <p:stCondLst>
                                            <p:cond delay="2999"/>
                                          </p:stCondLst>
                                        </p:cTn>
                                        <p:tgtEl>
                                          <p:spTgt spid="9"/>
                                        </p:tgtEl>
                                        <p:attrNameLst>
                                          <p:attrName>style.visibility</p:attrName>
                                        </p:attrNameLst>
                                      </p:cBhvr>
                                      <p:to>
                                        <p:strVal val="hidden"/>
                                      </p:to>
                                    </p:set>
                                  </p:childTnLst>
                                </p:cTn>
                              </p:par>
                              <p:par>
                                <p:cTn id="200" presetID="20" presetClass="exit" presetSubtype="0" fill="hold" grpId="3" nodeType="withEffect">
                                  <p:stCondLst>
                                    <p:cond delay="0"/>
                                  </p:stCondLst>
                                  <p:childTnLst>
                                    <p:animEffect transition="out" filter="wedge">
                                      <p:cBhvr>
                                        <p:cTn id="201" dur="3000"/>
                                        <p:tgtEl>
                                          <p:spTgt spid="10"/>
                                        </p:tgtEl>
                                      </p:cBhvr>
                                    </p:animEffect>
                                    <p:set>
                                      <p:cBhvr>
                                        <p:cTn id="202" dur="1" fill="hold">
                                          <p:stCondLst>
                                            <p:cond delay="2999"/>
                                          </p:stCondLst>
                                        </p:cTn>
                                        <p:tgtEl>
                                          <p:spTgt spid="10"/>
                                        </p:tgtEl>
                                        <p:attrNameLst>
                                          <p:attrName>style.visibility</p:attrName>
                                        </p:attrNameLst>
                                      </p:cBhvr>
                                      <p:to>
                                        <p:strVal val="hidden"/>
                                      </p:to>
                                    </p:set>
                                  </p:childTnLst>
                                </p:cTn>
                              </p:par>
                              <p:par>
                                <p:cTn id="203" presetID="20" presetClass="exit" presetSubtype="0" fill="hold" grpId="3" nodeType="withEffect">
                                  <p:stCondLst>
                                    <p:cond delay="0"/>
                                  </p:stCondLst>
                                  <p:childTnLst>
                                    <p:animEffect transition="out" filter="wedge">
                                      <p:cBhvr>
                                        <p:cTn id="204" dur="3000"/>
                                        <p:tgtEl>
                                          <p:spTgt spid="11"/>
                                        </p:tgtEl>
                                      </p:cBhvr>
                                    </p:animEffect>
                                    <p:set>
                                      <p:cBhvr>
                                        <p:cTn id="205" dur="1" fill="hold">
                                          <p:stCondLst>
                                            <p:cond delay="2999"/>
                                          </p:stCondLst>
                                        </p:cTn>
                                        <p:tgtEl>
                                          <p:spTgt spid="11"/>
                                        </p:tgtEl>
                                        <p:attrNameLst>
                                          <p:attrName>style.visibility</p:attrName>
                                        </p:attrNameLst>
                                      </p:cBhvr>
                                      <p:to>
                                        <p:strVal val="hidden"/>
                                      </p:to>
                                    </p:set>
                                  </p:childTnLst>
                                </p:cTn>
                              </p:par>
                              <p:par>
                                <p:cTn id="206" presetID="20" presetClass="exit" presetSubtype="0" fill="hold" grpId="3" nodeType="withEffect">
                                  <p:stCondLst>
                                    <p:cond delay="0"/>
                                  </p:stCondLst>
                                  <p:childTnLst>
                                    <p:animEffect transition="out" filter="wedge">
                                      <p:cBhvr>
                                        <p:cTn id="207" dur="3000"/>
                                        <p:tgtEl>
                                          <p:spTgt spid="12"/>
                                        </p:tgtEl>
                                      </p:cBhvr>
                                    </p:animEffect>
                                    <p:set>
                                      <p:cBhvr>
                                        <p:cTn id="208" dur="1" fill="hold">
                                          <p:stCondLst>
                                            <p:cond delay="2999"/>
                                          </p:stCondLst>
                                        </p:cTn>
                                        <p:tgtEl>
                                          <p:spTgt spid="12"/>
                                        </p:tgtEl>
                                        <p:attrNameLst>
                                          <p:attrName>style.visibility</p:attrName>
                                        </p:attrNameLst>
                                      </p:cBhvr>
                                      <p:to>
                                        <p:strVal val="hidden"/>
                                      </p:to>
                                    </p:set>
                                  </p:childTnLst>
                                </p:cTn>
                              </p:par>
                              <p:par>
                                <p:cTn id="209" presetID="20" presetClass="exit" presetSubtype="0" fill="hold" grpId="3" nodeType="withEffect">
                                  <p:stCondLst>
                                    <p:cond delay="0"/>
                                  </p:stCondLst>
                                  <p:childTnLst>
                                    <p:animEffect transition="out" filter="wedge">
                                      <p:cBhvr>
                                        <p:cTn id="210" dur="3000"/>
                                        <p:tgtEl>
                                          <p:spTgt spid="13"/>
                                        </p:tgtEl>
                                      </p:cBhvr>
                                    </p:animEffect>
                                    <p:set>
                                      <p:cBhvr>
                                        <p:cTn id="211" dur="1" fill="hold">
                                          <p:stCondLst>
                                            <p:cond delay="2999"/>
                                          </p:stCondLst>
                                        </p:cTn>
                                        <p:tgtEl>
                                          <p:spTgt spid="13"/>
                                        </p:tgtEl>
                                        <p:attrNameLst>
                                          <p:attrName>style.visibility</p:attrName>
                                        </p:attrNameLst>
                                      </p:cBhvr>
                                      <p:to>
                                        <p:strVal val="hidden"/>
                                      </p:to>
                                    </p:set>
                                  </p:childTnLst>
                                </p:cTn>
                              </p:par>
                              <p:par>
                                <p:cTn id="212" presetID="20" presetClass="exit" presetSubtype="0" fill="hold" grpId="3" nodeType="withEffect">
                                  <p:stCondLst>
                                    <p:cond delay="0"/>
                                  </p:stCondLst>
                                  <p:childTnLst>
                                    <p:animEffect transition="out" filter="wedge">
                                      <p:cBhvr>
                                        <p:cTn id="213" dur="3000"/>
                                        <p:tgtEl>
                                          <p:spTgt spid="14"/>
                                        </p:tgtEl>
                                      </p:cBhvr>
                                    </p:animEffect>
                                    <p:set>
                                      <p:cBhvr>
                                        <p:cTn id="214" dur="1" fill="hold">
                                          <p:stCondLst>
                                            <p:cond delay="2999"/>
                                          </p:stCondLst>
                                        </p:cTn>
                                        <p:tgtEl>
                                          <p:spTgt spid="14"/>
                                        </p:tgtEl>
                                        <p:attrNameLst>
                                          <p:attrName>style.visibility</p:attrName>
                                        </p:attrNameLst>
                                      </p:cBhvr>
                                      <p:to>
                                        <p:strVal val="hidden"/>
                                      </p:to>
                                    </p:set>
                                  </p:childTnLst>
                                </p:cTn>
                              </p:par>
                              <p:par>
                                <p:cTn id="215" presetID="20" presetClass="exit" presetSubtype="0" fill="hold" grpId="3" nodeType="withEffect">
                                  <p:stCondLst>
                                    <p:cond delay="0"/>
                                  </p:stCondLst>
                                  <p:childTnLst>
                                    <p:animEffect transition="out" filter="wedge">
                                      <p:cBhvr>
                                        <p:cTn id="216" dur="3000"/>
                                        <p:tgtEl>
                                          <p:spTgt spid="15"/>
                                        </p:tgtEl>
                                      </p:cBhvr>
                                    </p:animEffect>
                                    <p:set>
                                      <p:cBhvr>
                                        <p:cTn id="217" dur="1" fill="hold">
                                          <p:stCondLst>
                                            <p:cond delay="2999"/>
                                          </p:stCondLst>
                                        </p:cTn>
                                        <p:tgtEl>
                                          <p:spTgt spid="15"/>
                                        </p:tgtEl>
                                        <p:attrNameLst>
                                          <p:attrName>style.visibility</p:attrName>
                                        </p:attrNameLst>
                                      </p:cBhvr>
                                      <p:to>
                                        <p:strVal val="hidden"/>
                                      </p:to>
                                    </p:set>
                                  </p:childTnLst>
                                </p:cTn>
                              </p:par>
                              <p:par>
                                <p:cTn id="218" presetID="20" presetClass="exit" presetSubtype="0" fill="hold" grpId="3" nodeType="withEffect">
                                  <p:stCondLst>
                                    <p:cond delay="0"/>
                                  </p:stCondLst>
                                  <p:childTnLst>
                                    <p:animEffect transition="out" filter="wedge">
                                      <p:cBhvr>
                                        <p:cTn id="219" dur="3000"/>
                                        <p:tgtEl>
                                          <p:spTgt spid="16"/>
                                        </p:tgtEl>
                                      </p:cBhvr>
                                    </p:animEffect>
                                    <p:set>
                                      <p:cBhvr>
                                        <p:cTn id="220" dur="1" fill="hold">
                                          <p:stCondLst>
                                            <p:cond delay="2999"/>
                                          </p:stCondLst>
                                        </p:cTn>
                                        <p:tgtEl>
                                          <p:spTgt spid="16"/>
                                        </p:tgtEl>
                                        <p:attrNameLst>
                                          <p:attrName>style.visibility</p:attrName>
                                        </p:attrNameLst>
                                      </p:cBhvr>
                                      <p:to>
                                        <p:strVal val="hidden"/>
                                      </p:to>
                                    </p:set>
                                  </p:childTnLst>
                                </p:cTn>
                              </p:par>
                              <p:par>
                                <p:cTn id="221" presetID="20" presetClass="exit" presetSubtype="0" fill="hold" grpId="3" nodeType="withEffect">
                                  <p:stCondLst>
                                    <p:cond delay="0"/>
                                  </p:stCondLst>
                                  <p:childTnLst>
                                    <p:animEffect transition="out" filter="wedge">
                                      <p:cBhvr>
                                        <p:cTn id="222" dur="3000"/>
                                        <p:tgtEl>
                                          <p:spTgt spid="17"/>
                                        </p:tgtEl>
                                      </p:cBhvr>
                                    </p:animEffect>
                                    <p:set>
                                      <p:cBhvr>
                                        <p:cTn id="223" dur="1" fill="hold">
                                          <p:stCondLst>
                                            <p:cond delay="2999"/>
                                          </p:stCondLst>
                                        </p:cTn>
                                        <p:tgtEl>
                                          <p:spTgt spid="17"/>
                                        </p:tgtEl>
                                        <p:attrNameLst>
                                          <p:attrName>style.visibility</p:attrName>
                                        </p:attrNameLst>
                                      </p:cBhvr>
                                      <p:to>
                                        <p:strVal val="hidden"/>
                                      </p:to>
                                    </p:set>
                                  </p:childTnLst>
                                </p:cTn>
                              </p:par>
                              <p:par>
                                <p:cTn id="224" presetID="20" presetClass="exit" presetSubtype="0" fill="hold" grpId="3" nodeType="withEffect">
                                  <p:stCondLst>
                                    <p:cond delay="0"/>
                                  </p:stCondLst>
                                  <p:childTnLst>
                                    <p:animEffect transition="out" filter="wedge">
                                      <p:cBhvr>
                                        <p:cTn id="225" dur="3000"/>
                                        <p:tgtEl>
                                          <p:spTgt spid="18"/>
                                        </p:tgtEl>
                                      </p:cBhvr>
                                    </p:animEffect>
                                    <p:set>
                                      <p:cBhvr>
                                        <p:cTn id="226" dur="1" fill="hold">
                                          <p:stCondLst>
                                            <p:cond delay="2999"/>
                                          </p:stCondLst>
                                        </p:cTn>
                                        <p:tgtEl>
                                          <p:spTgt spid="18"/>
                                        </p:tgtEl>
                                        <p:attrNameLst>
                                          <p:attrName>style.visibility</p:attrName>
                                        </p:attrNameLst>
                                      </p:cBhvr>
                                      <p:to>
                                        <p:strVal val="hidden"/>
                                      </p:to>
                                    </p:set>
                                  </p:childTnLst>
                                </p:cTn>
                              </p:par>
                              <p:par>
                                <p:cTn id="227" presetID="20" presetClass="exit" presetSubtype="0" fill="hold" grpId="3" nodeType="withEffect">
                                  <p:stCondLst>
                                    <p:cond delay="0"/>
                                  </p:stCondLst>
                                  <p:childTnLst>
                                    <p:animEffect transition="out" filter="wedge">
                                      <p:cBhvr>
                                        <p:cTn id="228" dur="3000"/>
                                        <p:tgtEl>
                                          <p:spTgt spid="19"/>
                                        </p:tgtEl>
                                      </p:cBhvr>
                                    </p:animEffect>
                                    <p:set>
                                      <p:cBhvr>
                                        <p:cTn id="229" dur="1" fill="hold">
                                          <p:stCondLst>
                                            <p:cond delay="2999"/>
                                          </p:stCondLst>
                                        </p:cTn>
                                        <p:tgtEl>
                                          <p:spTgt spid="19"/>
                                        </p:tgtEl>
                                        <p:attrNameLst>
                                          <p:attrName>style.visibility</p:attrName>
                                        </p:attrNameLst>
                                      </p:cBhvr>
                                      <p:to>
                                        <p:strVal val="hidden"/>
                                      </p:to>
                                    </p:set>
                                  </p:childTnLst>
                                </p:cTn>
                              </p:par>
                              <p:par>
                                <p:cTn id="230" presetID="20" presetClass="exit" presetSubtype="0" fill="hold" grpId="3" nodeType="withEffect">
                                  <p:stCondLst>
                                    <p:cond delay="0"/>
                                  </p:stCondLst>
                                  <p:childTnLst>
                                    <p:animEffect transition="out" filter="wedge">
                                      <p:cBhvr>
                                        <p:cTn id="231" dur="3000"/>
                                        <p:tgtEl>
                                          <p:spTgt spid="20"/>
                                        </p:tgtEl>
                                      </p:cBhvr>
                                    </p:animEffect>
                                    <p:set>
                                      <p:cBhvr>
                                        <p:cTn id="232" dur="1" fill="hold">
                                          <p:stCondLst>
                                            <p:cond delay="2999"/>
                                          </p:stCondLst>
                                        </p:cTn>
                                        <p:tgtEl>
                                          <p:spTgt spid="20"/>
                                        </p:tgtEl>
                                        <p:attrNameLst>
                                          <p:attrName>style.visibility</p:attrName>
                                        </p:attrNameLst>
                                      </p:cBhvr>
                                      <p:to>
                                        <p:strVal val="hidden"/>
                                      </p:to>
                                    </p:set>
                                  </p:childTnLst>
                                </p:cTn>
                              </p:par>
                              <p:par>
                                <p:cTn id="233" presetID="2" presetClass="entr" presetSubtype="1" fill="hold" nodeType="withEffect">
                                  <p:stCondLst>
                                    <p:cond delay="0"/>
                                  </p:stCondLst>
                                  <p:childTnLst>
                                    <p:set>
                                      <p:cBhvr>
                                        <p:cTn id="234" dur="1" fill="hold">
                                          <p:stCondLst>
                                            <p:cond delay="0"/>
                                          </p:stCondLst>
                                        </p:cTn>
                                        <p:tgtEl>
                                          <p:spTgt spid="4"/>
                                        </p:tgtEl>
                                        <p:attrNameLst>
                                          <p:attrName>style.visibility</p:attrName>
                                        </p:attrNameLst>
                                      </p:cBhvr>
                                      <p:to>
                                        <p:strVal val="visible"/>
                                      </p:to>
                                    </p:set>
                                    <p:anim calcmode="lin" valueType="num">
                                      <p:cBhvr additive="base">
                                        <p:cTn id="235" dur="3000" fill="hold"/>
                                        <p:tgtEl>
                                          <p:spTgt spid="4"/>
                                        </p:tgtEl>
                                        <p:attrNameLst>
                                          <p:attrName>ppt_x</p:attrName>
                                        </p:attrNameLst>
                                      </p:cBhvr>
                                      <p:tavLst>
                                        <p:tav tm="0">
                                          <p:val>
                                            <p:strVal val="#ppt_x"/>
                                          </p:val>
                                        </p:tav>
                                        <p:tav tm="100000">
                                          <p:val>
                                            <p:strVal val="#ppt_x"/>
                                          </p:val>
                                        </p:tav>
                                      </p:tavLst>
                                    </p:anim>
                                    <p:anim calcmode="lin" valueType="num">
                                      <p:cBhvr additive="base">
                                        <p:cTn id="236" dur="3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6.jpg"/>
          <p:cNvPicPr>
            <a:picLocks noChangeAspect="1"/>
          </p:cNvPicPr>
          <p:nvPr/>
        </p:nvPicPr>
        <p:blipFill>
          <a:blip r:embed="rId2"/>
          <a:stretch>
            <a:fillRect/>
          </a:stretch>
        </p:blipFill>
        <p:spPr>
          <a:xfrm>
            <a:off x="0" y="3345"/>
            <a:ext cx="9144000" cy="6851309"/>
          </a:xfrm>
          <a:prstGeom prst="rect">
            <a:avLst/>
          </a:prstGeom>
        </p:spPr>
      </p:pic>
      <p:sp>
        <p:nvSpPr>
          <p:cNvPr id="5" name="4 Rectángulo"/>
          <p:cNvSpPr/>
          <p:nvPr/>
        </p:nvSpPr>
        <p:spPr>
          <a:xfrm>
            <a:off x="4000496" y="0"/>
            <a:ext cx="571504" cy="1500174"/>
          </a:xfrm>
          <a:prstGeom prst="rect">
            <a:avLst/>
          </a:prstGeom>
          <a:gradFill flip="none" rotWithShape="1">
            <a:gsLst>
              <a:gs pos="44000">
                <a:schemeClr val="accent2">
                  <a:lumMod val="75000"/>
                </a:schemeClr>
              </a:gs>
              <a:gs pos="13000">
                <a:srgbClr val="BD922A"/>
              </a:gs>
              <a:gs pos="21001">
                <a:srgbClr val="BD922A"/>
              </a:gs>
              <a:gs pos="63000">
                <a:srgbClr val="FBE4AE"/>
              </a:gs>
              <a:gs pos="67000">
                <a:srgbClr val="BD922A"/>
              </a:gs>
              <a:gs pos="69000">
                <a:srgbClr val="835E17"/>
              </a:gs>
              <a:gs pos="82001">
                <a:srgbClr val="A28949"/>
              </a:gs>
              <a:gs pos="100000">
                <a:srgbClr val="FAE3B7"/>
              </a:gs>
            </a:gsLst>
            <a:lin ang="27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4572000" y="0"/>
            <a:ext cx="571536" cy="1500174"/>
          </a:xfrm>
          <a:prstGeom prst="rect">
            <a:avLst/>
          </a:prstGeom>
          <a:gradFill flip="none" rotWithShape="1">
            <a:gsLst>
              <a:gs pos="44000">
                <a:schemeClr val="accent2">
                  <a:lumMod val="75000"/>
                </a:schemeClr>
              </a:gs>
              <a:gs pos="13000">
                <a:srgbClr val="BD922A"/>
              </a:gs>
              <a:gs pos="21001">
                <a:srgbClr val="BD922A"/>
              </a:gs>
              <a:gs pos="63000">
                <a:srgbClr val="FBE4AE"/>
              </a:gs>
              <a:gs pos="67000">
                <a:srgbClr val="BD922A"/>
              </a:gs>
              <a:gs pos="69000">
                <a:srgbClr val="835E17"/>
              </a:gs>
              <a:gs pos="82001">
                <a:srgbClr val="A28949"/>
              </a:gs>
              <a:gs pos="100000">
                <a:srgbClr val="FAE3B7"/>
              </a:gs>
            </a:gsLst>
            <a:lin ang="27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3357554" y="714356"/>
            <a:ext cx="642942" cy="1500174"/>
          </a:xfrm>
          <a:prstGeom prst="rect">
            <a:avLst/>
          </a:prstGeom>
          <a:gradFill flip="none" rotWithShape="1">
            <a:gsLst>
              <a:gs pos="44000">
                <a:schemeClr val="accent2">
                  <a:lumMod val="75000"/>
                </a:schemeClr>
              </a:gs>
              <a:gs pos="13000">
                <a:srgbClr val="BD922A"/>
              </a:gs>
              <a:gs pos="21001">
                <a:srgbClr val="BD922A"/>
              </a:gs>
              <a:gs pos="63000">
                <a:srgbClr val="FBE4AE"/>
              </a:gs>
              <a:gs pos="67000">
                <a:srgbClr val="BD922A"/>
              </a:gs>
              <a:gs pos="69000">
                <a:srgbClr val="835E17"/>
              </a:gs>
              <a:gs pos="82001">
                <a:srgbClr val="A28949"/>
              </a:gs>
              <a:gs pos="100000">
                <a:srgbClr val="FAE3B7"/>
              </a:gs>
            </a:gsLst>
            <a:lin ang="27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5143536" y="714356"/>
            <a:ext cx="642942" cy="1500174"/>
          </a:xfrm>
          <a:prstGeom prst="rect">
            <a:avLst/>
          </a:prstGeom>
          <a:gradFill flip="none" rotWithShape="1">
            <a:gsLst>
              <a:gs pos="44000">
                <a:schemeClr val="accent2">
                  <a:lumMod val="75000"/>
                </a:schemeClr>
              </a:gs>
              <a:gs pos="13000">
                <a:srgbClr val="BD922A"/>
              </a:gs>
              <a:gs pos="21001">
                <a:srgbClr val="BD922A"/>
              </a:gs>
              <a:gs pos="63000">
                <a:srgbClr val="FBE4AE"/>
              </a:gs>
              <a:gs pos="67000">
                <a:srgbClr val="BD922A"/>
              </a:gs>
              <a:gs pos="69000">
                <a:srgbClr val="835E17"/>
              </a:gs>
              <a:gs pos="82001">
                <a:srgbClr val="A28949"/>
              </a:gs>
              <a:gs pos="100000">
                <a:srgbClr val="FAE3B7"/>
              </a:gs>
            </a:gsLst>
            <a:lin ang="27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714612" y="1714512"/>
            <a:ext cx="642942" cy="1500174"/>
          </a:xfrm>
          <a:prstGeom prst="rect">
            <a:avLst/>
          </a:prstGeom>
          <a:gradFill flip="none" rotWithShape="1">
            <a:gsLst>
              <a:gs pos="44000">
                <a:schemeClr val="accent2">
                  <a:lumMod val="75000"/>
                </a:schemeClr>
              </a:gs>
              <a:gs pos="13000">
                <a:srgbClr val="BD922A"/>
              </a:gs>
              <a:gs pos="21001">
                <a:srgbClr val="BD922A"/>
              </a:gs>
              <a:gs pos="63000">
                <a:srgbClr val="FBE4AE"/>
              </a:gs>
              <a:gs pos="67000">
                <a:srgbClr val="BD922A"/>
              </a:gs>
              <a:gs pos="69000">
                <a:srgbClr val="835E17"/>
              </a:gs>
              <a:gs pos="82001">
                <a:srgbClr val="A28949"/>
              </a:gs>
              <a:gs pos="100000">
                <a:srgbClr val="FAE3B7"/>
              </a:gs>
            </a:gsLst>
            <a:lin ang="27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2071670" y="2428868"/>
            <a:ext cx="642942" cy="1500174"/>
          </a:xfrm>
          <a:prstGeom prst="rect">
            <a:avLst/>
          </a:prstGeom>
          <a:gradFill flip="none" rotWithShape="1">
            <a:gsLst>
              <a:gs pos="44000">
                <a:schemeClr val="accent2">
                  <a:lumMod val="75000"/>
                </a:schemeClr>
              </a:gs>
              <a:gs pos="13000">
                <a:srgbClr val="BD922A"/>
              </a:gs>
              <a:gs pos="21001">
                <a:srgbClr val="BD922A"/>
              </a:gs>
              <a:gs pos="63000">
                <a:srgbClr val="FBE4AE"/>
              </a:gs>
              <a:gs pos="67000">
                <a:srgbClr val="BD922A"/>
              </a:gs>
              <a:gs pos="69000">
                <a:srgbClr val="835E17"/>
              </a:gs>
              <a:gs pos="82001">
                <a:srgbClr val="A28949"/>
              </a:gs>
              <a:gs pos="100000">
                <a:srgbClr val="FAE3B7"/>
              </a:gs>
            </a:gsLst>
            <a:lin ang="27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5786478" y="1643074"/>
            <a:ext cx="642942" cy="1500174"/>
          </a:xfrm>
          <a:prstGeom prst="rect">
            <a:avLst/>
          </a:prstGeom>
          <a:gradFill flip="none" rotWithShape="1">
            <a:gsLst>
              <a:gs pos="44000">
                <a:schemeClr val="accent2">
                  <a:lumMod val="75000"/>
                </a:schemeClr>
              </a:gs>
              <a:gs pos="13000">
                <a:srgbClr val="BD922A"/>
              </a:gs>
              <a:gs pos="21001">
                <a:srgbClr val="BD922A"/>
              </a:gs>
              <a:gs pos="63000">
                <a:srgbClr val="FBE4AE"/>
              </a:gs>
              <a:gs pos="67000">
                <a:srgbClr val="BD922A"/>
              </a:gs>
              <a:gs pos="69000">
                <a:srgbClr val="835E17"/>
              </a:gs>
              <a:gs pos="82001">
                <a:srgbClr val="A28949"/>
              </a:gs>
              <a:gs pos="100000">
                <a:srgbClr val="FAE3B7"/>
              </a:gs>
            </a:gsLst>
            <a:lin ang="27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6429420" y="2357430"/>
            <a:ext cx="642942" cy="1500174"/>
          </a:xfrm>
          <a:prstGeom prst="rect">
            <a:avLst/>
          </a:prstGeom>
          <a:gradFill flip="none" rotWithShape="1">
            <a:gsLst>
              <a:gs pos="44000">
                <a:schemeClr val="accent2">
                  <a:lumMod val="75000"/>
                </a:schemeClr>
              </a:gs>
              <a:gs pos="13000">
                <a:srgbClr val="BD922A"/>
              </a:gs>
              <a:gs pos="21001">
                <a:srgbClr val="BD922A"/>
              </a:gs>
              <a:gs pos="63000">
                <a:srgbClr val="FBE4AE"/>
              </a:gs>
              <a:gs pos="67000">
                <a:srgbClr val="BD922A"/>
              </a:gs>
              <a:gs pos="69000">
                <a:srgbClr val="835E17"/>
              </a:gs>
              <a:gs pos="82001">
                <a:srgbClr val="A28949"/>
              </a:gs>
              <a:gs pos="100000">
                <a:srgbClr val="FAE3B7"/>
              </a:gs>
            </a:gsLst>
            <a:lin ang="27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1428728" y="3357562"/>
            <a:ext cx="642942" cy="1500174"/>
          </a:xfrm>
          <a:prstGeom prst="rect">
            <a:avLst/>
          </a:prstGeom>
          <a:gradFill flip="none" rotWithShape="1">
            <a:gsLst>
              <a:gs pos="44000">
                <a:schemeClr val="accent2">
                  <a:lumMod val="75000"/>
                </a:schemeClr>
              </a:gs>
              <a:gs pos="13000">
                <a:srgbClr val="BD922A"/>
              </a:gs>
              <a:gs pos="21001">
                <a:srgbClr val="BD922A"/>
              </a:gs>
              <a:gs pos="63000">
                <a:srgbClr val="FBE4AE"/>
              </a:gs>
              <a:gs pos="67000">
                <a:srgbClr val="BD922A"/>
              </a:gs>
              <a:gs pos="69000">
                <a:srgbClr val="835E17"/>
              </a:gs>
              <a:gs pos="82001">
                <a:srgbClr val="A28949"/>
              </a:gs>
              <a:gs pos="100000">
                <a:srgbClr val="FAE3B7"/>
              </a:gs>
            </a:gsLst>
            <a:lin ang="27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785786" y="4071918"/>
            <a:ext cx="642942" cy="1500174"/>
          </a:xfrm>
          <a:prstGeom prst="rect">
            <a:avLst/>
          </a:prstGeom>
          <a:gradFill flip="none" rotWithShape="1">
            <a:gsLst>
              <a:gs pos="44000">
                <a:schemeClr val="accent2">
                  <a:lumMod val="75000"/>
                </a:schemeClr>
              </a:gs>
              <a:gs pos="13000">
                <a:srgbClr val="BD922A"/>
              </a:gs>
              <a:gs pos="21001">
                <a:srgbClr val="BD922A"/>
              </a:gs>
              <a:gs pos="63000">
                <a:srgbClr val="FBE4AE"/>
              </a:gs>
              <a:gs pos="67000">
                <a:srgbClr val="BD922A"/>
              </a:gs>
              <a:gs pos="69000">
                <a:srgbClr val="835E17"/>
              </a:gs>
              <a:gs pos="82001">
                <a:srgbClr val="A28949"/>
              </a:gs>
              <a:gs pos="100000">
                <a:srgbClr val="FAE3B7"/>
              </a:gs>
            </a:gsLst>
            <a:lin ang="27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285720" y="5072074"/>
            <a:ext cx="500066" cy="1500174"/>
          </a:xfrm>
          <a:prstGeom prst="rect">
            <a:avLst/>
          </a:prstGeom>
          <a:gradFill flip="none" rotWithShape="1">
            <a:gsLst>
              <a:gs pos="44000">
                <a:schemeClr val="accent2">
                  <a:lumMod val="75000"/>
                </a:schemeClr>
              </a:gs>
              <a:gs pos="13000">
                <a:srgbClr val="BD922A"/>
              </a:gs>
              <a:gs pos="21001">
                <a:srgbClr val="BD922A"/>
              </a:gs>
              <a:gs pos="63000">
                <a:srgbClr val="FBE4AE"/>
              </a:gs>
              <a:gs pos="67000">
                <a:srgbClr val="BD922A"/>
              </a:gs>
              <a:gs pos="69000">
                <a:srgbClr val="835E17"/>
              </a:gs>
              <a:gs pos="82001">
                <a:srgbClr val="A28949"/>
              </a:gs>
              <a:gs pos="100000">
                <a:srgbClr val="FAE3B7"/>
              </a:gs>
            </a:gsLst>
            <a:lin ang="27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7072362" y="3286124"/>
            <a:ext cx="642942" cy="1500174"/>
          </a:xfrm>
          <a:prstGeom prst="rect">
            <a:avLst/>
          </a:prstGeom>
          <a:gradFill flip="none" rotWithShape="1">
            <a:gsLst>
              <a:gs pos="44000">
                <a:schemeClr val="accent2">
                  <a:lumMod val="75000"/>
                </a:schemeClr>
              </a:gs>
              <a:gs pos="13000">
                <a:srgbClr val="BD922A"/>
              </a:gs>
              <a:gs pos="21001">
                <a:srgbClr val="BD922A"/>
              </a:gs>
              <a:gs pos="63000">
                <a:srgbClr val="FBE4AE"/>
              </a:gs>
              <a:gs pos="67000">
                <a:srgbClr val="BD922A"/>
              </a:gs>
              <a:gs pos="69000">
                <a:srgbClr val="835E17"/>
              </a:gs>
              <a:gs pos="82001">
                <a:srgbClr val="A28949"/>
              </a:gs>
              <a:gs pos="100000">
                <a:srgbClr val="FAE3B7"/>
              </a:gs>
            </a:gsLst>
            <a:lin ang="27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7715304" y="4143380"/>
            <a:ext cx="642942" cy="1500174"/>
          </a:xfrm>
          <a:prstGeom prst="rect">
            <a:avLst/>
          </a:prstGeom>
          <a:gradFill flip="none" rotWithShape="1">
            <a:gsLst>
              <a:gs pos="44000">
                <a:schemeClr val="accent2">
                  <a:lumMod val="75000"/>
                </a:schemeClr>
              </a:gs>
              <a:gs pos="13000">
                <a:srgbClr val="BD922A"/>
              </a:gs>
              <a:gs pos="21001">
                <a:srgbClr val="BD922A"/>
              </a:gs>
              <a:gs pos="63000">
                <a:srgbClr val="FBE4AE"/>
              </a:gs>
              <a:gs pos="67000">
                <a:srgbClr val="BD922A"/>
              </a:gs>
              <a:gs pos="69000">
                <a:srgbClr val="835E17"/>
              </a:gs>
              <a:gs pos="82001">
                <a:srgbClr val="A28949"/>
              </a:gs>
              <a:gs pos="100000">
                <a:srgbClr val="FAE3B7"/>
              </a:gs>
            </a:gsLst>
            <a:lin ang="27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8358214" y="5072074"/>
            <a:ext cx="500066" cy="1500174"/>
          </a:xfrm>
          <a:prstGeom prst="rect">
            <a:avLst/>
          </a:prstGeom>
          <a:gradFill flip="none" rotWithShape="1">
            <a:gsLst>
              <a:gs pos="44000">
                <a:schemeClr val="accent2">
                  <a:lumMod val="75000"/>
                </a:schemeClr>
              </a:gs>
              <a:gs pos="13000">
                <a:srgbClr val="BD922A"/>
              </a:gs>
              <a:gs pos="21001">
                <a:srgbClr val="BD922A"/>
              </a:gs>
              <a:gs pos="63000">
                <a:srgbClr val="FBE4AE"/>
              </a:gs>
              <a:gs pos="67000">
                <a:srgbClr val="BD922A"/>
              </a:gs>
              <a:gs pos="69000">
                <a:srgbClr val="835E17"/>
              </a:gs>
              <a:gs pos="82001">
                <a:srgbClr val="A28949"/>
              </a:gs>
              <a:gs pos="100000">
                <a:srgbClr val="FAE3B7"/>
              </a:gs>
            </a:gsLst>
            <a:lin ang="27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026" name="Picture 2" descr="Rendered Image"/>
          <p:cNvPicPr>
            <a:picLocks noChangeAspect="1" noChangeArrowheads="1"/>
          </p:cNvPicPr>
          <p:nvPr/>
        </p:nvPicPr>
        <p:blipFill>
          <a:blip r:embed="rId3">
            <a:lum contrast="40000"/>
          </a:blip>
          <a:srcRect/>
          <a:stretch>
            <a:fillRect/>
          </a:stretch>
        </p:blipFill>
        <p:spPr bwMode="auto">
          <a:xfrm rot="20315053">
            <a:off x="5689997" y="4159525"/>
            <a:ext cx="2324100" cy="1476375"/>
          </a:xfrm>
          <a:prstGeom prst="rect">
            <a:avLst/>
          </a:prstGeom>
          <a:noFill/>
        </p:spPr>
      </p:pic>
      <p:sp>
        <p:nvSpPr>
          <p:cNvPr id="20" name="19 Rectángulo"/>
          <p:cNvSpPr/>
          <p:nvPr/>
        </p:nvSpPr>
        <p:spPr>
          <a:xfrm>
            <a:off x="0" y="0"/>
            <a:ext cx="9144000" cy="6858000"/>
          </a:xfrm>
          <a:prstGeom prst="rect">
            <a:avLst/>
          </a:prstGeom>
          <a:gradFill>
            <a:gsLst>
              <a:gs pos="0">
                <a:srgbClr val="D6B19C"/>
              </a:gs>
              <a:gs pos="30000">
                <a:srgbClr val="D49E6C"/>
              </a:gs>
              <a:gs pos="70000">
                <a:srgbClr val="A65528"/>
              </a:gs>
              <a:gs pos="100000">
                <a:srgbClr val="663012"/>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0-#ppt_w/2"/>
                                          </p:val>
                                        </p:tav>
                                        <p:tav tm="100000">
                                          <p:val>
                                            <p:strVal val="#ppt_x"/>
                                          </p:val>
                                        </p:tav>
                                      </p:tavLst>
                                    </p:anim>
                                    <p:anim calcmode="lin" valueType="num">
                                      <p:cBhvr additive="base">
                                        <p:cTn id="19" dur="3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3000" fill="hold"/>
                                        <p:tgtEl>
                                          <p:spTgt spid="10"/>
                                        </p:tgtEl>
                                        <p:attrNameLst>
                                          <p:attrName>ppt_x</p:attrName>
                                        </p:attrNameLst>
                                      </p:cBhvr>
                                      <p:tavLst>
                                        <p:tav tm="0">
                                          <p:val>
                                            <p:strVal val="0-#ppt_w/2"/>
                                          </p:val>
                                        </p:tav>
                                        <p:tav tm="100000">
                                          <p:val>
                                            <p:strVal val="#ppt_x"/>
                                          </p:val>
                                        </p:tav>
                                      </p:tavLst>
                                    </p:anim>
                                    <p:anim calcmode="lin" valueType="num">
                                      <p:cBhvr additive="base">
                                        <p:cTn id="23" dur="3000" fill="hold"/>
                                        <p:tgtEl>
                                          <p:spTgt spid="10"/>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0-#ppt_w/2"/>
                                          </p:val>
                                        </p:tav>
                                        <p:tav tm="100000">
                                          <p:val>
                                            <p:strVal val="#ppt_x"/>
                                          </p:val>
                                        </p:tav>
                                      </p:tavLst>
                                    </p:anim>
                                    <p:anim calcmode="lin" valueType="num">
                                      <p:cBhvr additive="base">
                                        <p:cTn id="27" dur="3000" fill="hold"/>
                                        <p:tgtEl>
                                          <p:spTgt spid="13"/>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additive="base">
                                        <p:cTn id="30" dur="3000" fill="hold"/>
                                        <p:tgtEl>
                                          <p:spTgt spid="14"/>
                                        </p:tgtEl>
                                        <p:attrNameLst>
                                          <p:attrName>ppt_x</p:attrName>
                                        </p:attrNameLst>
                                      </p:cBhvr>
                                      <p:tavLst>
                                        <p:tav tm="0">
                                          <p:val>
                                            <p:strVal val="0-#ppt_w/2"/>
                                          </p:val>
                                        </p:tav>
                                        <p:tav tm="100000">
                                          <p:val>
                                            <p:strVal val="#ppt_x"/>
                                          </p:val>
                                        </p:tav>
                                      </p:tavLst>
                                    </p:anim>
                                    <p:anim calcmode="lin" valueType="num">
                                      <p:cBhvr additive="base">
                                        <p:cTn id="31" dur="3000" fill="hold"/>
                                        <p:tgtEl>
                                          <p:spTgt spid="14"/>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additive="base">
                                        <p:cTn id="34" dur="3000" fill="hold"/>
                                        <p:tgtEl>
                                          <p:spTgt spid="15"/>
                                        </p:tgtEl>
                                        <p:attrNameLst>
                                          <p:attrName>ppt_x</p:attrName>
                                        </p:attrNameLst>
                                      </p:cBhvr>
                                      <p:tavLst>
                                        <p:tav tm="0">
                                          <p:val>
                                            <p:strVal val="0-#ppt_w/2"/>
                                          </p:val>
                                        </p:tav>
                                        <p:tav tm="100000">
                                          <p:val>
                                            <p:strVal val="#ppt_x"/>
                                          </p:val>
                                        </p:tav>
                                      </p:tavLst>
                                    </p:anim>
                                    <p:anim calcmode="lin" valueType="num">
                                      <p:cBhvr additive="base">
                                        <p:cTn id="35" dur="3000" fill="hold"/>
                                        <p:tgtEl>
                                          <p:spTgt spid="15"/>
                                        </p:tgtEl>
                                        <p:attrNameLst>
                                          <p:attrName>ppt_y</p:attrName>
                                        </p:attrNameLst>
                                      </p:cBhvr>
                                      <p:tavLst>
                                        <p:tav tm="0">
                                          <p:val>
                                            <p:strVal val="1+#ppt_h/2"/>
                                          </p:val>
                                        </p:tav>
                                        <p:tav tm="100000">
                                          <p:val>
                                            <p:strVal val="#ppt_y"/>
                                          </p:val>
                                        </p:tav>
                                      </p:tavLst>
                                    </p:anim>
                                  </p:childTnLst>
                                </p:cTn>
                              </p:par>
                              <p:par>
                                <p:cTn id="36" presetID="2" presetClass="entr" presetSubtype="6" fill="hold" grpId="0"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additive="base">
                                        <p:cTn id="38" dur="3000" fill="hold"/>
                                        <p:tgtEl>
                                          <p:spTgt spid="6"/>
                                        </p:tgtEl>
                                        <p:attrNameLst>
                                          <p:attrName>ppt_x</p:attrName>
                                        </p:attrNameLst>
                                      </p:cBhvr>
                                      <p:tavLst>
                                        <p:tav tm="0">
                                          <p:val>
                                            <p:strVal val="1+#ppt_w/2"/>
                                          </p:val>
                                        </p:tav>
                                        <p:tav tm="100000">
                                          <p:val>
                                            <p:strVal val="#ppt_x"/>
                                          </p:val>
                                        </p:tav>
                                      </p:tavLst>
                                    </p:anim>
                                    <p:anim calcmode="lin" valueType="num">
                                      <p:cBhvr additive="base">
                                        <p:cTn id="39" dur="3000" fill="hold"/>
                                        <p:tgtEl>
                                          <p:spTgt spid="6"/>
                                        </p:tgtEl>
                                        <p:attrNameLst>
                                          <p:attrName>ppt_y</p:attrName>
                                        </p:attrNameLst>
                                      </p:cBhvr>
                                      <p:tavLst>
                                        <p:tav tm="0">
                                          <p:val>
                                            <p:strVal val="1+#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additive="base">
                                        <p:cTn id="42" dur="3000" fill="hold"/>
                                        <p:tgtEl>
                                          <p:spTgt spid="8"/>
                                        </p:tgtEl>
                                        <p:attrNameLst>
                                          <p:attrName>ppt_x</p:attrName>
                                        </p:attrNameLst>
                                      </p:cBhvr>
                                      <p:tavLst>
                                        <p:tav tm="0">
                                          <p:val>
                                            <p:strVal val="1+#ppt_w/2"/>
                                          </p:val>
                                        </p:tav>
                                        <p:tav tm="100000">
                                          <p:val>
                                            <p:strVal val="#ppt_x"/>
                                          </p:val>
                                        </p:tav>
                                      </p:tavLst>
                                    </p:anim>
                                    <p:anim calcmode="lin" valueType="num">
                                      <p:cBhvr additive="base">
                                        <p:cTn id="43" dur="3000" fill="hold"/>
                                        <p:tgtEl>
                                          <p:spTgt spid="8"/>
                                        </p:tgtEl>
                                        <p:attrNameLst>
                                          <p:attrName>ppt_y</p:attrName>
                                        </p:attrNameLst>
                                      </p:cBhvr>
                                      <p:tavLst>
                                        <p:tav tm="0">
                                          <p:val>
                                            <p:strVal val="1+#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additive="base">
                                        <p:cTn id="46" dur="3000" fill="hold"/>
                                        <p:tgtEl>
                                          <p:spTgt spid="11"/>
                                        </p:tgtEl>
                                        <p:attrNameLst>
                                          <p:attrName>ppt_x</p:attrName>
                                        </p:attrNameLst>
                                      </p:cBhvr>
                                      <p:tavLst>
                                        <p:tav tm="0">
                                          <p:val>
                                            <p:strVal val="1+#ppt_w/2"/>
                                          </p:val>
                                        </p:tav>
                                        <p:tav tm="100000">
                                          <p:val>
                                            <p:strVal val="#ppt_x"/>
                                          </p:val>
                                        </p:tav>
                                      </p:tavLst>
                                    </p:anim>
                                    <p:anim calcmode="lin" valueType="num">
                                      <p:cBhvr additive="base">
                                        <p:cTn id="47" dur="3000" fill="hold"/>
                                        <p:tgtEl>
                                          <p:spTgt spid="11"/>
                                        </p:tgtEl>
                                        <p:attrNameLst>
                                          <p:attrName>ppt_y</p:attrName>
                                        </p:attrNameLst>
                                      </p:cBhvr>
                                      <p:tavLst>
                                        <p:tav tm="0">
                                          <p:val>
                                            <p:strVal val="1+#ppt_h/2"/>
                                          </p:val>
                                        </p:tav>
                                        <p:tav tm="100000">
                                          <p:val>
                                            <p:strVal val="#ppt_y"/>
                                          </p:val>
                                        </p:tav>
                                      </p:tavLst>
                                    </p:anim>
                                  </p:childTnLst>
                                </p:cTn>
                              </p:par>
                              <p:par>
                                <p:cTn id="48" presetID="2" presetClass="entr" presetSubtype="6" fill="hold" grpId="0" nodeType="withEffect">
                                  <p:stCondLst>
                                    <p:cond delay="0"/>
                                  </p:stCondLst>
                                  <p:childTnLst>
                                    <p:set>
                                      <p:cBhvr>
                                        <p:cTn id="49" dur="1" fill="hold">
                                          <p:stCondLst>
                                            <p:cond delay="0"/>
                                          </p:stCondLst>
                                        </p:cTn>
                                        <p:tgtEl>
                                          <p:spTgt spid="12"/>
                                        </p:tgtEl>
                                        <p:attrNameLst>
                                          <p:attrName>style.visibility</p:attrName>
                                        </p:attrNameLst>
                                      </p:cBhvr>
                                      <p:to>
                                        <p:strVal val="visible"/>
                                      </p:to>
                                    </p:set>
                                    <p:anim calcmode="lin" valueType="num">
                                      <p:cBhvr additive="base">
                                        <p:cTn id="50" dur="3000" fill="hold"/>
                                        <p:tgtEl>
                                          <p:spTgt spid="12"/>
                                        </p:tgtEl>
                                        <p:attrNameLst>
                                          <p:attrName>ppt_x</p:attrName>
                                        </p:attrNameLst>
                                      </p:cBhvr>
                                      <p:tavLst>
                                        <p:tav tm="0">
                                          <p:val>
                                            <p:strVal val="1+#ppt_w/2"/>
                                          </p:val>
                                        </p:tav>
                                        <p:tav tm="100000">
                                          <p:val>
                                            <p:strVal val="#ppt_x"/>
                                          </p:val>
                                        </p:tav>
                                      </p:tavLst>
                                    </p:anim>
                                    <p:anim calcmode="lin" valueType="num">
                                      <p:cBhvr additive="base">
                                        <p:cTn id="51" dur="3000" fill="hold"/>
                                        <p:tgtEl>
                                          <p:spTgt spid="12"/>
                                        </p:tgtEl>
                                        <p:attrNameLst>
                                          <p:attrName>ppt_y</p:attrName>
                                        </p:attrNameLst>
                                      </p:cBhvr>
                                      <p:tavLst>
                                        <p:tav tm="0">
                                          <p:val>
                                            <p:strVal val="1+#ppt_h/2"/>
                                          </p:val>
                                        </p:tav>
                                        <p:tav tm="100000">
                                          <p:val>
                                            <p:strVal val="#ppt_y"/>
                                          </p:val>
                                        </p:tav>
                                      </p:tavLst>
                                    </p:anim>
                                  </p:childTnLst>
                                </p:cTn>
                              </p:par>
                              <p:par>
                                <p:cTn id="52" presetID="2" presetClass="entr" presetSubtype="6"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1+#ppt_w/2"/>
                                          </p:val>
                                        </p:tav>
                                        <p:tav tm="100000">
                                          <p:val>
                                            <p:strVal val="#ppt_x"/>
                                          </p:val>
                                        </p:tav>
                                      </p:tavLst>
                                    </p:anim>
                                    <p:anim calcmode="lin" valueType="num">
                                      <p:cBhvr additive="base">
                                        <p:cTn id="55" dur="3000" fill="hold"/>
                                        <p:tgtEl>
                                          <p:spTgt spid="16"/>
                                        </p:tgtEl>
                                        <p:attrNameLst>
                                          <p:attrName>ppt_y</p:attrName>
                                        </p:attrNameLst>
                                      </p:cBhvr>
                                      <p:tavLst>
                                        <p:tav tm="0">
                                          <p:val>
                                            <p:strVal val="1+#ppt_h/2"/>
                                          </p:val>
                                        </p:tav>
                                        <p:tav tm="100000">
                                          <p:val>
                                            <p:strVal val="#ppt_y"/>
                                          </p:val>
                                        </p:tav>
                                      </p:tavLst>
                                    </p:anim>
                                  </p:childTnLst>
                                </p:cTn>
                              </p:par>
                              <p:par>
                                <p:cTn id="56" presetID="2" presetClass="entr" presetSubtype="6"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1+#ppt_w/2"/>
                                          </p:val>
                                        </p:tav>
                                        <p:tav tm="100000">
                                          <p:val>
                                            <p:strVal val="#ppt_x"/>
                                          </p:val>
                                        </p:tav>
                                      </p:tavLst>
                                    </p:anim>
                                    <p:anim calcmode="lin" valueType="num">
                                      <p:cBhvr additive="base">
                                        <p:cTn id="59" dur="3000" fill="hold"/>
                                        <p:tgtEl>
                                          <p:spTgt spid="17"/>
                                        </p:tgtEl>
                                        <p:attrNameLst>
                                          <p:attrName>ppt_y</p:attrName>
                                        </p:attrNameLst>
                                      </p:cBhvr>
                                      <p:tavLst>
                                        <p:tav tm="0">
                                          <p:val>
                                            <p:strVal val="1+#ppt_h/2"/>
                                          </p:val>
                                        </p:tav>
                                        <p:tav tm="100000">
                                          <p:val>
                                            <p:strVal val="#ppt_y"/>
                                          </p:val>
                                        </p:tav>
                                      </p:tavLst>
                                    </p:anim>
                                  </p:childTnLst>
                                </p:cTn>
                              </p:par>
                              <p:par>
                                <p:cTn id="60" presetID="2" presetClass="entr" presetSubtype="6"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1+#ppt_w/2"/>
                                          </p:val>
                                        </p:tav>
                                        <p:tav tm="100000">
                                          <p:val>
                                            <p:strVal val="#ppt_x"/>
                                          </p:val>
                                        </p:tav>
                                      </p:tavLst>
                                    </p:anim>
                                    <p:anim calcmode="lin" valueType="num">
                                      <p:cBhvr additive="base">
                                        <p:cTn id="63" dur="3000" fill="hold"/>
                                        <p:tgtEl>
                                          <p:spTgt spid="18"/>
                                        </p:tgtEl>
                                        <p:attrNameLst>
                                          <p:attrName>ppt_y</p:attrName>
                                        </p:attrNameLst>
                                      </p:cBhvr>
                                      <p:tavLst>
                                        <p:tav tm="0">
                                          <p:val>
                                            <p:strVal val="1+#ppt_h/2"/>
                                          </p:val>
                                        </p:tav>
                                        <p:tav tm="100000">
                                          <p:val>
                                            <p:strVal val="#ppt_y"/>
                                          </p:val>
                                        </p:tav>
                                      </p:tavLst>
                                    </p:anim>
                                  </p:childTnLst>
                                </p:cTn>
                              </p:par>
                              <p:par>
                                <p:cTn id="64" presetID="8" presetClass="emph" presetSubtype="0" fill="hold" grpId="1" nodeType="withEffect">
                                  <p:stCondLst>
                                    <p:cond delay="0"/>
                                  </p:stCondLst>
                                  <p:childTnLst>
                                    <p:animRot by="21600000">
                                      <p:cBhvr>
                                        <p:cTn id="65" dur="3000" fill="hold"/>
                                        <p:tgtEl>
                                          <p:spTgt spid="5"/>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7"/>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9"/>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10"/>
                                        </p:tgtEl>
                                        <p:attrNameLst>
                                          <p:attrName>r</p:attrName>
                                        </p:attrNameLst>
                                      </p:cBhvr>
                                    </p:animRot>
                                  </p:childTnLst>
                                </p:cTn>
                              </p:par>
                              <p:par>
                                <p:cTn id="72" presetID="8" presetClass="emph" presetSubtype="0" fill="hold" grpId="1" nodeType="withEffect">
                                  <p:stCondLst>
                                    <p:cond delay="0"/>
                                  </p:stCondLst>
                                  <p:childTnLst>
                                    <p:animRot by="21600000">
                                      <p:cBhvr>
                                        <p:cTn id="73" dur="3000" fill="hold"/>
                                        <p:tgtEl>
                                          <p:spTgt spid="13"/>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14"/>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15"/>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6"/>
                                        </p:tgtEl>
                                        <p:attrNameLst>
                                          <p:attrName>r</p:attrName>
                                        </p:attrNameLst>
                                      </p:cBhvr>
                                    </p:animRot>
                                  </p:childTnLst>
                                </p:cTn>
                              </p:par>
                              <p:par>
                                <p:cTn id="80" presetID="8" presetClass="emph" presetSubtype="0" fill="hold" grpId="1" nodeType="withEffect">
                                  <p:stCondLst>
                                    <p:cond delay="0"/>
                                  </p:stCondLst>
                                  <p:childTnLst>
                                    <p:animRot by="-21600000">
                                      <p:cBhvr>
                                        <p:cTn id="81" dur="3000" fill="hold"/>
                                        <p:tgtEl>
                                          <p:spTgt spid="8"/>
                                        </p:tgtEl>
                                        <p:attrNameLst>
                                          <p:attrName>r</p:attrName>
                                        </p:attrNameLst>
                                      </p:cBhvr>
                                    </p:animRot>
                                  </p:childTnLst>
                                </p:cTn>
                              </p:par>
                              <p:par>
                                <p:cTn id="82" presetID="8" presetClass="emph" presetSubtype="0" fill="hold" grpId="1" nodeType="withEffect">
                                  <p:stCondLst>
                                    <p:cond delay="0"/>
                                  </p:stCondLst>
                                  <p:childTnLst>
                                    <p:animRot by="-21600000">
                                      <p:cBhvr>
                                        <p:cTn id="83" dur="3000" fill="hold"/>
                                        <p:tgtEl>
                                          <p:spTgt spid="11"/>
                                        </p:tgtEl>
                                        <p:attrNameLst>
                                          <p:attrName>r</p:attrName>
                                        </p:attrNameLst>
                                      </p:cBhvr>
                                    </p:animRot>
                                  </p:childTnLst>
                                </p:cTn>
                              </p:par>
                              <p:par>
                                <p:cTn id="84" presetID="8" presetClass="emph" presetSubtype="0" fill="hold" grpId="1" nodeType="withEffect">
                                  <p:stCondLst>
                                    <p:cond delay="0"/>
                                  </p:stCondLst>
                                  <p:childTnLst>
                                    <p:animRot by="-21600000">
                                      <p:cBhvr>
                                        <p:cTn id="85" dur="3000" fill="hold"/>
                                        <p:tgtEl>
                                          <p:spTgt spid="12"/>
                                        </p:tgtEl>
                                        <p:attrNameLst>
                                          <p:attrName>r</p:attrName>
                                        </p:attrNameLst>
                                      </p:cBhvr>
                                    </p:animRot>
                                  </p:childTnLst>
                                </p:cTn>
                              </p:par>
                              <p:par>
                                <p:cTn id="86" presetID="8" presetClass="emph" presetSubtype="0" fill="hold" grpId="1" nodeType="withEffect">
                                  <p:stCondLst>
                                    <p:cond delay="0"/>
                                  </p:stCondLst>
                                  <p:childTnLst>
                                    <p:animRot by="-21600000">
                                      <p:cBhvr>
                                        <p:cTn id="87" dur="3000" fill="hold"/>
                                        <p:tgtEl>
                                          <p:spTgt spid="16"/>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17"/>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18"/>
                                        </p:tgtEl>
                                        <p:attrNameLst>
                                          <p:attrName>r</p:attrName>
                                        </p:attrNameLst>
                                      </p:cBhvr>
                                    </p:animRot>
                                  </p:childTnLst>
                                </p:cTn>
                              </p:par>
                              <p:par>
                                <p:cTn id="92" presetID="3" presetClass="entr" presetSubtype="10" fill="hold" grpId="2" nodeType="withEffect">
                                  <p:stCondLst>
                                    <p:cond delay="0"/>
                                  </p:stCondLst>
                                  <p:childTnLst>
                                    <p:set>
                                      <p:cBhvr>
                                        <p:cTn id="93" dur="1" fill="hold">
                                          <p:stCondLst>
                                            <p:cond delay="0"/>
                                          </p:stCondLst>
                                        </p:cTn>
                                        <p:tgtEl>
                                          <p:spTgt spid="5"/>
                                        </p:tgtEl>
                                        <p:attrNameLst>
                                          <p:attrName>style.visibility</p:attrName>
                                        </p:attrNameLst>
                                      </p:cBhvr>
                                      <p:to>
                                        <p:strVal val="visible"/>
                                      </p:to>
                                    </p:set>
                                    <p:animEffect transition="in" filter="blinds(horizontal)">
                                      <p:cBhvr>
                                        <p:cTn id="94" dur="3000"/>
                                        <p:tgtEl>
                                          <p:spTgt spid="5"/>
                                        </p:tgtEl>
                                      </p:cBhvr>
                                    </p:animEffect>
                                  </p:childTnLst>
                                </p:cTn>
                              </p:par>
                              <p:par>
                                <p:cTn id="95" presetID="3" presetClass="entr" presetSubtype="10" fill="hold" grpId="2" nodeType="withEffect">
                                  <p:stCondLst>
                                    <p:cond delay="0"/>
                                  </p:stCondLst>
                                  <p:childTnLst>
                                    <p:set>
                                      <p:cBhvr>
                                        <p:cTn id="96" dur="1" fill="hold">
                                          <p:stCondLst>
                                            <p:cond delay="0"/>
                                          </p:stCondLst>
                                        </p:cTn>
                                        <p:tgtEl>
                                          <p:spTgt spid="7"/>
                                        </p:tgtEl>
                                        <p:attrNameLst>
                                          <p:attrName>style.visibility</p:attrName>
                                        </p:attrNameLst>
                                      </p:cBhvr>
                                      <p:to>
                                        <p:strVal val="visible"/>
                                      </p:to>
                                    </p:set>
                                    <p:animEffect transition="in" filter="blinds(horizontal)">
                                      <p:cBhvr>
                                        <p:cTn id="97" dur="3000"/>
                                        <p:tgtEl>
                                          <p:spTgt spid="7"/>
                                        </p:tgtEl>
                                      </p:cBhvr>
                                    </p:animEffect>
                                  </p:childTnLst>
                                </p:cTn>
                              </p:par>
                              <p:par>
                                <p:cTn id="98" presetID="3" presetClass="entr" presetSubtype="10" fill="hold" grpId="2" nodeType="withEffect">
                                  <p:stCondLst>
                                    <p:cond delay="0"/>
                                  </p:stCondLst>
                                  <p:childTnLst>
                                    <p:set>
                                      <p:cBhvr>
                                        <p:cTn id="99" dur="1" fill="hold">
                                          <p:stCondLst>
                                            <p:cond delay="0"/>
                                          </p:stCondLst>
                                        </p:cTn>
                                        <p:tgtEl>
                                          <p:spTgt spid="9"/>
                                        </p:tgtEl>
                                        <p:attrNameLst>
                                          <p:attrName>style.visibility</p:attrName>
                                        </p:attrNameLst>
                                      </p:cBhvr>
                                      <p:to>
                                        <p:strVal val="visible"/>
                                      </p:to>
                                    </p:set>
                                    <p:animEffect transition="in" filter="blinds(horizontal)">
                                      <p:cBhvr>
                                        <p:cTn id="100" dur="3000"/>
                                        <p:tgtEl>
                                          <p:spTgt spid="9"/>
                                        </p:tgtEl>
                                      </p:cBhvr>
                                    </p:animEffect>
                                  </p:childTnLst>
                                </p:cTn>
                              </p:par>
                              <p:par>
                                <p:cTn id="101" presetID="3" presetClass="entr" presetSubtype="10" fill="hold" grpId="2" nodeType="withEffect">
                                  <p:stCondLst>
                                    <p:cond delay="0"/>
                                  </p:stCondLst>
                                  <p:childTnLst>
                                    <p:set>
                                      <p:cBhvr>
                                        <p:cTn id="102" dur="1" fill="hold">
                                          <p:stCondLst>
                                            <p:cond delay="0"/>
                                          </p:stCondLst>
                                        </p:cTn>
                                        <p:tgtEl>
                                          <p:spTgt spid="10"/>
                                        </p:tgtEl>
                                        <p:attrNameLst>
                                          <p:attrName>style.visibility</p:attrName>
                                        </p:attrNameLst>
                                      </p:cBhvr>
                                      <p:to>
                                        <p:strVal val="visible"/>
                                      </p:to>
                                    </p:set>
                                    <p:animEffect transition="in" filter="blinds(horizontal)">
                                      <p:cBhvr>
                                        <p:cTn id="103" dur="3000"/>
                                        <p:tgtEl>
                                          <p:spTgt spid="10"/>
                                        </p:tgtEl>
                                      </p:cBhvr>
                                    </p:animEffect>
                                  </p:childTnLst>
                                </p:cTn>
                              </p:par>
                              <p:par>
                                <p:cTn id="104" presetID="3" presetClass="entr" presetSubtype="10" fill="hold" grpId="2" nodeType="withEffect">
                                  <p:stCondLst>
                                    <p:cond delay="0"/>
                                  </p:stCondLst>
                                  <p:childTnLst>
                                    <p:set>
                                      <p:cBhvr>
                                        <p:cTn id="105" dur="1" fill="hold">
                                          <p:stCondLst>
                                            <p:cond delay="0"/>
                                          </p:stCondLst>
                                        </p:cTn>
                                        <p:tgtEl>
                                          <p:spTgt spid="13"/>
                                        </p:tgtEl>
                                        <p:attrNameLst>
                                          <p:attrName>style.visibility</p:attrName>
                                        </p:attrNameLst>
                                      </p:cBhvr>
                                      <p:to>
                                        <p:strVal val="visible"/>
                                      </p:to>
                                    </p:set>
                                    <p:animEffect transition="in" filter="blinds(horizontal)">
                                      <p:cBhvr>
                                        <p:cTn id="106" dur="3000"/>
                                        <p:tgtEl>
                                          <p:spTgt spid="13"/>
                                        </p:tgtEl>
                                      </p:cBhvr>
                                    </p:animEffect>
                                  </p:childTnLst>
                                </p:cTn>
                              </p:par>
                              <p:par>
                                <p:cTn id="107" presetID="3" presetClass="entr" presetSubtype="10" fill="hold" grpId="2" nodeType="withEffect">
                                  <p:stCondLst>
                                    <p:cond delay="0"/>
                                  </p:stCondLst>
                                  <p:childTnLst>
                                    <p:set>
                                      <p:cBhvr>
                                        <p:cTn id="108" dur="1" fill="hold">
                                          <p:stCondLst>
                                            <p:cond delay="0"/>
                                          </p:stCondLst>
                                        </p:cTn>
                                        <p:tgtEl>
                                          <p:spTgt spid="14"/>
                                        </p:tgtEl>
                                        <p:attrNameLst>
                                          <p:attrName>style.visibility</p:attrName>
                                        </p:attrNameLst>
                                      </p:cBhvr>
                                      <p:to>
                                        <p:strVal val="visible"/>
                                      </p:to>
                                    </p:set>
                                    <p:animEffect transition="in" filter="blinds(horizontal)">
                                      <p:cBhvr>
                                        <p:cTn id="109" dur="3000"/>
                                        <p:tgtEl>
                                          <p:spTgt spid="14"/>
                                        </p:tgtEl>
                                      </p:cBhvr>
                                    </p:animEffect>
                                  </p:childTnLst>
                                </p:cTn>
                              </p:par>
                              <p:par>
                                <p:cTn id="110" presetID="3" presetClass="entr" presetSubtype="10" fill="hold" grpId="2" nodeType="withEffect">
                                  <p:stCondLst>
                                    <p:cond delay="0"/>
                                  </p:stCondLst>
                                  <p:childTnLst>
                                    <p:set>
                                      <p:cBhvr>
                                        <p:cTn id="111" dur="1" fill="hold">
                                          <p:stCondLst>
                                            <p:cond delay="0"/>
                                          </p:stCondLst>
                                        </p:cTn>
                                        <p:tgtEl>
                                          <p:spTgt spid="15"/>
                                        </p:tgtEl>
                                        <p:attrNameLst>
                                          <p:attrName>style.visibility</p:attrName>
                                        </p:attrNameLst>
                                      </p:cBhvr>
                                      <p:to>
                                        <p:strVal val="visible"/>
                                      </p:to>
                                    </p:set>
                                    <p:animEffect transition="in" filter="blinds(horizontal)">
                                      <p:cBhvr>
                                        <p:cTn id="112" dur="3000"/>
                                        <p:tgtEl>
                                          <p:spTgt spid="15"/>
                                        </p:tgtEl>
                                      </p:cBhvr>
                                    </p:animEffect>
                                  </p:childTnLst>
                                </p:cTn>
                              </p:par>
                              <p:par>
                                <p:cTn id="113" presetID="3" presetClass="entr" presetSubtype="10" fill="hold" grpId="2" nodeType="withEffect">
                                  <p:stCondLst>
                                    <p:cond delay="0"/>
                                  </p:stCondLst>
                                  <p:childTnLst>
                                    <p:set>
                                      <p:cBhvr>
                                        <p:cTn id="114" dur="1" fill="hold">
                                          <p:stCondLst>
                                            <p:cond delay="0"/>
                                          </p:stCondLst>
                                        </p:cTn>
                                        <p:tgtEl>
                                          <p:spTgt spid="6"/>
                                        </p:tgtEl>
                                        <p:attrNameLst>
                                          <p:attrName>style.visibility</p:attrName>
                                        </p:attrNameLst>
                                      </p:cBhvr>
                                      <p:to>
                                        <p:strVal val="visible"/>
                                      </p:to>
                                    </p:set>
                                    <p:animEffect transition="in" filter="blinds(horizontal)">
                                      <p:cBhvr>
                                        <p:cTn id="115" dur="3000"/>
                                        <p:tgtEl>
                                          <p:spTgt spid="6"/>
                                        </p:tgtEl>
                                      </p:cBhvr>
                                    </p:animEffect>
                                  </p:childTnLst>
                                </p:cTn>
                              </p:par>
                              <p:par>
                                <p:cTn id="116" presetID="3" presetClass="entr" presetSubtype="10" fill="hold" grpId="2" nodeType="withEffect">
                                  <p:stCondLst>
                                    <p:cond delay="0"/>
                                  </p:stCondLst>
                                  <p:childTnLst>
                                    <p:set>
                                      <p:cBhvr>
                                        <p:cTn id="117" dur="1" fill="hold">
                                          <p:stCondLst>
                                            <p:cond delay="0"/>
                                          </p:stCondLst>
                                        </p:cTn>
                                        <p:tgtEl>
                                          <p:spTgt spid="8"/>
                                        </p:tgtEl>
                                        <p:attrNameLst>
                                          <p:attrName>style.visibility</p:attrName>
                                        </p:attrNameLst>
                                      </p:cBhvr>
                                      <p:to>
                                        <p:strVal val="visible"/>
                                      </p:to>
                                    </p:set>
                                    <p:animEffect transition="in" filter="blinds(horizontal)">
                                      <p:cBhvr>
                                        <p:cTn id="118" dur="3000"/>
                                        <p:tgtEl>
                                          <p:spTgt spid="8"/>
                                        </p:tgtEl>
                                      </p:cBhvr>
                                    </p:animEffect>
                                  </p:childTnLst>
                                </p:cTn>
                              </p:par>
                              <p:par>
                                <p:cTn id="119" presetID="3" presetClass="entr" presetSubtype="10" fill="hold" grpId="2" nodeType="withEffect">
                                  <p:stCondLst>
                                    <p:cond delay="0"/>
                                  </p:stCondLst>
                                  <p:childTnLst>
                                    <p:set>
                                      <p:cBhvr>
                                        <p:cTn id="120" dur="1" fill="hold">
                                          <p:stCondLst>
                                            <p:cond delay="0"/>
                                          </p:stCondLst>
                                        </p:cTn>
                                        <p:tgtEl>
                                          <p:spTgt spid="11"/>
                                        </p:tgtEl>
                                        <p:attrNameLst>
                                          <p:attrName>style.visibility</p:attrName>
                                        </p:attrNameLst>
                                      </p:cBhvr>
                                      <p:to>
                                        <p:strVal val="visible"/>
                                      </p:to>
                                    </p:set>
                                    <p:animEffect transition="in" filter="blinds(horizontal)">
                                      <p:cBhvr>
                                        <p:cTn id="121" dur="3000"/>
                                        <p:tgtEl>
                                          <p:spTgt spid="11"/>
                                        </p:tgtEl>
                                      </p:cBhvr>
                                    </p:animEffect>
                                  </p:childTnLst>
                                </p:cTn>
                              </p:par>
                              <p:par>
                                <p:cTn id="122" presetID="3" presetClass="entr" presetSubtype="10" fill="hold" grpId="2" nodeType="withEffect">
                                  <p:stCondLst>
                                    <p:cond delay="0"/>
                                  </p:stCondLst>
                                  <p:childTnLst>
                                    <p:set>
                                      <p:cBhvr>
                                        <p:cTn id="123" dur="1" fill="hold">
                                          <p:stCondLst>
                                            <p:cond delay="0"/>
                                          </p:stCondLst>
                                        </p:cTn>
                                        <p:tgtEl>
                                          <p:spTgt spid="12"/>
                                        </p:tgtEl>
                                        <p:attrNameLst>
                                          <p:attrName>style.visibility</p:attrName>
                                        </p:attrNameLst>
                                      </p:cBhvr>
                                      <p:to>
                                        <p:strVal val="visible"/>
                                      </p:to>
                                    </p:set>
                                    <p:animEffect transition="in" filter="blinds(horizontal)">
                                      <p:cBhvr>
                                        <p:cTn id="124" dur="3000"/>
                                        <p:tgtEl>
                                          <p:spTgt spid="12"/>
                                        </p:tgtEl>
                                      </p:cBhvr>
                                    </p:animEffect>
                                  </p:childTnLst>
                                </p:cTn>
                              </p:par>
                              <p:par>
                                <p:cTn id="125" presetID="3" presetClass="entr" presetSubtype="10" fill="hold" grpId="2" nodeType="withEffect">
                                  <p:stCondLst>
                                    <p:cond delay="0"/>
                                  </p:stCondLst>
                                  <p:childTnLst>
                                    <p:set>
                                      <p:cBhvr>
                                        <p:cTn id="126" dur="1" fill="hold">
                                          <p:stCondLst>
                                            <p:cond delay="0"/>
                                          </p:stCondLst>
                                        </p:cTn>
                                        <p:tgtEl>
                                          <p:spTgt spid="16"/>
                                        </p:tgtEl>
                                        <p:attrNameLst>
                                          <p:attrName>style.visibility</p:attrName>
                                        </p:attrNameLst>
                                      </p:cBhvr>
                                      <p:to>
                                        <p:strVal val="visible"/>
                                      </p:to>
                                    </p:set>
                                    <p:animEffect transition="in" filter="blinds(horizontal)">
                                      <p:cBhvr>
                                        <p:cTn id="127" dur="3000"/>
                                        <p:tgtEl>
                                          <p:spTgt spid="16"/>
                                        </p:tgtEl>
                                      </p:cBhvr>
                                    </p:animEffect>
                                  </p:childTnLst>
                                </p:cTn>
                              </p:par>
                              <p:par>
                                <p:cTn id="128" presetID="3" presetClass="entr" presetSubtype="10" fill="hold" grpId="2" nodeType="withEffect">
                                  <p:stCondLst>
                                    <p:cond delay="0"/>
                                  </p:stCondLst>
                                  <p:childTnLst>
                                    <p:set>
                                      <p:cBhvr>
                                        <p:cTn id="129" dur="1" fill="hold">
                                          <p:stCondLst>
                                            <p:cond delay="0"/>
                                          </p:stCondLst>
                                        </p:cTn>
                                        <p:tgtEl>
                                          <p:spTgt spid="17"/>
                                        </p:tgtEl>
                                        <p:attrNameLst>
                                          <p:attrName>style.visibility</p:attrName>
                                        </p:attrNameLst>
                                      </p:cBhvr>
                                      <p:to>
                                        <p:strVal val="visible"/>
                                      </p:to>
                                    </p:set>
                                    <p:animEffect transition="in" filter="blinds(horizontal)">
                                      <p:cBhvr>
                                        <p:cTn id="130" dur="3000"/>
                                        <p:tgtEl>
                                          <p:spTgt spid="17"/>
                                        </p:tgtEl>
                                      </p:cBhvr>
                                    </p:animEffect>
                                  </p:childTnLst>
                                </p:cTn>
                              </p:par>
                              <p:par>
                                <p:cTn id="131" presetID="3" presetClass="entr" presetSubtype="10" fill="hold" grpId="2" nodeType="withEffect">
                                  <p:stCondLst>
                                    <p:cond delay="0"/>
                                  </p:stCondLst>
                                  <p:childTnLst>
                                    <p:set>
                                      <p:cBhvr>
                                        <p:cTn id="132" dur="1" fill="hold">
                                          <p:stCondLst>
                                            <p:cond delay="0"/>
                                          </p:stCondLst>
                                        </p:cTn>
                                        <p:tgtEl>
                                          <p:spTgt spid="18"/>
                                        </p:tgtEl>
                                        <p:attrNameLst>
                                          <p:attrName>style.visibility</p:attrName>
                                        </p:attrNameLst>
                                      </p:cBhvr>
                                      <p:to>
                                        <p:strVal val="visible"/>
                                      </p:to>
                                    </p:set>
                                    <p:animEffect transition="in" filter="blinds(horizontal)">
                                      <p:cBhvr>
                                        <p:cTn id="133" dur="3000"/>
                                        <p:tgtEl>
                                          <p:spTgt spid="18"/>
                                        </p:tgtEl>
                                      </p:cBhvr>
                                    </p:animEffect>
                                  </p:childTnLst>
                                </p:cTn>
                              </p:par>
                            </p:childTnLst>
                          </p:cTn>
                        </p:par>
                        <p:par>
                          <p:cTn id="134" fill="hold">
                            <p:stCondLst>
                              <p:cond delay="3000"/>
                            </p:stCondLst>
                            <p:childTnLst>
                              <p:par>
                                <p:cTn id="135" presetID="2" presetClass="exit" presetSubtype="12" fill="hold" grpId="3" nodeType="afterEffect">
                                  <p:stCondLst>
                                    <p:cond delay="0"/>
                                  </p:stCondLst>
                                  <p:childTnLst>
                                    <p:anim calcmode="lin" valueType="num">
                                      <p:cBhvr additive="base">
                                        <p:cTn id="136" dur="3000"/>
                                        <p:tgtEl>
                                          <p:spTgt spid="5"/>
                                        </p:tgtEl>
                                        <p:attrNameLst>
                                          <p:attrName>ppt_x</p:attrName>
                                        </p:attrNameLst>
                                      </p:cBhvr>
                                      <p:tavLst>
                                        <p:tav tm="0">
                                          <p:val>
                                            <p:strVal val="ppt_x"/>
                                          </p:val>
                                        </p:tav>
                                        <p:tav tm="100000">
                                          <p:val>
                                            <p:strVal val="0-ppt_w/2"/>
                                          </p:val>
                                        </p:tav>
                                      </p:tavLst>
                                    </p:anim>
                                    <p:anim calcmode="lin" valueType="num">
                                      <p:cBhvr additive="base">
                                        <p:cTn id="137" dur="3000"/>
                                        <p:tgtEl>
                                          <p:spTgt spid="5"/>
                                        </p:tgtEl>
                                        <p:attrNameLst>
                                          <p:attrName>ppt_y</p:attrName>
                                        </p:attrNameLst>
                                      </p:cBhvr>
                                      <p:tavLst>
                                        <p:tav tm="0">
                                          <p:val>
                                            <p:strVal val="ppt_y"/>
                                          </p:val>
                                        </p:tav>
                                        <p:tav tm="100000">
                                          <p:val>
                                            <p:strVal val="1+ppt_h/2"/>
                                          </p:val>
                                        </p:tav>
                                      </p:tavLst>
                                    </p:anim>
                                    <p:set>
                                      <p:cBhvr>
                                        <p:cTn id="138" dur="1" fill="hold">
                                          <p:stCondLst>
                                            <p:cond delay="2999"/>
                                          </p:stCondLst>
                                        </p:cTn>
                                        <p:tgtEl>
                                          <p:spTgt spid="5"/>
                                        </p:tgtEl>
                                        <p:attrNameLst>
                                          <p:attrName>style.visibility</p:attrName>
                                        </p:attrNameLst>
                                      </p:cBhvr>
                                      <p:to>
                                        <p:strVal val="hidden"/>
                                      </p:to>
                                    </p:set>
                                  </p:childTnLst>
                                </p:cTn>
                              </p:par>
                              <p:par>
                                <p:cTn id="139" presetID="2" presetClass="exit" presetSubtype="12" fill="hold" grpId="3" nodeType="withEffect">
                                  <p:stCondLst>
                                    <p:cond delay="0"/>
                                  </p:stCondLst>
                                  <p:childTnLst>
                                    <p:anim calcmode="lin" valueType="num">
                                      <p:cBhvr additive="base">
                                        <p:cTn id="140" dur="3000"/>
                                        <p:tgtEl>
                                          <p:spTgt spid="7"/>
                                        </p:tgtEl>
                                        <p:attrNameLst>
                                          <p:attrName>ppt_x</p:attrName>
                                        </p:attrNameLst>
                                      </p:cBhvr>
                                      <p:tavLst>
                                        <p:tav tm="0">
                                          <p:val>
                                            <p:strVal val="ppt_x"/>
                                          </p:val>
                                        </p:tav>
                                        <p:tav tm="100000">
                                          <p:val>
                                            <p:strVal val="0-ppt_w/2"/>
                                          </p:val>
                                        </p:tav>
                                      </p:tavLst>
                                    </p:anim>
                                    <p:anim calcmode="lin" valueType="num">
                                      <p:cBhvr additive="base">
                                        <p:cTn id="141" dur="3000"/>
                                        <p:tgtEl>
                                          <p:spTgt spid="7"/>
                                        </p:tgtEl>
                                        <p:attrNameLst>
                                          <p:attrName>ppt_y</p:attrName>
                                        </p:attrNameLst>
                                      </p:cBhvr>
                                      <p:tavLst>
                                        <p:tav tm="0">
                                          <p:val>
                                            <p:strVal val="ppt_y"/>
                                          </p:val>
                                        </p:tav>
                                        <p:tav tm="100000">
                                          <p:val>
                                            <p:strVal val="1+ppt_h/2"/>
                                          </p:val>
                                        </p:tav>
                                      </p:tavLst>
                                    </p:anim>
                                    <p:set>
                                      <p:cBhvr>
                                        <p:cTn id="142" dur="1" fill="hold">
                                          <p:stCondLst>
                                            <p:cond delay="2999"/>
                                          </p:stCondLst>
                                        </p:cTn>
                                        <p:tgtEl>
                                          <p:spTgt spid="7"/>
                                        </p:tgtEl>
                                        <p:attrNameLst>
                                          <p:attrName>style.visibility</p:attrName>
                                        </p:attrNameLst>
                                      </p:cBhvr>
                                      <p:to>
                                        <p:strVal val="hidden"/>
                                      </p:to>
                                    </p:set>
                                  </p:childTnLst>
                                </p:cTn>
                              </p:par>
                              <p:par>
                                <p:cTn id="143" presetID="2" presetClass="exit" presetSubtype="12" fill="hold" grpId="3" nodeType="withEffect">
                                  <p:stCondLst>
                                    <p:cond delay="0"/>
                                  </p:stCondLst>
                                  <p:childTnLst>
                                    <p:anim calcmode="lin" valueType="num">
                                      <p:cBhvr additive="base">
                                        <p:cTn id="144" dur="3000"/>
                                        <p:tgtEl>
                                          <p:spTgt spid="9"/>
                                        </p:tgtEl>
                                        <p:attrNameLst>
                                          <p:attrName>ppt_x</p:attrName>
                                        </p:attrNameLst>
                                      </p:cBhvr>
                                      <p:tavLst>
                                        <p:tav tm="0">
                                          <p:val>
                                            <p:strVal val="ppt_x"/>
                                          </p:val>
                                        </p:tav>
                                        <p:tav tm="100000">
                                          <p:val>
                                            <p:strVal val="0-ppt_w/2"/>
                                          </p:val>
                                        </p:tav>
                                      </p:tavLst>
                                    </p:anim>
                                    <p:anim calcmode="lin" valueType="num">
                                      <p:cBhvr additive="base">
                                        <p:cTn id="145" dur="3000"/>
                                        <p:tgtEl>
                                          <p:spTgt spid="9"/>
                                        </p:tgtEl>
                                        <p:attrNameLst>
                                          <p:attrName>ppt_y</p:attrName>
                                        </p:attrNameLst>
                                      </p:cBhvr>
                                      <p:tavLst>
                                        <p:tav tm="0">
                                          <p:val>
                                            <p:strVal val="ppt_y"/>
                                          </p:val>
                                        </p:tav>
                                        <p:tav tm="100000">
                                          <p:val>
                                            <p:strVal val="1+ppt_h/2"/>
                                          </p:val>
                                        </p:tav>
                                      </p:tavLst>
                                    </p:anim>
                                    <p:set>
                                      <p:cBhvr>
                                        <p:cTn id="146" dur="1" fill="hold">
                                          <p:stCondLst>
                                            <p:cond delay="2999"/>
                                          </p:stCondLst>
                                        </p:cTn>
                                        <p:tgtEl>
                                          <p:spTgt spid="9"/>
                                        </p:tgtEl>
                                        <p:attrNameLst>
                                          <p:attrName>style.visibility</p:attrName>
                                        </p:attrNameLst>
                                      </p:cBhvr>
                                      <p:to>
                                        <p:strVal val="hidden"/>
                                      </p:to>
                                    </p:set>
                                  </p:childTnLst>
                                </p:cTn>
                              </p:par>
                              <p:par>
                                <p:cTn id="147" presetID="2" presetClass="exit" presetSubtype="12" fill="hold" grpId="3" nodeType="withEffect">
                                  <p:stCondLst>
                                    <p:cond delay="0"/>
                                  </p:stCondLst>
                                  <p:childTnLst>
                                    <p:anim calcmode="lin" valueType="num">
                                      <p:cBhvr additive="base">
                                        <p:cTn id="148" dur="3000"/>
                                        <p:tgtEl>
                                          <p:spTgt spid="10"/>
                                        </p:tgtEl>
                                        <p:attrNameLst>
                                          <p:attrName>ppt_x</p:attrName>
                                        </p:attrNameLst>
                                      </p:cBhvr>
                                      <p:tavLst>
                                        <p:tav tm="0">
                                          <p:val>
                                            <p:strVal val="ppt_x"/>
                                          </p:val>
                                        </p:tav>
                                        <p:tav tm="100000">
                                          <p:val>
                                            <p:strVal val="0-ppt_w/2"/>
                                          </p:val>
                                        </p:tav>
                                      </p:tavLst>
                                    </p:anim>
                                    <p:anim calcmode="lin" valueType="num">
                                      <p:cBhvr additive="base">
                                        <p:cTn id="149" dur="3000"/>
                                        <p:tgtEl>
                                          <p:spTgt spid="10"/>
                                        </p:tgtEl>
                                        <p:attrNameLst>
                                          <p:attrName>ppt_y</p:attrName>
                                        </p:attrNameLst>
                                      </p:cBhvr>
                                      <p:tavLst>
                                        <p:tav tm="0">
                                          <p:val>
                                            <p:strVal val="ppt_y"/>
                                          </p:val>
                                        </p:tav>
                                        <p:tav tm="100000">
                                          <p:val>
                                            <p:strVal val="1+ppt_h/2"/>
                                          </p:val>
                                        </p:tav>
                                      </p:tavLst>
                                    </p:anim>
                                    <p:set>
                                      <p:cBhvr>
                                        <p:cTn id="150" dur="1" fill="hold">
                                          <p:stCondLst>
                                            <p:cond delay="2999"/>
                                          </p:stCondLst>
                                        </p:cTn>
                                        <p:tgtEl>
                                          <p:spTgt spid="10"/>
                                        </p:tgtEl>
                                        <p:attrNameLst>
                                          <p:attrName>style.visibility</p:attrName>
                                        </p:attrNameLst>
                                      </p:cBhvr>
                                      <p:to>
                                        <p:strVal val="hidden"/>
                                      </p:to>
                                    </p:set>
                                  </p:childTnLst>
                                </p:cTn>
                              </p:par>
                              <p:par>
                                <p:cTn id="151" presetID="2" presetClass="exit" presetSubtype="12" fill="hold" grpId="3" nodeType="withEffect">
                                  <p:stCondLst>
                                    <p:cond delay="0"/>
                                  </p:stCondLst>
                                  <p:childTnLst>
                                    <p:anim calcmode="lin" valueType="num">
                                      <p:cBhvr additive="base">
                                        <p:cTn id="152" dur="3000"/>
                                        <p:tgtEl>
                                          <p:spTgt spid="13"/>
                                        </p:tgtEl>
                                        <p:attrNameLst>
                                          <p:attrName>ppt_x</p:attrName>
                                        </p:attrNameLst>
                                      </p:cBhvr>
                                      <p:tavLst>
                                        <p:tav tm="0">
                                          <p:val>
                                            <p:strVal val="ppt_x"/>
                                          </p:val>
                                        </p:tav>
                                        <p:tav tm="100000">
                                          <p:val>
                                            <p:strVal val="0-ppt_w/2"/>
                                          </p:val>
                                        </p:tav>
                                      </p:tavLst>
                                    </p:anim>
                                    <p:anim calcmode="lin" valueType="num">
                                      <p:cBhvr additive="base">
                                        <p:cTn id="153" dur="3000"/>
                                        <p:tgtEl>
                                          <p:spTgt spid="13"/>
                                        </p:tgtEl>
                                        <p:attrNameLst>
                                          <p:attrName>ppt_y</p:attrName>
                                        </p:attrNameLst>
                                      </p:cBhvr>
                                      <p:tavLst>
                                        <p:tav tm="0">
                                          <p:val>
                                            <p:strVal val="ppt_y"/>
                                          </p:val>
                                        </p:tav>
                                        <p:tav tm="100000">
                                          <p:val>
                                            <p:strVal val="1+ppt_h/2"/>
                                          </p:val>
                                        </p:tav>
                                      </p:tavLst>
                                    </p:anim>
                                    <p:set>
                                      <p:cBhvr>
                                        <p:cTn id="154" dur="1" fill="hold">
                                          <p:stCondLst>
                                            <p:cond delay="2999"/>
                                          </p:stCondLst>
                                        </p:cTn>
                                        <p:tgtEl>
                                          <p:spTgt spid="13"/>
                                        </p:tgtEl>
                                        <p:attrNameLst>
                                          <p:attrName>style.visibility</p:attrName>
                                        </p:attrNameLst>
                                      </p:cBhvr>
                                      <p:to>
                                        <p:strVal val="hidden"/>
                                      </p:to>
                                    </p:set>
                                  </p:childTnLst>
                                </p:cTn>
                              </p:par>
                              <p:par>
                                <p:cTn id="155" presetID="2" presetClass="exit" presetSubtype="12" fill="hold" grpId="3" nodeType="withEffect">
                                  <p:stCondLst>
                                    <p:cond delay="0"/>
                                  </p:stCondLst>
                                  <p:childTnLst>
                                    <p:anim calcmode="lin" valueType="num">
                                      <p:cBhvr additive="base">
                                        <p:cTn id="156" dur="3000"/>
                                        <p:tgtEl>
                                          <p:spTgt spid="14"/>
                                        </p:tgtEl>
                                        <p:attrNameLst>
                                          <p:attrName>ppt_x</p:attrName>
                                        </p:attrNameLst>
                                      </p:cBhvr>
                                      <p:tavLst>
                                        <p:tav tm="0">
                                          <p:val>
                                            <p:strVal val="ppt_x"/>
                                          </p:val>
                                        </p:tav>
                                        <p:tav tm="100000">
                                          <p:val>
                                            <p:strVal val="0-ppt_w/2"/>
                                          </p:val>
                                        </p:tav>
                                      </p:tavLst>
                                    </p:anim>
                                    <p:anim calcmode="lin" valueType="num">
                                      <p:cBhvr additive="base">
                                        <p:cTn id="157" dur="3000"/>
                                        <p:tgtEl>
                                          <p:spTgt spid="14"/>
                                        </p:tgtEl>
                                        <p:attrNameLst>
                                          <p:attrName>ppt_y</p:attrName>
                                        </p:attrNameLst>
                                      </p:cBhvr>
                                      <p:tavLst>
                                        <p:tav tm="0">
                                          <p:val>
                                            <p:strVal val="ppt_y"/>
                                          </p:val>
                                        </p:tav>
                                        <p:tav tm="100000">
                                          <p:val>
                                            <p:strVal val="1+ppt_h/2"/>
                                          </p:val>
                                        </p:tav>
                                      </p:tavLst>
                                    </p:anim>
                                    <p:set>
                                      <p:cBhvr>
                                        <p:cTn id="158" dur="1" fill="hold">
                                          <p:stCondLst>
                                            <p:cond delay="2999"/>
                                          </p:stCondLst>
                                        </p:cTn>
                                        <p:tgtEl>
                                          <p:spTgt spid="14"/>
                                        </p:tgtEl>
                                        <p:attrNameLst>
                                          <p:attrName>style.visibility</p:attrName>
                                        </p:attrNameLst>
                                      </p:cBhvr>
                                      <p:to>
                                        <p:strVal val="hidden"/>
                                      </p:to>
                                    </p:set>
                                  </p:childTnLst>
                                </p:cTn>
                              </p:par>
                              <p:par>
                                <p:cTn id="159" presetID="2" presetClass="exit" presetSubtype="12" fill="hold" grpId="3" nodeType="withEffect">
                                  <p:stCondLst>
                                    <p:cond delay="0"/>
                                  </p:stCondLst>
                                  <p:childTnLst>
                                    <p:anim calcmode="lin" valueType="num">
                                      <p:cBhvr additive="base">
                                        <p:cTn id="160" dur="3000"/>
                                        <p:tgtEl>
                                          <p:spTgt spid="15"/>
                                        </p:tgtEl>
                                        <p:attrNameLst>
                                          <p:attrName>ppt_x</p:attrName>
                                        </p:attrNameLst>
                                      </p:cBhvr>
                                      <p:tavLst>
                                        <p:tav tm="0">
                                          <p:val>
                                            <p:strVal val="ppt_x"/>
                                          </p:val>
                                        </p:tav>
                                        <p:tav tm="100000">
                                          <p:val>
                                            <p:strVal val="0-ppt_w/2"/>
                                          </p:val>
                                        </p:tav>
                                      </p:tavLst>
                                    </p:anim>
                                    <p:anim calcmode="lin" valueType="num">
                                      <p:cBhvr additive="base">
                                        <p:cTn id="161" dur="3000"/>
                                        <p:tgtEl>
                                          <p:spTgt spid="15"/>
                                        </p:tgtEl>
                                        <p:attrNameLst>
                                          <p:attrName>ppt_y</p:attrName>
                                        </p:attrNameLst>
                                      </p:cBhvr>
                                      <p:tavLst>
                                        <p:tav tm="0">
                                          <p:val>
                                            <p:strVal val="ppt_y"/>
                                          </p:val>
                                        </p:tav>
                                        <p:tav tm="100000">
                                          <p:val>
                                            <p:strVal val="1+ppt_h/2"/>
                                          </p:val>
                                        </p:tav>
                                      </p:tavLst>
                                    </p:anim>
                                    <p:set>
                                      <p:cBhvr>
                                        <p:cTn id="162" dur="1" fill="hold">
                                          <p:stCondLst>
                                            <p:cond delay="2999"/>
                                          </p:stCondLst>
                                        </p:cTn>
                                        <p:tgtEl>
                                          <p:spTgt spid="15"/>
                                        </p:tgtEl>
                                        <p:attrNameLst>
                                          <p:attrName>style.visibility</p:attrName>
                                        </p:attrNameLst>
                                      </p:cBhvr>
                                      <p:to>
                                        <p:strVal val="hidden"/>
                                      </p:to>
                                    </p:set>
                                  </p:childTnLst>
                                </p:cTn>
                              </p:par>
                              <p:par>
                                <p:cTn id="163" presetID="2" presetClass="exit" presetSubtype="6" fill="hold" grpId="3" nodeType="withEffect">
                                  <p:stCondLst>
                                    <p:cond delay="0"/>
                                  </p:stCondLst>
                                  <p:childTnLst>
                                    <p:anim calcmode="lin" valueType="num">
                                      <p:cBhvr additive="base">
                                        <p:cTn id="164" dur="3000"/>
                                        <p:tgtEl>
                                          <p:spTgt spid="6"/>
                                        </p:tgtEl>
                                        <p:attrNameLst>
                                          <p:attrName>ppt_x</p:attrName>
                                        </p:attrNameLst>
                                      </p:cBhvr>
                                      <p:tavLst>
                                        <p:tav tm="0">
                                          <p:val>
                                            <p:strVal val="ppt_x"/>
                                          </p:val>
                                        </p:tav>
                                        <p:tav tm="100000">
                                          <p:val>
                                            <p:strVal val="1+ppt_w/2"/>
                                          </p:val>
                                        </p:tav>
                                      </p:tavLst>
                                    </p:anim>
                                    <p:anim calcmode="lin" valueType="num">
                                      <p:cBhvr additive="base">
                                        <p:cTn id="165" dur="3000"/>
                                        <p:tgtEl>
                                          <p:spTgt spid="6"/>
                                        </p:tgtEl>
                                        <p:attrNameLst>
                                          <p:attrName>ppt_y</p:attrName>
                                        </p:attrNameLst>
                                      </p:cBhvr>
                                      <p:tavLst>
                                        <p:tav tm="0">
                                          <p:val>
                                            <p:strVal val="ppt_y"/>
                                          </p:val>
                                        </p:tav>
                                        <p:tav tm="100000">
                                          <p:val>
                                            <p:strVal val="1+ppt_h/2"/>
                                          </p:val>
                                        </p:tav>
                                      </p:tavLst>
                                    </p:anim>
                                    <p:set>
                                      <p:cBhvr>
                                        <p:cTn id="166" dur="1" fill="hold">
                                          <p:stCondLst>
                                            <p:cond delay="2999"/>
                                          </p:stCondLst>
                                        </p:cTn>
                                        <p:tgtEl>
                                          <p:spTgt spid="6"/>
                                        </p:tgtEl>
                                        <p:attrNameLst>
                                          <p:attrName>style.visibility</p:attrName>
                                        </p:attrNameLst>
                                      </p:cBhvr>
                                      <p:to>
                                        <p:strVal val="hidden"/>
                                      </p:to>
                                    </p:set>
                                  </p:childTnLst>
                                </p:cTn>
                              </p:par>
                              <p:par>
                                <p:cTn id="167" presetID="2" presetClass="exit" presetSubtype="6" fill="hold" grpId="3" nodeType="withEffect">
                                  <p:stCondLst>
                                    <p:cond delay="0"/>
                                  </p:stCondLst>
                                  <p:childTnLst>
                                    <p:anim calcmode="lin" valueType="num">
                                      <p:cBhvr additive="base">
                                        <p:cTn id="168" dur="3000"/>
                                        <p:tgtEl>
                                          <p:spTgt spid="8"/>
                                        </p:tgtEl>
                                        <p:attrNameLst>
                                          <p:attrName>ppt_x</p:attrName>
                                        </p:attrNameLst>
                                      </p:cBhvr>
                                      <p:tavLst>
                                        <p:tav tm="0">
                                          <p:val>
                                            <p:strVal val="ppt_x"/>
                                          </p:val>
                                        </p:tav>
                                        <p:tav tm="100000">
                                          <p:val>
                                            <p:strVal val="1+ppt_w/2"/>
                                          </p:val>
                                        </p:tav>
                                      </p:tavLst>
                                    </p:anim>
                                    <p:anim calcmode="lin" valueType="num">
                                      <p:cBhvr additive="base">
                                        <p:cTn id="169" dur="3000"/>
                                        <p:tgtEl>
                                          <p:spTgt spid="8"/>
                                        </p:tgtEl>
                                        <p:attrNameLst>
                                          <p:attrName>ppt_y</p:attrName>
                                        </p:attrNameLst>
                                      </p:cBhvr>
                                      <p:tavLst>
                                        <p:tav tm="0">
                                          <p:val>
                                            <p:strVal val="ppt_y"/>
                                          </p:val>
                                        </p:tav>
                                        <p:tav tm="100000">
                                          <p:val>
                                            <p:strVal val="1+ppt_h/2"/>
                                          </p:val>
                                        </p:tav>
                                      </p:tavLst>
                                    </p:anim>
                                    <p:set>
                                      <p:cBhvr>
                                        <p:cTn id="170" dur="1" fill="hold">
                                          <p:stCondLst>
                                            <p:cond delay="2999"/>
                                          </p:stCondLst>
                                        </p:cTn>
                                        <p:tgtEl>
                                          <p:spTgt spid="8"/>
                                        </p:tgtEl>
                                        <p:attrNameLst>
                                          <p:attrName>style.visibility</p:attrName>
                                        </p:attrNameLst>
                                      </p:cBhvr>
                                      <p:to>
                                        <p:strVal val="hidden"/>
                                      </p:to>
                                    </p:set>
                                  </p:childTnLst>
                                </p:cTn>
                              </p:par>
                              <p:par>
                                <p:cTn id="171" presetID="2" presetClass="exit" presetSubtype="6" fill="hold" grpId="3" nodeType="withEffect">
                                  <p:stCondLst>
                                    <p:cond delay="0"/>
                                  </p:stCondLst>
                                  <p:childTnLst>
                                    <p:anim calcmode="lin" valueType="num">
                                      <p:cBhvr additive="base">
                                        <p:cTn id="172" dur="3000"/>
                                        <p:tgtEl>
                                          <p:spTgt spid="11"/>
                                        </p:tgtEl>
                                        <p:attrNameLst>
                                          <p:attrName>ppt_x</p:attrName>
                                        </p:attrNameLst>
                                      </p:cBhvr>
                                      <p:tavLst>
                                        <p:tav tm="0">
                                          <p:val>
                                            <p:strVal val="ppt_x"/>
                                          </p:val>
                                        </p:tav>
                                        <p:tav tm="100000">
                                          <p:val>
                                            <p:strVal val="1+ppt_w/2"/>
                                          </p:val>
                                        </p:tav>
                                      </p:tavLst>
                                    </p:anim>
                                    <p:anim calcmode="lin" valueType="num">
                                      <p:cBhvr additive="base">
                                        <p:cTn id="173" dur="3000"/>
                                        <p:tgtEl>
                                          <p:spTgt spid="11"/>
                                        </p:tgtEl>
                                        <p:attrNameLst>
                                          <p:attrName>ppt_y</p:attrName>
                                        </p:attrNameLst>
                                      </p:cBhvr>
                                      <p:tavLst>
                                        <p:tav tm="0">
                                          <p:val>
                                            <p:strVal val="ppt_y"/>
                                          </p:val>
                                        </p:tav>
                                        <p:tav tm="100000">
                                          <p:val>
                                            <p:strVal val="1+ppt_h/2"/>
                                          </p:val>
                                        </p:tav>
                                      </p:tavLst>
                                    </p:anim>
                                    <p:set>
                                      <p:cBhvr>
                                        <p:cTn id="174" dur="1" fill="hold">
                                          <p:stCondLst>
                                            <p:cond delay="2999"/>
                                          </p:stCondLst>
                                        </p:cTn>
                                        <p:tgtEl>
                                          <p:spTgt spid="11"/>
                                        </p:tgtEl>
                                        <p:attrNameLst>
                                          <p:attrName>style.visibility</p:attrName>
                                        </p:attrNameLst>
                                      </p:cBhvr>
                                      <p:to>
                                        <p:strVal val="hidden"/>
                                      </p:to>
                                    </p:set>
                                  </p:childTnLst>
                                </p:cTn>
                              </p:par>
                              <p:par>
                                <p:cTn id="175" presetID="2" presetClass="exit" presetSubtype="6" fill="hold" grpId="3" nodeType="withEffect">
                                  <p:stCondLst>
                                    <p:cond delay="0"/>
                                  </p:stCondLst>
                                  <p:childTnLst>
                                    <p:anim calcmode="lin" valueType="num">
                                      <p:cBhvr additive="base">
                                        <p:cTn id="176" dur="3000"/>
                                        <p:tgtEl>
                                          <p:spTgt spid="12"/>
                                        </p:tgtEl>
                                        <p:attrNameLst>
                                          <p:attrName>ppt_x</p:attrName>
                                        </p:attrNameLst>
                                      </p:cBhvr>
                                      <p:tavLst>
                                        <p:tav tm="0">
                                          <p:val>
                                            <p:strVal val="ppt_x"/>
                                          </p:val>
                                        </p:tav>
                                        <p:tav tm="100000">
                                          <p:val>
                                            <p:strVal val="1+ppt_w/2"/>
                                          </p:val>
                                        </p:tav>
                                      </p:tavLst>
                                    </p:anim>
                                    <p:anim calcmode="lin" valueType="num">
                                      <p:cBhvr additive="base">
                                        <p:cTn id="177" dur="3000"/>
                                        <p:tgtEl>
                                          <p:spTgt spid="12"/>
                                        </p:tgtEl>
                                        <p:attrNameLst>
                                          <p:attrName>ppt_y</p:attrName>
                                        </p:attrNameLst>
                                      </p:cBhvr>
                                      <p:tavLst>
                                        <p:tav tm="0">
                                          <p:val>
                                            <p:strVal val="ppt_y"/>
                                          </p:val>
                                        </p:tav>
                                        <p:tav tm="100000">
                                          <p:val>
                                            <p:strVal val="1+ppt_h/2"/>
                                          </p:val>
                                        </p:tav>
                                      </p:tavLst>
                                    </p:anim>
                                    <p:set>
                                      <p:cBhvr>
                                        <p:cTn id="178" dur="1" fill="hold">
                                          <p:stCondLst>
                                            <p:cond delay="2999"/>
                                          </p:stCondLst>
                                        </p:cTn>
                                        <p:tgtEl>
                                          <p:spTgt spid="12"/>
                                        </p:tgtEl>
                                        <p:attrNameLst>
                                          <p:attrName>style.visibility</p:attrName>
                                        </p:attrNameLst>
                                      </p:cBhvr>
                                      <p:to>
                                        <p:strVal val="hidden"/>
                                      </p:to>
                                    </p:set>
                                  </p:childTnLst>
                                </p:cTn>
                              </p:par>
                              <p:par>
                                <p:cTn id="179" presetID="2" presetClass="exit" presetSubtype="6" fill="hold" grpId="3" nodeType="withEffect">
                                  <p:stCondLst>
                                    <p:cond delay="0"/>
                                  </p:stCondLst>
                                  <p:childTnLst>
                                    <p:anim calcmode="lin" valueType="num">
                                      <p:cBhvr additive="base">
                                        <p:cTn id="180" dur="3000"/>
                                        <p:tgtEl>
                                          <p:spTgt spid="16"/>
                                        </p:tgtEl>
                                        <p:attrNameLst>
                                          <p:attrName>ppt_x</p:attrName>
                                        </p:attrNameLst>
                                      </p:cBhvr>
                                      <p:tavLst>
                                        <p:tav tm="0">
                                          <p:val>
                                            <p:strVal val="ppt_x"/>
                                          </p:val>
                                        </p:tav>
                                        <p:tav tm="100000">
                                          <p:val>
                                            <p:strVal val="1+ppt_w/2"/>
                                          </p:val>
                                        </p:tav>
                                      </p:tavLst>
                                    </p:anim>
                                    <p:anim calcmode="lin" valueType="num">
                                      <p:cBhvr additive="base">
                                        <p:cTn id="181" dur="3000"/>
                                        <p:tgtEl>
                                          <p:spTgt spid="16"/>
                                        </p:tgtEl>
                                        <p:attrNameLst>
                                          <p:attrName>ppt_y</p:attrName>
                                        </p:attrNameLst>
                                      </p:cBhvr>
                                      <p:tavLst>
                                        <p:tav tm="0">
                                          <p:val>
                                            <p:strVal val="ppt_y"/>
                                          </p:val>
                                        </p:tav>
                                        <p:tav tm="100000">
                                          <p:val>
                                            <p:strVal val="1+ppt_h/2"/>
                                          </p:val>
                                        </p:tav>
                                      </p:tavLst>
                                    </p:anim>
                                    <p:set>
                                      <p:cBhvr>
                                        <p:cTn id="182" dur="1" fill="hold">
                                          <p:stCondLst>
                                            <p:cond delay="2999"/>
                                          </p:stCondLst>
                                        </p:cTn>
                                        <p:tgtEl>
                                          <p:spTgt spid="16"/>
                                        </p:tgtEl>
                                        <p:attrNameLst>
                                          <p:attrName>style.visibility</p:attrName>
                                        </p:attrNameLst>
                                      </p:cBhvr>
                                      <p:to>
                                        <p:strVal val="hidden"/>
                                      </p:to>
                                    </p:set>
                                  </p:childTnLst>
                                </p:cTn>
                              </p:par>
                              <p:par>
                                <p:cTn id="183" presetID="2" presetClass="exit" presetSubtype="6" fill="hold" grpId="3" nodeType="withEffect">
                                  <p:stCondLst>
                                    <p:cond delay="0"/>
                                  </p:stCondLst>
                                  <p:childTnLst>
                                    <p:anim calcmode="lin" valueType="num">
                                      <p:cBhvr additive="base">
                                        <p:cTn id="184" dur="3000"/>
                                        <p:tgtEl>
                                          <p:spTgt spid="17"/>
                                        </p:tgtEl>
                                        <p:attrNameLst>
                                          <p:attrName>ppt_x</p:attrName>
                                        </p:attrNameLst>
                                      </p:cBhvr>
                                      <p:tavLst>
                                        <p:tav tm="0">
                                          <p:val>
                                            <p:strVal val="ppt_x"/>
                                          </p:val>
                                        </p:tav>
                                        <p:tav tm="100000">
                                          <p:val>
                                            <p:strVal val="1+ppt_w/2"/>
                                          </p:val>
                                        </p:tav>
                                      </p:tavLst>
                                    </p:anim>
                                    <p:anim calcmode="lin" valueType="num">
                                      <p:cBhvr additive="base">
                                        <p:cTn id="185" dur="3000"/>
                                        <p:tgtEl>
                                          <p:spTgt spid="17"/>
                                        </p:tgtEl>
                                        <p:attrNameLst>
                                          <p:attrName>ppt_y</p:attrName>
                                        </p:attrNameLst>
                                      </p:cBhvr>
                                      <p:tavLst>
                                        <p:tav tm="0">
                                          <p:val>
                                            <p:strVal val="ppt_y"/>
                                          </p:val>
                                        </p:tav>
                                        <p:tav tm="100000">
                                          <p:val>
                                            <p:strVal val="1+ppt_h/2"/>
                                          </p:val>
                                        </p:tav>
                                      </p:tavLst>
                                    </p:anim>
                                    <p:set>
                                      <p:cBhvr>
                                        <p:cTn id="186" dur="1" fill="hold">
                                          <p:stCondLst>
                                            <p:cond delay="2999"/>
                                          </p:stCondLst>
                                        </p:cTn>
                                        <p:tgtEl>
                                          <p:spTgt spid="17"/>
                                        </p:tgtEl>
                                        <p:attrNameLst>
                                          <p:attrName>style.visibility</p:attrName>
                                        </p:attrNameLst>
                                      </p:cBhvr>
                                      <p:to>
                                        <p:strVal val="hidden"/>
                                      </p:to>
                                    </p:set>
                                  </p:childTnLst>
                                </p:cTn>
                              </p:par>
                              <p:par>
                                <p:cTn id="187" presetID="2" presetClass="exit" presetSubtype="6" fill="hold" grpId="3" nodeType="withEffect">
                                  <p:stCondLst>
                                    <p:cond delay="0"/>
                                  </p:stCondLst>
                                  <p:childTnLst>
                                    <p:anim calcmode="lin" valueType="num">
                                      <p:cBhvr additive="base">
                                        <p:cTn id="188" dur="3000"/>
                                        <p:tgtEl>
                                          <p:spTgt spid="18"/>
                                        </p:tgtEl>
                                        <p:attrNameLst>
                                          <p:attrName>ppt_x</p:attrName>
                                        </p:attrNameLst>
                                      </p:cBhvr>
                                      <p:tavLst>
                                        <p:tav tm="0">
                                          <p:val>
                                            <p:strVal val="ppt_x"/>
                                          </p:val>
                                        </p:tav>
                                        <p:tav tm="100000">
                                          <p:val>
                                            <p:strVal val="1+ppt_w/2"/>
                                          </p:val>
                                        </p:tav>
                                      </p:tavLst>
                                    </p:anim>
                                    <p:anim calcmode="lin" valueType="num">
                                      <p:cBhvr additive="base">
                                        <p:cTn id="189" dur="3000"/>
                                        <p:tgtEl>
                                          <p:spTgt spid="18"/>
                                        </p:tgtEl>
                                        <p:attrNameLst>
                                          <p:attrName>ppt_y</p:attrName>
                                        </p:attrNameLst>
                                      </p:cBhvr>
                                      <p:tavLst>
                                        <p:tav tm="0">
                                          <p:val>
                                            <p:strVal val="ppt_y"/>
                                          </p:val>
                                        </p:tav>
                                        <p:tav tm="100000">
                                          <p:val>
                                            <p:strVal val="1+ppt_h/2"/>
                                          </p:val>
                                        </p:tav>
                                      </p:tavLst>
                                    </p:anim>
                                    <p:set>
                                      <p:cBhvr>
                                        <p:cTn id="190" dur="1" fill="hold">
                                          <p:stCondLst>
                                            <p:cond delay="2999"/>
                                          </p:stCondLst>
                                        </p:cTn>
                                        <p:tgtEl>
                                          <p:spTgt spid="18"/>
                                        </p:tgtEl>
                                        <p:attrNameLst>
                                          <p:attrName>style.visibility</p:attrName>
                                        </p:attrNameLst>
                                      </p:cBhvr>
                                      <p:to>
                                        <p:strVal val="hidden"/>
                                      </p:to>
                                    </p:set>
                                  </p:childTnLst>
                                </p:cTn>
                              </p:par>
                              <p:par>
                                <p:cTn id="191" presetID="2" presetClass="entr" presetSubtype="1" fill="hold" nodeType="withEffect">
                                  <p:stCondLst>
                                    <p:cond delay="0"/>
                                  </p:stCondLst>
                                  <p:childTnLst>
                                    <p:set>
                                      <p:cBhvr>
                                        <p:cTn id="192" dur="1" fill="hold">
                                          <p:stCondLst>
                                            <p:cond delay="0"/>
                                          </p:stCondLst>
                                        </p:cTn>
                                        <p:tgtEl>
                                          <p:spTgt spid="4"/>
                                        </p:tgtEl>
                                        <p:attrNameLst>
                                          <p:attrName>style.visibility</p:attrName>
                                        </p:attrNameLst>
                                      </p:cBhvr>
                                      <p:to>
                                        <p:strVal val="visible"/>
                                      </p:to>
                                    </p:set>
                                    <p:anim calcmode="lin" valueType="num">
                                      <p:cBhvr additive="base">
                                        <p:cTn id="193" dur="3000" fill="hold"/>
                                        <p:tgtEl>
                                          <p:spTgt spid="4"/>
                                        </p:tgtEl>
                                        <p:attrNameLst>
                                          <p:attrName>ppt_x</p:attrName>
                                        </p:attrNameLst>
                                      </p:cBhvr>
                                      <p:tavLst>
                                        <p:tav tm="0">
                                          <p:val>
                                            <p:strVal val="#ppt_x"/>
                                          </p:val>
                                        </p:tav>
                                        <p:tav tm="100000">
                                          <p:val>
                                            <p:strVal val="#ppt_x"/>
                                          </p:val>
                                        </p:tav>
                                      </p:tavLst>
                                    </p:anim>
                                    <p:anim calcmode="lin" valueType="num">
                                      <p:cBhvr additive="base">
                                        <p:cTn id="194" dur="3000" fill="hold"/>
                                        <p:tgtEl>
                                          <p:spTgt spid="4"/>
                                        </p:tgtEl>
                                        <p:attrNameLst>
                                          <p:attrName>ppt_y</p:attrName>
                                        </p:attrNameLst>
                                      </p:cBhvr>
                                      <p:tavLst>
                                        <p:tav tm="0">
                                          <p:val>
                                            <p:strVal val="0-#ppt_h/2"/>
                                          </p:val>
                                        </p:tav>
                                        <p:tav tm="100000">
                                          <p:val>
                                            <p:strVal val="#ppt_y"/>
                                          </p:val>
                                        </p:tav>
                                      </p:tavLst>
                                    </p:anim>
                                  </p:childTnLst>
                                </p:cTn>
                              </p:par>
                            </p:childTnLst>
                          </p:cTn>
                        </p:par>
                        <p:par>
                          <p:cTn id="195" fill="hold">
                            <p:stCondLst>
                              <p:cond delay="6000"/>
                            </p:stCondLst>
                            <p:childTnLst>
                              <p:par>
                                <p:cTn id="196" presetID="31" presetClass="entr" presetSubtype="0" fill="hold" nodeType="afterEffect">
                                  <p:stCondLst>
                                    <p:cond delay="0"/>
                                  </p:stCondLst>
                                  <p:iterate type="lt">
                                    <p:tmPct val="5000"/>
                                  </p:iterate>
                                  <p:childTnLst>
                                    <p:set>
                                      <p:cBhvr>
                                        <p:cTn id="197" dur="1" fill="hold">
                                          <p:stCondLst>
                                            <p:cond delay="0"/>
                                          </p:stCondLst>
                                        </p:cTn>
                                        <p:tgtEl>
                                          <p:spTgt spid="1026"/>
                                        </p:tgtEl>
                                        <p:attrNameLst>
                                          <p:attrName>style.visibility</p:attrName>
                                        </p:attrNameLst>
                                      </p:cBhvr>
                                      <p:to>
                                        <p:strVal val="visible"/>
                                      </p:to>
                                    </p:set>
                                    <p:anim calcmode="lin" valueType="num">
                                      <p:cBhvr>
                                        <p:cTn id="198" dur="2000" fill="hold"/>
                                        <p:tgtEl>
                                          <p:spTgt spid="1026"/>
                                        </p:tgtEl>
                                        <p:attrNameLst>
                                          <p:attrName>ppt_w</p:attrName>
                                        </p:attrNameLst>
                                      </p:cBhvr>
                                      <p:tavLst>
                                        <p:tav tm="0">
                                          <p:val>
                                            <p:fltVal val="0"/>
                                          </p:val>
                                        </p:tav>
                                        <p:tav tm="100000">
                                          <p:val>
                                            <p:strVal val="#ppt_w"/>
                                          </p:val>
                                        </p:tav>
                                      </p:tavLst>
                                    </p:anim>
                                    <p:anim calcmode="lin" valueType="num">
                                      <p:cBhvr>
                                        <p:cTn id="199" dur="2000" fill="hold"/>
                                        <p:tgtEl>
                                          <p:spTgt spid="1026"/>
                                        </p:tgtEl>
                                        <p:attrNameLst>
                                          <p:attrName>ppt_h</p:attrName>
                                        </p:attrNameLst>
                                      </p:cBhvr>
                                      <p:tavLst>
                                        <p:tav tm="0">
                                          <p:val>
                                            <p:fltVal val="0"/>
                                          </p:val>
                                        </p:tav>
                                        <p:tav tm="100000">
                                          <p:val>
                                            <p:strVal val="#ppt_h"/>
                                          </p:val>
                                        </p:tav>
                                      </p:tavLst>
                                    </p:anim>
                                    <p:anim calcmode="lin" valueType="num">
                                      <p:cBhvr>
                                        <p:cTn id="200" dur="2000" fill="hold"/>
                                        <p:tgtEl>
                                          <p:spTgt spid="1026"/>
                                        </p:tgtEl>
                                        <p:attrNameLst>
                                          <p:attrName>style.rotation</p:attrName>
                                        </p:attrNameLst>
                                      </p:cBhvr>
                                      <p:tavLst>
                                        <p:tav tm="0">
                                          <p:val>
                                            <p:fltVal val="90"/>
                                          </p:val>
                                        </p:tav>
                                        <p:tav tm="100000">
                                          <p:val>
                                            <p:fltVal val="0"/>
                                          </p:val>
                                        </p:tav>
                                      </p:tavLst>
                                    </p:anim>
                                    <p:animEffect transition="in" filter="fade">
                                      <p:cBhvr>
                                        <p:cTn id="201" dur="2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20" grpId="0" animBg="1"/>
    </p:bldLst>
  </p:timing>
</p:sld>
</file>

<file path=ppt/slides/slide58.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EL BUHO REY DE LA NOCH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--EL BUHO REY DE LA NOCHE--</Template>
  <TotalTime>0</TotalTime>
  <Words>758</Words>
  <Application>Microsoft Office PowerPoint</Application>
  <PresentationFormat>Presentación en pantalla (4:3)</PresentationFormat>
  <Paragraphs>52</Paragraphs>
  <Slides>58</Slides>
  <Notes>1</Notes>
  <HiddenSlides>0</HiddenSlides>
  <MMClips>1</MMClips>
  <ScaleCrop>false</ScaleCrop>
  <HeadingPairs>
    <vt:vector size="4" baseType="variant">
      <vt:variant>
        <vt:lpstr>Tema</vt:lpstr>
      </vt:variant>
      <vt:variant>
        <vt:i4>2</vt:i4>
      </vt:variant>
      <vt:variant>
        <vt:lpstr>Títulos de diapositiva</vt:lpstr>
      </vt:variant>
      <vt:variant>
        <vt:i4>58</vt:i4>
      </vt:variant>
    </vt:vector>
  </HeadingPairs>
  <TitlesOfParts>
    <vt:vector size="60" baseType="lpstr">
      <vt:lpstr>--EL BUHO REY DE LA NOCHE--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2014-05-19T23:05:04Z</dcterms:created>
  <dcterms:modified xsi:type="dcterms:W3CDTF">2014-05-19T23:06:35Z</dcterms:modified>
</cp:coreProperties>
</file>