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7" r:id="rId4"/>
    <p:sldId id="256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rI7Y9WRH2kihPmznNzi8g==" hashData="eax2nLfnTrq2uoDgb2h5DnFWRW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758" autoAdjust="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01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00481-79D0-4623-870E-8BAE10A3D960}" type="datetimeFigureOut">
              <a:rPr lang="es-ES"/>
              <a:pPr>
                <a:defRPr/>
              </a:pPr>
              <a:t>27/09/2014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CAF60-E31B-43DF-ABE0-6D5F38E9C3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939BC-35FA-4180-BFD1-1824C3C5913B}" type="datetimeFigureOut">
              <a:rPr lang="es-ES"/>
              <a:pPr>
                <a:defRPr/>
              </a:pPr>
              <a:t>27/09/2014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59D48-792D-4648-A03A-B6333C032F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653C8-81DC-48E5-9D37-231CFF321C01}" type="datetimeFigureOut">
              <a:rPr lang="es-ES"/>
              <a:pPr>
                <a:defRPr/>
              </a:pPr>
              <a:t>27/09/2014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9D2D9-548E-4DC7-8FC0-D409CFD809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B6E7C-913F-4C57-98D0-4B61D3EB3738}" type="datetimeFigureOut">
              <a:rPr lang="es-ES"/>
              <a:pPr>
                <a:defRPr/>
              </a:pPr>
              <a:t>27/09/2014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FCDDF-CBCD-4302-81C9-8F06A9966A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11503-2BDE-415B-9DC3-3CD9592C785D}" type="datetimeFigureOut">
              <a:rPr lang="es-ES"/>
              <a:pPr>
                <a:defRPr/>
              </a:pPr>
              <a:t>27/09/2014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38968-0DAD-44CA-913E-9E2FD5F7F1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25980-1E1A-40FA-A56C-174918A4FFCC}" type="datetimeFigureOut">
              <a:rPr lang="es-ES"/>
              <a:pPr>
                <a:defRPr/>
              </a:pPr>
              <a:t>27/09/2014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B54F6-3962-4DA1-90B5-4DCFACD97F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70E1F-35E4-489D-A92E-3314C0FD9D97}" type="datetimeFigureOut">
              <a:rPr lang="es-ES"/>
              <a:pPr>
                <a:defRPr/>
              </a:pPr>
              <a:t>27/09/2014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DFCF4-2516-488C-8B3B-F71A6D6BDE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13435-B8B4-4D16-93AB-A02BFEE25853}" type="datetimeFigureOut">
              <a:rPr lang="es-ES"/>
              <a:pPr>
                <a:defRPr/>
              </a:pPr>
              <a:t>27/09/2014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79D70-4A42-4378-898A-399E9E9318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391CF-A9A9-458D-894D-98320DC36133}" type="datetimeFigureOut">
              <a:rPr lang="es-ES"/>
              <a:pPr>
                <a:defRPr/>
              </a:pPr>
              <a:t>27/09/2014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2860B-954C-4879-B784-3B0A0AB304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DF705-1D01-4C61-B59B-D4294AE5F9B7}" type="datetimeFigureOut">
              <a:rPr lang="es-ES"/>
              <a:pPr>
                <a:defRPr/>
              </a:pPr>
              <a:t>27/09/2014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52D35-BE2F-4CC1-A9C8-80465949C6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2E7CD-A4DE-43EC-9181-DFBCA69D44CD}" type="datetimeFigureOut">
              <a:rPr lang="es-ES"/>
              <a:pPr>
                <a:defRPr/>
              </a:pPr>
              <a:t>27/09/2014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7FD1C-C210-410C-989D-F268F6AE24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14E926-91F3-4B4D-82A1-6DDE2D18EF9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C4EA31-8D6C-4060-9956-1400514937C8}" type="datetimeFigureOut">
              <a:rPr lang="es-ES"/>
              <a:pPr>
                <a:defRPr/>
              </a:pPr>
              <a:t>27/09/2014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32E2968-1DCD-4990-A891-ABFE7DA005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730EE9A-2936-4D7D-B72F-7AA37DA01411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4528780_1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b="6950"/>
          <a:stretch>
            <a:fillRect/>
          </a:stretch>
        </p:blipFill>
        <p:spPr bwMode="auto">
          <a:xfrm>
            <a:off x="0" y="1052513"/>
            <a:ext cx="9139238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2 Rectángulo"/>
          <p:cNvSpPr>
            <a:spLocks noChangeArrowheads="1"/>
          </p:cNvSpPr>
          <p:nvPr/>
        </p:nvSpPr>
        <p:spPr bwMode="auto">
          <a:xfrm>
            <a:off x="1331913" y="0"/>
            <a:ext cx="65532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 b="1">
                <a:solidFill>
                  <a:srgbClr val="7030A0"/>
                </a:solidFill>
              </a:rPr>
              <a:t>La jirafa es el único mamífero que no tiene cuerdas vocales, por lo que es completamente muda.</a:t>
            </a:r>
          </a:p>
          <a:p>
            <a:r>
              <a:rPr lang="es-ES" altLang="es-ES" sz="2000" b="1">
                <a:solidFill>
                  <a:srgbClr val="7030A0"/>
                </a:solidFill>
              </a:rPr>
              <a:t>                     </a:t>
            </a:r>
          </a:p>
        </p:txBody>
      </p:sp>
      <p:pic>
        <p:nvPicPr>
          <p:cNvPr id="5" name="Albe2932.wav">
            <a:hlinkClick r:id="" action="ppaction://media"/>
          </p:cNvPr>
          <p:cNvPicPr>
            <a:picLocks noRot="1" noChangeAspect="1"/>
          </p:cNvPicPr>
          <p:nvPr>
            <a:wavAudioFile r:embed="rId1" name="AlbertocortezTellegaraunarosa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375" y="3429000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001aa0bcc1d70dadf9b903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Rectángulo"/>
          <p:cNvSpPr>
            <a:spLocks noChangeArrowheads="1"/>
          </p:cNvSpPr>
          <p:nvPr/>
        </p:nvSpPr>
        <p:spPr bwMode="auto">
          <a:xfrm rot="1123559">
            <a:off x="252413" y="4972050"/>
            <a:ext cx="389096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b="1">
                <a:solidFill>
                  <a:schemeClr val="bg1"/>
                </a:solidFill>
              </a:rPr>
              <a:t>La lengua de una ballena azul pesa como un elefante adulto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3 Imagen" descr="2abanico rosa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549275"/>
            <a:ext cx="9144000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 rot="697344">
            <a:off x="2125663" y="4165600"/>
            <a:ext cx="4572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accent2">
                    <a:lumMod val="75000"/>
                  </a:schemeClr>
                </a:solidFill>
              </a:rPr>
              <a:t>Si una medusa llamada “avispa de mar” te pica, tienes 45 segundos de vida, ya que es el animal más venenoso del </a:t>
            </a:r>
          </a:p>
          <a:p>
            <a:pPr>
              <a:defRPr/>
            </a:pPr>
            <a:r>
              <a:rPr lang="es-ES" b="1" dirty="0">
                <a:solidFill>
                  <a:schemeClr val="accent2">
                    <a:lumMod val="75000"/>
                  </a:schemeClr>
                </a:solidFill>
              </a:rPr>
              <a:t>                      mundo.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1210003_Abanicos_Jose_Mart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2051050" y="5300663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b="1"/>
              <a:t>La Jirafa duerme tan solo 7 minutos por día y lo hace de pie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2484562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701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4506913" y="6396038"/>
            <a:ext cx="46370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altLang="es-ES" sz="2400" b="1">
                <a:solidFill>
                  <a:schemeClr val="bg1"/>
                </a:solidFill>
                <a:latin typeface="Arial Black" pitchFamily="34" charset="0"/>
              </a:rPr>
              <a:t>La libelula vive solo un dia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188283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472112" cy="729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 rot="-1364422">
            <a:off x="4624388" y="5353050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b="1">
                <a:solidFill>
                  <a:srgbClr val="FF0000"/>
                </a:solidFill>
              </a:rPr>
              <a:t>El embarazo de un Elefante dura casi </a:t>
            </a:r>
          </a:p>
          <a:p>
            <a:r>
              <a:rPr lang="es-ES" altLang="es-ES" b="1">
                <a:solidFill>
                  <a:srgbClr val="FF0000"/>
                </a:solidFill>
              </a:rPr>
              <a:t>                              dos años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322114474_477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 rot="984997">
            <a:off x="9525" y="5537200"/>
            <a:ext cx="44354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 b="1">
                <a:solidFill>
                  <a:srgbClr val="FFFF00"/>
                </a:solidFill>
              </a:rPr>
              <a:t>Los delfines duermen con un</a:t>
            </a:r>
          </a:p>
          <a:p>
            <a:r>
              <a:rPr lang="es-ES" altLang="es-ES" sz="2000" b="1">
                <a:solidFill>
                  <a:srgbClr val="FFFF00"/>
                </a:solidFill>
              </a:rPr>
              <a:t>                 ojo abierto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1382436767_558843320_1-Fotos-de--Articulos-Chinos-Abanicos-Tibores-Tarjeteros-Talla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23813" y="765175"/>
            <a:ext cx="916781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 rot="-678531">
            <a:off x="4594225" y="517683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b="1">
                <a:solidFill>
                  <a:schemeClr val="bg1"/>
                </a:solidFill>
              </a:rPr>
              <a:t>Un hipopotamo corre mas rápido que</a:t>
            </a:r>
          </a:p>
          <a:p>
            <a:r>
              <a:rPr lang="es-ES" altLang="es-ES" b="1">
                <a:solidFill>
                  <a:schemeClr val="bg1"/>
                </a:solidFill>
              </a:rPr>
              <a:t>                        un hombre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1382436767_558843320_2-Articulos-Chinos-Abanicos-Tibores-Tarjeteros-Tallas-Cadiz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476250"/>
            <a:ext cx="9269413" cy="58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Rectángulo"/>
          <p:cNvSpPr>
            <a:spLocks noChangeArrowheads="1"/>
          </p:cNvSpPr>
          <p:nvPr/>
        </p:nvSpPr>
        <p:spPr bwMode="auto">
          <a:xfrm rot="-534509">
            <a:off x="5129213" y="4530725"/>
            <a:ext cx="36433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ES" sz="2000" b="1">
                <a:solidFill>
                  <a:schemeClr val="bg1"/>
                </a:solidFill>
              </a:rPr>
              <a:t>El mosquito tiene 47 dientes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820496434245795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Rectángulo"/>
          <p:cNvSpPr>
            <a:spLocks noChangeArrowheads="1"/>
          </p:cNvSpPr>
          <p:nvPr/>
        </p:nvSpPr>
        <p:spPr bwMode="auto">
          <a:xfrm>
            <a:off x="5324475" y="5516563"/>
            <a:ext cx="38195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800" b="1">
                <a:solidFill>
                  <a:srgbClr val="FFFF00"/>
                </a:solidFill>
              </a:rPr>
              <a:t>Los erizos ven todo</a:t>
            </a:r>
          </a:p>
          <a:p>
            <a:r>
              <a:rPr lang="es-ES" altLang="es-ES" sz="2800" b="1">
                <a:solidFill>
                  <a:srgbClr val="FFFF00"/>
                </a:solidFill>
              </a:rPr>
              <a:t>   de color amarillo</a:t>
            </a:r>
          </a:p>
          <a:p>
            <a:r>
              <a:rPr lang="es-ES" altLang="es-ES" sz="2800" b="1">
                <a:solidFill>
                  <a:srgbClr val="FFFF00"/>
                </a:solidFill>
              </a:rPr>
              <a:t>       </a:t>
            </a:r>
          </a:p>
          <a:p>
            <a:r>
              <a:rPr lang="es-ES" altLang="es-ES" sz="2800" b="1">
                <a:solidFill>
                  <a:srgbClr val="FFFF00"/>
                </a:solidFill>
              </a:rPr>
              <a:t>              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abanico antiguo web900x50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765175"/>
            <a:ext cx="9144000" cy="551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2268538" y="6396038"/>
            <a:ext cx="5056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ES" sz="2400" b="1"/>
              <a:t>El Koala duerme 22 horas por dia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abanico clásico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395288" y="981075"/>
            <a:ext cx="8459787" cy="563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2339975" y="0"/>
            <a:ext cx="54721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>
                <a:solidFill>
                  <a:srgbClr val="C00000"/>
                </a:solidFill>
              </a:rPr>
              <a:t>Los Animales predicen cuando va a</a:t>
            </a:r>
          </a:p>
          <a:p>
            <a:r>
              <a:rPr lang="es-ES" altLang="es-ES" sz="2400" b="1">
                <a:solidFill>
                  <a:srgbClr val="C00000"/>
                </a:solidFill>
              </a:rPr>
              <a:t>          haber una catastrofe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abanico_de_novia_kairi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042988" y="53975"/>
            <a:ext cx="6805612" cy="680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1258888" y="1628775"/>
            <a:ext cx="230505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>
                <a:solidFill>
                  <a:srgbClr val="FFFF00"/>
                </a:solidFill>
              </a:rPr>
              <a:t>El único animal visible desde el espacio son los corales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abanico-nacar01_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684213" y="0"/>
            <a:ext cx="8861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 rot="-1852418">
            <a:off x="-57150" y="758825"/>
            <a:ext cx="41592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b="1"/>
              <a:t>El tamaño del cerebro de un cocodrilo es igual al del dedo pulgar</a:t>
            </a:r>
          </a:p>
          <a:p>
            <a:r>
              <a:rPr lang="es-ES" altLang="es-ES" b="1"/>
              <a:t>               de una persona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abanico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2268538" y="5805488"/>
            <a:ext cx="4572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>
                <a:solidFill>
                  <a:srgbClr val="FFFF00"/>
                </a:solidFill>
              </a:rPr>
              <a:t>Es físicamente imposible para</a:t>
            </a:r>
          </a:p>
          <a:p>
            <a:r>
              <a:rPr lang="es-ES" altLang="es-ES" sz="2400" b="1">
                <a:solidFill>
                  <a:srgbClr val="FFFF00"/>
                </a:solidFill>
              </a:rPr>
              <a:t>     los cerdos mirar al cielo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abanicos 00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 rot="21195054">
            <a:off x="4886325" y="5135563"/>
            <a:ext cx="45720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000" b="1" dirty="0">
                <a:solidFill>
                  <a:schemeClr val="accent6">
                    <a:lumMod val="50000"/>
                  </a:schemeClr>
                </a:solidFill>
              </a:rPr>
              <a:t>El búho puede girar la cabeza 360</a:t>
            </a:r>
          </a:p>
          <a:p>
            <a:pPr>
              <a:defRPr/>
            </a:pPr>
            <a:r>
              <a:rPr lang="es-ES" sz="2000" b="1" dirty="0">
                <a:solidFill>
                  <a:schemeClr val="accent6">
                    <a:lumMod val="50000"/>
                  </a:schemeClr>
                </a:solidFill>
              </a:rPr>
              <a:t>                        grados.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abanico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810" t="2159"/>
          <a:stretch>
            <a:fillRect/>
          </a:stretch>
        </p:blipFill>
        <p:spPr bwMode="auto">
          <a:xfrm>
            <a:off x="323850" y="333375"/>
            <a:ext cx="882015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Rectángulo"/>
          <p:cNvSpPr>
            <a:spLocks noChangeArrowheads="1"/>
          </p:cNvSpPr>
          <p:nvPr/>
        </p:nvSpPr>
        <p:spPr bwMode="auto">
          <a:xfrm>
            <a:off x="4500563" y="5516563"/>
            <a:ext cx="23749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b="1"/>
              <a:t>Los peces de mar pueden padecer de</a:t>
            </a:r>
          </a:p>
          <a:p>
            <a:r>
              <a:rPr lang="es-ES" altLang="es-ES" b="1"/>
              <a:t>             sed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abanicos_novia_nayuribe_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042988" y="0"/>
            <a:ext cx="687705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Rectángulo"/>
          <p:cNvSpPr>
            <a:spLocks noChangeArrowheads="1"/>
          </p:cNvSpPr>
          <p:nvPr/>
        </p:nvSpPr>
        <p:spPr bwMode="auto">
          <a:xfrm>
            <a:off x="2411413" y="476250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b="1"/>
              <a:t>Los mosquitos prefieren picar a los niños que a los adultos y a los rubios que a los morenos.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abanicos22-1024x65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88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2 Rectángulo"/>
          <p:cNvSpPr>
            <a:spLocks noChangeArrowheads="1"/>
          </p:cNvSpPr>
          <p:nvPr/>
        </p:nvSpPr>
        <p:spPr bwMode="auto">
          <a:xfrm>
            <a:off x="1692275" y="5805488"/>
            <a:ext cx="63357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>
                <a:solidFill>
                  <a:srgbClr val="FF0000"/>
                </a:solidFill>
              </a:rPr>
              <a:t>La lombriz tiene 10 corazones situados</a:t>
            </a:r>
          </a:p>
          <a:p>
            <a:r>
              <a:rPr lang="es-ES" altLang="es-ES" sz="2400" b="1">
                <a:solidFill>
                  <a:srgbClr val="FF0000"/>
                </a:solidFill>
              </a:rPr>
              <a:t>               a los lados del cuerpo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abanicos-de-lujo-107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404813"/>
            <a:ext cx="9134475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Rectángulo"/>
          <p:cNvSpPr>
            <a:spLocks noChangeArrowheads="1"/>
          </p:cNvSpPr>
          <p:nvPr/>
        </p:nvSpPr>
        <p:spPr bwMode="auto">
          <a:xfrm>
            <a:off x="5830888" y="0"/>
            <a:ext cx="33131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b="1"/>
              <a:t>El corazón de un colibrí o un canario late 1000 veces por </a:t>
            </a:r>
          </a:p>
          <a:p>
            <a:r>
              <a:rPr lang="es-ES" altLang="es-ES" b="1"/>
              <a:t>                 minuto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ABN1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14301" b="14301"/>
          <a:stretch>
            <a:fillRect/>
          </a:stretch>
        </p:blipFill>
        <p:spPr bwMode="auto">
          <a:xfrm>
            <a:off x="0" y="328613"/>
            <a:ext cx="9144000" cy="652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Rectángulo"/>
          <p:cNvSpPr>
            <a:spLocks noChangeArrowheads="1"/>
          </p:cNvSpPr>
          <p:nvPr/>
        </p:nvSpPr>
        <p:spPr bwMode="auto">
          <a:xfrm rot="513549">
            <a:off x="4022725" y="581342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 b="1"/>
              <a:t>El cuello de la jirafa tiene el mismo número de huesos que el nuestro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adorno baúl 34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2 Rectángulo"/>
          <p:cNvSpPr>
            <a:spLocks noChangeArrowheads="1"/>
          </p:cNvSpPr>
          <p:nvPr/>
        </p:nvSpPr>
        <p:spPr bwMode="auto">
          <a:xfrm>
            <a:off x="971550" y="6027738"/>
            <a:ext cx="79216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>
                <a:solidFill>
                  <a:srgbClr val="00B050"/>
                </a:solidFill>
              </a:rPr>
              <a:t>Los bigotes de los gatos sirven para orientarse en la</a:t>
            </a:r>
          </a:p>
          <a:p>
            <a:r>
              <a:rPr lang="es-ES" altLang="es-ES" sz="2400" b="1">
                <a:solidFill>
                  <a:srgbClr val="00B050"/>
                </a:solidFill>
              </a:rPr>
              <a:t>                                oscuridad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SCN005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377825"/>
            <a:ext cx="914400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484438" y="0"/>
            <a:ext cx="467677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b="1" dirty="0">
                <a:solidFill>
                  <a:schemeClr val="accent6">
                    <a:lumMod val="75000"/>
                  </a:schemeClr>
                </a:solidFill>
              </a:rPr>
              <a:t>Las hormigas no duermen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am_600278_5248119_12997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2 Rectángulo"/>
          <p:cNvSpPr>
            <a:spLocks noChangeArrowheads="1"/>
          </p:cNvSpPr>
          <p:nvPr/>
        </p:nvSpPr>
        <p:spPr bwMode="auto">
          <a:xfrm>
            <a:off x="0" y="5780088"/>
            <a:ext cx="939641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3200" b="1">
                <a:solidFill>
                  <a:srgbClr val="FF0000"/>
                </a:solidFill>
              </a:rPr>
              <a:t>Un Cocodrilo puede correr tan rápido como un</a:t>
            </a:r>
          </a:p>
          <a:p>
            <a:r>
              <a:rPr lang="es-ES" altLang="es-ES" sz="3200" b="1">
                <a:solidFill>
                  <a:srgbClr val="FF0000"/>
                </a:solidFill>
              </a:rPr>
              <a:t>                                 caballo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evettefa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2 Rectángulo"/>
          <p:cNvSpPr>
            <a:spLocks noChangeArrowheads="1"/>
          </p:cNvSpPr>
          <p:nvPr/>
        </p:nvSpPr>
        <p:spPr bwMode="auto">
          <a:xfrm>
            <a:off x="468313" y="1844675"/>
            <a:ext cx="327501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>
                <a:solidFill>
                  <a:srgbClr val="0070C0"/>
                </a:solidFill>
              </a:rPr>
              <a:t>Los camellos tienen tres párpados para protegerse de las tormentas de arena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-font-b-SILK-b-font-Folk-Art-font-b-Chinese-b-font-HandeMade-Belly-font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1196975"/>
            <a:ext cx="9144000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2 Rectángulo"/>
          <p:cNvSpPr>
            <a:spLocks noChangeArrowheads="1"/>
          </p:cNvSpPr>
          <p:nvPr/>
        </p:nvSpPr>
        <p:spPr bwMode="auto">
          <a:xfrm>
            <a:off x="827088" y="404813"/>
            <a:ext cx="77771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>
                <a:solidFill>
                  <a:srgbClr val="FF0000"/>
                </a:solidFill>
              </a:rPr>
              <a:t>El ojo del avestruz es más grande que su cerebro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IMGP6976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2 Rectángulo"/>
          <p:cNvSpPr>
            <a:spLocks noChangeArrowheads="1"/>
          </p:cNvSpPr>
          <p:nvPr/>
        </p:nvSpPr>
        <p:spPr bwMode="auto">
          <a:xfrm rot="-567949">
            <a:off x="1598613" y="5778500"/>
            <a:ext cx="7559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>
                <a:solidFill>
                  <a:srgbClr val="00B0F0"/>
                </a:solidFill>
              </a:rPr>
              <a:t>Las Abejas ven las flores amarillas de color azul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muy-antiguo-y-raro-abanico-marqueteri-muy-buen-estado-6191-MLU5030875945_092013-F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2 Rectángulo"/>
          <p:cNvSpPr>
            <a:spLocks noChangeArrowheads="1"/>
          </p:cNvSpPr>
          <p:nvPr/>
        </p:nvSpPr>
        <p:spPr bwMode="auto">
          <a:xfrm rot="-488034">
            <a:off x="644525" y="5332413"/>
            <a:ext cx="85201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800">
                <a:solidFill>
                  <a:schemeClr val="bg1"/>
                </a:solidFill>
              </a:rPr>
              <a:t>Las Abejas ven las flores amarillas de color azul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P100042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1196975"/>
            <a:ext cx="9144000" cy="537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3 Rectángulo"/>
          <p:cNvSpPr>
            <a:spLocks noChangeArrowheads="1"/>
          </p:cNvSpPr>
          <p:nvPr/>
        </p:nvSpPr>
        <p:spPr bwMode="auto">
          <a:xfrm>
            <a:off x="1187450" y="260350"/>
            <a:ext cx="72009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>
                <a:solidFill>
                  <a:srgbClr val="00B0F0"/>
                </a:solidFill>
              </a:rPr>
              <a:t>El elefante es el único animal con 4 rodillas.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P322002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1052513"/>
            <a:ext cx="9144000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484438" y="260350"/>
            <a:ext cx="4694237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accent6">
                    <a:lumMod val="75000"/>
                  </a:schemeClr>
                </a:solidFill>
              </a:rPr>
              <a:t>Los grillos tiene sangre blanca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P322002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981075"/>
            <a:ext cx="9144000" cy="541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2 Rectángulo"/>
          <p:cNvSpPr>
            <a:spLocks noChangeArrowheads="1"/>
          </p:cNvSpPr>
          <p:nvPr/>
        </p:nvSpPr>
        <p:spPr bwMode="auto">
          <a:xfrm>
            <a:off x="827088" y="260350"/>
            <a:ext cx="7596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>
                <a:solidFill>
                  <a:srgbClr val="7030A0"/>
                </a:solidFill>
              </a:rPr>
              <a:t>El caracol tarda una hora en caminar medio metro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Reina-Victoria-Eugenia-3--644x36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1484313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403350" y="404813"/>
            <a:ext cx="6913563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accent6">
                    <a:lumMod val="50000"/>
                  </a:schemeClr>
                </a:solidFill>
              </a:rPr>
              <a:t>El murciélago es el único mamífero que vuela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ROSA ONDUDLADO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1622425"/>
            <a:ext cx="9144000" cy="523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2 Rectángulo"/>
          <p:cNvSpPr>
            <a:spLocks noChangeArrowheads="1"/>
          </p:cNvSpPr>
          <p:nvPr/>
        </p:nvSpPr>
        <p:spPr bwMode="auto">
          <a:xfrm>
            <a:off x="2124075" y="260350"/>
            <a:ext cx="55435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>
                <a:solidFill>
                  <a:srgbClr val="FF0000"/>
                </a:solidFill>
              </a:rPr>
              <a:t>El elefante africano es el animal terrestre más grande del mundo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x1sm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124075" y="0"/>
            <a:ext cx="457200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accent6">
                    <a:lumMod val="50000"/>
                  </a:schemeClr>
                </a:solidFill>
              </a:rPr>
              <a:t>La mosca vomita su comida y después se la vuelve a comer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o-no-lo-sabia!!!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yo-no-lo-sabia!!!</Template>
  <TotalTime>4</TotalTime>
  <Words>436</Words>
  <Application>Microsoft Office PowerPoint</Application>
  <PresentationFormat>Presentación en pantalla (4:3)</PresentationFormat>
  <Paragraphs>79</Paragraphs>
  <Slides>35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0" baseType="lpstr">
      <vt:lpstr>Arial</vt:lpstr>
      <vt:lpstr>Calibri</vt:lpstr>
      <vt:lpstr>Arial Black</vt:lpstr>
      <vt:lpstr>yo-no-lo-sabia!!!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2014-09-27T13:34:39Z</dcterms:created>
  <dcterms:modified xsi:type="dcterms:W3CDTF">2014-09-27T13:38:44Z</dcterms:modified>
</cp:coreProperties>
</file>