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0" r:id="rId3"/>
    <p:sldId id="258" r:id="rId4"/>
    <p:sldId id="257" r:id="rId5"/>
    <p:sldId id="273" r:id="rId6"/>
    <p:sldId id="259" r:id="rId7"/>
    <p:sldId id="265" r:id="rId8"/>
    <p:sldId id="261" r:id="rId9"/>
    <p:sldId id="262" r:id="rId10"/>
    <p:sldId id="263" r:id="rId11"/>
    <p:sldId id="264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  <p:sldId id="275" r:id="rId21"/>
    <p:sldId id="256" r:id="rId22"/>
    <p:sldId id="276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J4HbQ2/DRyNRow4R45ZeQ==" hashData="6y2UjTCMKsbf6fqJ0S0XIN8FEV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31F3C-2170-4F11-969C-FD73AC526B11}" type="datetimeFigureOut">
              <a:rPr lang="en-US"/>
              <a:pPr>
                <a:defRPr/>
              </a:pPr>
              <a:t>2/14/2022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7C29C-4593-49E2-94E3-EB0CC64ED12F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13460167"/>
      </p:ext>
    </p:extLst>
  </p:cSld>
  <p:clrMapOvr>
    <a:masterClrMapping/>
  </p:clrMapOvr>
  <p:transition spd="slow" advClick="0" advTm="5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212CB4-4742-46FE-8562-7A5A5B17351B}" type="datetimeFigureOut">
              <a:rPr lang="en-US"/>
              <a:pPr>
                <a:defRPr/>
              </a:pPr>
              <a:t>2/14/2022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875B77-B27E-40AD-A491-65741CFC0A04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4678979"/>
      </p:ext>
    </p:extLst>
  </p:cSld>
  <p:clrMapOvr>
    <a:masterClrMapping/>
  </p:clrMapOvr>
  <p:transition spd="slow" advClick="0" advTm="5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AA397-8699-431A-8B82-BCBE0EB81755}" type="datetimeFigureOut">
              <a:rPr lang="en-US"/>
              <a:pPr>
                <a:defRPr/>
              </a:pPr>
              <a:t>2/14/2022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8CD79-4B4A-468A-A1AB-8866C3057987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61383224"/>
      </p:ext>
    </p:extLst>
  </p:cSld>
  <p:clrMapOvr>
    <a:masterClrMapping/>
  </p:clrMapOvr>
  <p:transition spd="slow" advClick="0" advTm="5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27736-CBC4-4549-8031-3AED967AB325}" type="datetimeFigureOut">
              <a:rPr lang="en-US"/>
              <a:pPr>
                <a:defRPr/>
              </a:pPr>
              <a:t>2/14/2022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37563-7216-487F-B22D-2F548B1289E9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59763971"/>
      </p:ext>
    </p:extLst>
  </p:cSld>
  <p:clrMapOvr>
    <a:masterClrMapping/>
  </p:clrMapOvr>
  <p:transition spd="slow" advClick="0" advTm="5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317DE-E88B-4B49-A959-38A1A43096F3}" type="datetimeFigureOut">
              <a:rPr lang="en-US"/>
              <a:pPr>
                <a:defRPr/>
              </a:pPr>
              <a:t>2/14/2022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AB41E-F876-4D42-BCBC-2C5EEFD0673F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75066282"/>
      </p:ext>
    </p:extLst>
  </p:cSld>
  <p:clrMapOvr>
    <a:masterClrMapping/>
  </p:clrMapOvr>
  <p:transition spd="slow" advClick="0" advTm="5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DE1DE2-4CE9-43CA-BA5B-9CD2078420E9}" type="datetimeFigureOut">
              <a:rPr lang="en-US"/>
              <a:pPr>
                <a:defRPr/>
              </a:pPr>
              <a:t>2/14/2022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BEA73-C635-4FCA-869E-B9B0ABE9DCD8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19258393"/>
      </p:ext>
    </p:extLst>
  </p:cSld>
  <p:clrMapOvr>
    <a:masterClrMapping/>
  </p:clrMapOvr>
  <p:transition spd="slow" advClick="0" advTm="5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4F59F5-BA65-481A-819C-C3DA07F044F9}" type="datetimeFigureOut">
              <a:rPr lang="en-US"/>
              <a:pPr>
                <a:defRPr/>
              </a:pPr>
              <a:t>2/14/2022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D2CB6-2E72-4D57-BB7F-9B6BB3182B35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84615129"/>
      </p:ext>
    </p:extLst>
  </p:cSld>
  <p:clrMapOvr>
    <a:masterClrMapping/>
  </p:clrMapOvr>
  <p:transition spd="slow" advClick="0" advTm="5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D1B54-79B6-417D-A550-06EF85C0D3D7}" type="datetimeFigureOut">
              <a:rPr lang="en-US"/>
              <a:pPr>
                <a:defRPr/>
              </a:pPr>
              <a:t>2/14/2022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E7E221-C8AD-42AB-880A-FD018D4497C9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35412049"/>
      </p:ext>
    </p:extLst>
  </p:cSld>
  <p:clrMapOvr>
    <a:masterClrMapping/>
  </p:clrMapOvr>
  <p:transition spd="slow" advClick="0" advTm="5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002564-3E93-46AF-AE75-0ADA37F3EC74}" type="datetimeFigureOut">
              <a:rPr lang="en-US"/>
              <a:pPr>
                <a:defRPr/>
              </a:pPr>
              <a:t>2/14/2022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3A01E-7385-4E29-A9F7-0EF4102DF0D1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19144707"/>
      </p:ext>
    </p:extLst>
  </p:cSld>
  <p:clrMapOvr>
    <a:masterClrMapping/>
  </p:clrMapOvr>
  <p:transition spd="slow" advClick="0" advTm="5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530A5-FCD2-46CE-A6EE-57375781A310}" type="datetimeFigureOut">
              <a:rPr lang="en-US"/>
              <a:pPr>
                <a:defRPr/>
              </a:pPr>
              <a:t>2/14/2022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925B57-8E6A-49C6-A9AA-3468DAD94979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27820132"/>
      </p:ext>
    </p:extLst>
  </p:cSld>
  <p:clrMapOvr>
    <a:masterClrMapping/>
  </p:clrMapOvr>
  <p:transition spd="slow" advClick="0" advTm="5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C7ADE-C4FB-415E-ACA3-A96FA99D70A5}" type="datetimeFigureOut">
              <a:rPr lang="en-US"/>
              <a:pPr>
                <a:defRPr/>
              </a:pPr>
              <a:t>2/14/2022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2CD56-D44B-4990-AC51-6DD1E350066C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15897375"/>
      </p:ext>
    </p:extLst>
  </p:cSld>
  <p:clrMapOvr>
    <a:masterClrMapping/>
  </p:clrMapOvr>
  <p:transition spd="slow" advClick="0" advTm="5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418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DB73045-79E8-4A19-89EB-11C8D9F8E2D6}" type="datetimeFigureOut">
              <a:rPr lang="en-US"/>
              <a:pPr>
                <a:defRPr/>
              </a:pPr>
              <a:t>2/14/2022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99D8EFD-8CA6-4C6B-AB4F-665E1253D7DC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051" name="Content Placeholder 3" descr="1a-a4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  <p:sp>
        <p:nvSpPr>
          <p:cNvPr id="2052" name="TextBox 4"/>
          <p:cNvSpPr txBox="1">
            <a:spLocks noChangeArrowheads="1"/>
          </p:cNvSpPr>
          <p:nvPr/>
        </p:nvSpPr>
        <p:spPr bwMode="auto">
          <a:xfrm>
            <a:off x="2357438" y="500063"/>
            <a:ext cx="44323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8000" b="1" dirty="0">
                <a:solidFill>
                  <a:srgbClr val="FFFF00"/>
                </a:solidFill>
                <a:latin typeface="Bradley Hand ITC" pitchFamily="66" charset="0"/>
              </a:rPr>
              <a:t>YELLOW</a:t>
            </a:r>
          </a:p>
        </p:txBody>
      </p:sp>
      <p:sp>
        <p:nvSpPr>
          <p:cNvPr id="2053" name="TextBox 5"/>
          <p:cNvSpPr txBox="1">
            <a:spLocks noChangeArrowheads="1"/>
          </p:cNvSpPr>
          <p:nvPr/>
        </p:nvSpPr>
        <p:spPr bwMode="auto">
          <a:xfrm>
            <a:off x="2857500" y="5643563"/>
            <a:ext cx="36972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5400" b="1">
                <a:solidFill>
                  <a:srgbClr val="FFFF00"/>
                </a:solidFill>
                <a:latin typeface="Bradley Hand ITC" pitchFamily="66" charset="0"/>
              </a:rPr>
              <a:t>COLDPLAY</a:t>
            </a:r>
          </a:p>
        </p:txBody>
      </p:sp>
    </p:spTree>
  </p:cSld>
  <p:clrMapOvr>
    <a:masterClrMapping/>
  </p:clrMapOvr>
  <p:transition spd="slow" advClick="0" advTm="5000">
    <p:randomBar dir="vert"/>
    <p:sndAc>
      <p:stSnd loop="1">
        <p:snd r:embed="rId2" name="Coldplay - Yellow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3075" name="Content Placeholder 3" descr="1a-a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099" name="Content Placeholder 3" descr="1a-a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5123" name="Content Placeholder 3" descr="1a-a1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6147" name="Content Placeholder 3" descr="1a-a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7171" name="Content Placeholder 3" descr="1a-a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8195" name="Content Placeholder 3" descr="1a-a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9219" name="Content Placeholder 3" descr="1a-a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0243" name="Content Placeholder 3" descr="1a-a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1267" name="Content Placeholder 3" descr="1a-a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2291" name="Content Placeholder 3" descr="1a-a1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3315" name="Content Placeholder 3" descr="1a-a1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4339" name="Content Placeholder 3" descr="1a-a1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5363" name="Content Placeholder 3" descr="1a-a1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6387" name="Content Placeholder 3" descr="1a-a1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7411" name="Content Placeholder 3" descr="1a-a1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8435" name="Content Placeholder 3" descr="1a-a1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7463"/>
            <a:ext cx="91440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9459" name="Content Placeholder 3" descr="1a-a1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7463"/>
            <a:ext cx="91440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0483" name="Content Placeholder 3" descr="1a-a2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7463"/>
            <a:ext cx="91440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AU" smtClean="0"/>
          </a:p>
        </p:txBody>
      </p:sp>
      <p:pic>
        <p:nvPicPr>
          <p:cNvPr id="21508" name="Picture 3" descr="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extBox 4"/>
          <p:cNvSpPr txBox="1">
            <a:spLocks noChangeArrowheads="1"/>
          </p:cNvSpPr>
          <p:nvPr/>
        </p:nvSpPr>
        <p:spPr bwMode="auto">
          <a:xfrm>
            <a:off x="2928938" y="357188"/>
            <a:ext cx="30654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5400" b="1" dirty="0">
                <a:solidFill>
                  <a:srgbClr val="FFC000"/>
                </a:solidFill>
                <a:latin typeface="Bradley Hand ITC" pitchFamily="66" charset="0"/>
              </a:rPr>
              <a:t>THE END</a:t>
            </a:r>
          </a:p>
        </p:txBody>
      </p:sp>
      <p:sp>
        <p:nvSpPr>
          <p:cNvPr id="21510" name="TextBox 5"/>
          <p:cNvSpPr txBox="1">
            <a:spLocks noChangeArrowheads="1"/>
          </p:cNvSpPr>
          <p:nvPr/>
        </p:nvSpPr>
        <p:spPr bwMode="auto">
          <a:xfrm>
            <a:off x="1214438" y="1500188"/>
            <a:ext cx="66484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2000" b="1" dirty="0">
                <a:solidFill>
                  <a:srgbClr val="FFC000"/>
                </a:solidFill>
                <a:latin typeface="Bradley Hand ITC" pitchFamily="66" charset="0"/>
              </a:rPr>
              <a:t>You Can Keep Listening To The Music Or Press ‘Esc’ To Exit</a:t>
            </a:r>
          </a:p>
        </p:txBody>
      </p:sp>
    </p:spTree>
  </p:cSld>
  <p:clrMapOvr>
    <a:masterClrMapping/>
  </p:clrMapOvr>
  <p:transition spd="slow" advClick="0" advTm="600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ut en jaune .. 23 04 201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Tout en jaune .. 23 04 2014</Template>
  <TotalTime>4</TotalTime>
  <Words>34</Words>
  <Application>Microsoft Office PowerPoint</Application>
  <PresentationFormat>Presentación en pantalla (4:3)</PresentationFormat>
  <Paragraphs>6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6" baseType="lpstr">
      <vt:lpstr>Arial</vt:lpstr>
      <vt:lpstr>Calibri</vt:lpstr>
      <vt:lpstr>Bradley Hand ITC</vt:lpstr>
      <vt:lpstr>Tout en jaune .. 23 04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2022-02-14T18:16:42Z</dcterms:created>
  <dcterms:modified xsi:type="dcterms:W3CDTF">2022-02-14T18:21:35Z</dcterms:modified>
</cp:coreProperties>
</file>