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58" r:id="rId4"/>
    <p:sldId id="257" r:id="rId5"/>
    <p:sldId id="273" r:id="rId6"/>
    <p:sldId id="259" r:id="rId7"/>
    <p:sldId id="265" r:id="rId8"/>
    <p:sldId id="261" r:id="rId9"/>
    <p:sldId id="262" r:id="rId10"/>
    <p:sldId id="263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56" r:id="rId22"/>
    <p:sldId id="276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etFGN3nC5XWI7mLxmu3fA==" hashData="5J+u1Ans8z40iT4tT4qnfe4FNe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CAD5D-207E-4EEB-A4A5-850CCE7E21AB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48A20-28CE-4DCB-A851-A7E7772BB9F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21240588"/>
      </p:ext>
    </p:extLst>
  </p:cSld>
  <p:clrMapOvr>
    <a:masterClrMapping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31C16-FE61-458B-BB09-D820B1038F5E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E3990-B613-4B92-BC37-78C9CF21A3E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59897259"/>
      </p:ext>
    </p:extLst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2113A-0EE4-4AF9-8D7D-355E312C218F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2F934-F8B7-4BC3-BFAF-56A0EFB251C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67387597"/>
      </p:ext>
    </p:extLst>
  </p:cSld>
  <p:clrMapOvr>
    <a:masterClrMapping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685E1-0514-4519-990C-39575DBC1A36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9B27D-91C7-4663-A9C5-4A18146318E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9413691"/>
      </p:ext>
    </p:extLst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42842-25B4-40CD-AE6C-9268DE4574B2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B595A-147C-42AB-8D2D-270DC8A8E5F5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071650"/>
      </p:ext>
    </p:extLst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02BE1-9C39-4A4A-8CA2-A07DC8E29B12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952A7-A359-4DC6-996D-26BF3E8DBE8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3392932"/>
      </p:ext>
    </p:extLst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A82FE-1D9D-4131-A7DC-20C542BA312F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B7B99-F675-4F32-B4ED-0BC94161BD7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0046603"/>
      </p:ext>
    </p:extLst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B16FC-FB00-4503-A51A-E0636006BC4B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E4307-F025-4420-AF57-F9D05DF224E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7837042"/>
      </p:ext>
    </p:extLst>
  </p:cSld>
  <p:clrMapOvr>
    <a:masterClrMapping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DDC7F-2D4B-43DD-A75C-563EF9432479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D6BBB-3532-4998-A452-89A84C8B4C0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97769873"/>
      </p:ext>
    </p:extLst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A0023-9D8E-4742-AD2A-B83FDEA4D77F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27687-A850-4DCB-BFF9-40FB9ED4758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56852059"/>
      </p:ext>
    </p:extLst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8BB9D-E5E8-49EE-879D-A3AF19D71574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3B4A6-59C1-45BF-85C7-1CC03C80363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4563345"/>
      </p:ext>
    </p:extLst>
  </p:cSld>
  <p:clrMapOvr>
    <a:masterClrMapping/>
  </p:clrMapOvr>
  <p:transition spd="slow" advClick="0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938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DC3C24-4135-46FC-AB9B-E186C79053C6}" type="datetimeFigureOut">
              <a:rPr lang="en-US"/>
              <a:pPr>
                <a:defRPr/>
              </a:pPr>
              <a:t>1/23/2019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A7965DE-E9BB-4C27-AA73-9B03BD8F32A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51" name="Content Placeholder 3" descr="1a-a4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2357438" y="500063"/>
            <a:ext cx="44323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8000" b="1" dirty="0">
                <a:solidFill>
                  <a:srgbClr val="FFFF00"/>
                </a:solidFill>
                <a:latin typeface="Bradley Hand ITC" pitchFamily="66" charset="0"/>
              </a:rPr>
              <a:t>YELLOW</a:t>
            </a:r>
          </a:p>
        </p:txBody>
      </p:sp>
    </p:spTree>
  </p:cSld>
  <p:clrMapOvr>
    <a:masterClrMapping/>
  </p:clrMapOvr>
  <p:transition spd="slow" advClick="0" advTm="5000">
    <p:randomBar dir="vert"/>
    <p:sndAc>
      <p:stSnd loop="1">
        <p:snd r:embed="rId2" name="Coldplay - Yell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5" name="Content Placeholder 3" descr="1a-a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9" name="Content Placeholder 3" descr="1a-a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5123" name="Content Placeholder 3" descr="1a-a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6147" name="Content Placeholder 3" descr="1a-a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7171" name="Content Placeholder 3" descr="1a-a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8195" name="Content Placeholder 3" descr="1a-a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9219" name="Content Placeholder 3" descr="1a-a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0243" name="Content Placeholder 3" descr="1a-a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1267" name="Content Placeholder 3" descr="1a-a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2291" name="Content Placeholder 3" descr="1a-a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3315" name="Content Placeholder 3" descr="1a-a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4339" name="Content Placeholder 3" descr="1a-a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5363" name="Content Placeholder 3" descr="1a-a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7" name="Content Placeholder 3" descr="1a-a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1" name="Content Placeholder 3" descr="1a-a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8435" name="Content Placeholder 3" descr="1a-a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9459" name="Content Placeholder 3" descr="1a-a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3" name="Content Placeholder 3" descr="1a-a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875463"/>
          </a:xfrm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AU" smtClean="0"/>
          </a:p>
        </p:txBody>
      </p:sp>
      <p:pic>
        <p:nvPicPr>
          <p:cNvPr id="21508" name="Picture 3" descr="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2928938" y="357188"/>
            <a:ext cx="30654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5400" b="1">
                <a:solidFill>
                  <a:srgbClr val="FFC000"/>
                </a:solidFill>
                <a:latin typeface="Bradley Hand ITC" pitchFamily="66" charset="0"/>
              </a:rPr>
              <a:t>THE END</a:t>
            </a:r>
          </a:p>
        </p:txBody>
      </p:sp>
      <p:sp>
        <p:nvSpPr>
          <p:cNvPr id="21510" name="TextBox 5"/>
          <p:cNvSpPr txBox="1">
            <a:spLocks noChangeArrowheads="1"/>
          </p:cNvSpPr>
          <p:nvPr/>
        </p:nvSpPr>
        <p:spPr bwMode="auto">
          <a:xfrm>
            <a:off x="1214438" y="1500188"/>
            <a:ext cx="6648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AU" sz="2000" b="1">
                <a:solidFill>
                  <a:srgbClr val="FFC000"/>
                </a:solidFill>
                <a:latin typeface="Bradley Hand ITC" pitchFamily="66" charset="0"/>
              </a:rPr>
              <a:t>You Can Keep Listening To The Music Or Press ‘Esc’ To Exit</a:t>
            </a:r>
          </a:p>
        </p:txBody>
      </p:sp>
    </p:spTree>
  </p:cSld>
  <p:clrMapOvr>
    <a:masterClrMapping/>
  </p:clrMapOvr>
  <p:transition spd="slow" advClick="0" advTm="600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t en jaune .. 23 04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Tout en jaune .. 23 04 2014</Template>
  <TotalTime>2</TotalTime>
  <Words>33</Words>
  <Application>Microsoft Office PowerPoint</Application>
  <PresentationFormat>Presentación en pantalla (4:3)</PresentationFormat>
  <Paragraphs>5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Calibri</vt:lpstr>
      <vt:lpstr>Bradley Hand ITC</vt:lpstr>
      <vt:lpstr>Tout en jaune .. 23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2019-01-23T17:31:09Z</dcterms:created>
  <dcterms:modified xsi:type="dcterms:W3CDTF">2019-01-23T17:33:21Z</dcterms:modified>
</cp:coreProperties>
</file>