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90" r:id="rId4"/>
    <p:sldId id="258" r:id="rId5"/>
    <p:sldId id="259" r:id="rId6"/>
    <p:sldId id="260" r:id="rId7"/>
    <p:sldId id="261" r:id="rId8"/>
    <p:sldId id="262" r:id="rId9"/>
    <p:sldId id="267" r:id="rId10"/>
    <p:sldId id="268" r:id="rId11"/>
    <p:sldId id="269" r:id="rId12"/>
    <p:sldId id="270" r:id="rId13"/>
    <p:sldId id="271" r:id="rId14"/>
    <p:sldId id="272" r:id="rId15"/>
    <p:sldId id="284" r:id="rId16"/>
    <p:sldId id="283" r:id="rId17"/>
    <p:sldId id="275" r:id="rId18"/>
    <p:sldId id="282" r:id="rId19"/>
    <p:sldId id="277" r:id="rId20"/>
    <p:sldId id="278" r:id="rId21"/>
    <p:sldId id="279" r:id="rId22"/>
    <p:sldId id="280" r:id="rId23"/>
    <p:sldId id="281" r:id="rId24"/>
    <p:sldId id="291" r:id="rId25"/>
    <p:sldId id="292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LNHxoccCT2sH3RzgMB1fQ==" hashData="fxcHNz+U0uR21WXR74ZJSt597m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B9"/>
    <a:srgbClr val="F6E6E6"/>
    <a:srgbClr val="C86664"/>
    <a:srgbClr val="CCCC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07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21409-A009-40E1-B44F-3B58B23A92D0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E77D5-22E5-4BDA-BC91-79FAE40335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59955313"/>
      </p:ext>
    </p:extLst>
  </p:cSld>
  <p:clrMapOvr>
    <a:masterClrMapping/>
  </p:clrMapOvr>
  <p:transition spd="med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25813-11DC-4905-A2E3-7863A6A82D3E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E847E-392D-4FD6-9BAF-4B58694806F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4474931"/>
      </p:ext>
    </p:extLst>
  </p:cSld>
  <p:clrMapOvr>
    <a:masterClrMapping/>
  </p:clrMapOvr>
  <p:transition spd="med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CC817-AAD5-4B10-96F4-98BDADF3FD1B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D71E4-C603-4731-8E35-126272AC55F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02522023"/>
      </p:ext>
    </p:extLst>
  </p:cSld>
  <p:clrMapOvr>
    <a:masterClrMapping/>
  </p:clrMapOvr>
  <p:transition spd="med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3CFE6-D9BD-42DF-B0E1-04B3E92C83A8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E0E0E-6511-4A58-97ED-EB343203EA1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73531084"/>
      </p:ext>
    </p:extLst>
  </p:cSld>
  <p:clrMapOvr>
    <a:masterClrMapping/>
  </p:clrMapOvr>
  <p:transition spd="med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A3461-A4E3-4637-8A25-0841EF6B3D2A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F7FA4-81EB-4CB3-88BE-C649CA419FD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99769937"/>
      </p:ext>
    </p:extLst>
  </p:cSld>
  <p:clrMapOvr>
    <a:masterClrMapping/>
  </p:clrMapOvr>
  <p:transition spd="med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D99A8-8FF8-4D58-8F2F-D488D441B385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63288-640C-4A04-B01A-22F1ABF544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17342431"/>
      </p:ext>
    </p:extLst>
  </p:cSld>
  <p:clrMapOvr>
    <a:masterClrMapping/>
  </p:clrMapOvr>
  <p:transition spd="med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02446-9231-4A5B-B4E7-351E50BABAB2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B1F16-79F4-4DEE-96C0-D72F58F1371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92329413"/>
      </p:ext>
    </p:extLst>
  </p:cSld>
  <p:clrMapOvr>
    <a:masterClrMapping/>
  </p:clrMapOvr>
  <p:transition spd="med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C5D1F-90DC-4ED5-BFF7-1DB49DBBC5BC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F5A6B-6226-4127-B84F-49D6212B03B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9978634"/>
      </p:ext>
    </p:extLst>
  </p:cSld>
  <p:clrMapOvr>
    <a:masterClrMapping/>
  </p:clrMapOvr>
  <p:transition spd="med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41DB4-A249-4BB9-A932-5C548B4990F8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5E4B0-D2AD-4AC0-84C9-1225140FABE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4287631"/>
      </p:ext>
    </p:extLst>
  </p:cSld>
  <p:clrMapOvr>
    <a:masterClrMapping/>
  </p:clrMapOvr>
  <p:transition spd="med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45470-012C-4F7C-967E-AB3EEDDF2890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B367A-9116-47FF-B57F-1FBC746B8D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855063"/>
      </p:ext>
    </p:extLst>
  </p:cSld>
  <p:clrMapOvr>
    <a:masterClrMapping/>
  </p:clrMapOvr>
  <p:transition spd="med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E27B3-51C1-47CA-998E-716CD35C4048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6DAB9-282B-4153-96FA-7E066BAAF6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0288441"/>
      </p:ext>
    </p:extLst>
  </p:cSld>
  <p:clrMapOvr>
    <a:masterClrMapping/>
  </p:clrMapOvr>
  <p:transition spd="med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735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8E0E6B-7C6E-4477-A085-0F8E6E05FDF2}" type="datetimeFigureOut">
              <a:rPr lang="es-ES"/>
              <a:pPr>
                <a:defRPr/>
              </a:pPr>
              <a:t>20/03/2020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25386C-437B-45DF-A686-77D16FE29CE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imaatjes.nl/plaatjes/rozen/4/gl10.gif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image" Target="../media/image29.gif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image" Target="../media/image18.jpe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11" Type="http://schemas.openxmlformats.org/officeDocument/2006/relationships/image" Target="../media/image27.gif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10" Type="http://schemas.openxmlformats.org/officeDocument/2006/relationships/image" Target="../media/image26.gif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Flores\orquideas0w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878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G:\Flores\orquideas0w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25" y="0"/>
            <a:ext cx="45878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G:\Flores\orquideas0w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7563"/>
            <a:ext cx="4683125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G:\Flores\orquideas0w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25" y="3429000"/>
            <a:ext cx="45878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8000">
    <p:sndAc>
      <p:stSnd>
        <p:snd r:embed="rId2" name="Pista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4572000" y="1071563"/>
            <a:ext cx="3786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600" dirty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PRIMAVERA</a:t>
            </a: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Flores\2379360941_52e4345d81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6"/>
          <p:cNvSpPr txBox="1">
            <a:spLocks noChangeArrowheads="1"/>
          </p:cNvSpPr>
          <p:nvPr/>
        </p:nvSpPr>
        <p:spPr bwMode="auto">
          <a:xfrm>
            <a:off x="642938" y="285750"/>
            <a:ext cx="7423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rgbClr val="F4F468"/>
                </a:solidFill>
                <a:latin typeface="Comic Sans MS" pitchFamily="66" charset="0"/>
              </a:rPr>
              <a:t>En primavera se serena el alma</a:t>
            </a:r>
          </a:p>
        </p:txBody>
      </p:sp>
      <p:pic>
        <p:nvPicPr>
          <p:cNvPr id="4100" name="Picture 7" descr="C:\Documents and Settings\TERESA\Escritorio\GIF02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500688"/>
            <a:ext cx="1600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G:\Flores\f01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5715000" y="428625"/>
            <a:ext cx="3429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Cuenta tu jardín</a:t>
            </a:r>
          </a:p>
        </p:txBody>
      </p:sp>
      <p:pic>
        <p:nvPicPr>
          <p:cNvPr id="5124" name="Picture 7" descr="gl1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071813"/>
            <a:ext cx="1871663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715000" y="428625"/>
            <a:ext cx="2428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FF99"/>
                </a:solidFill>
                <a:latin typeface="Comic Sans MS" pitchFamily="66" charset="0"/>
                <a:cs typeface="Arial" charset="0"/>
              </a:rPr>
              <a:t>Por las flores,</a:t>
            </a:r>
            <a:endParaRPr lang="es-ES" sz="2400" dirty="0">
              <a:solidFill>
                <a:srgbClr val="FFFF99"/>
              </a:solidFill>
              <a:latin typeface="Comic Sans MS" pitchFamily="66" charset="0"/>
            </a:endParaRPr>
          </a:p>
        </p:txBody>
      </p:sp>
      <p:pic>
        <p:nvPicPr>
          <p:cNvPr id="6148" name="Picture 11" descr="00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000375"/>
            <a:ext cx="56356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0A4938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071688" y="1143000"/>
            <a:ext cx="4429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FFF99"/>
                </a:solidFill>
                <a:latin typeface="Comic Sans MS" pitchFamily="66" charset="0"/>
                <a:cs typeface="Times New Roman" pitchFamily="18" charset="0"/>
              </a:rPr>
              <a:t>No por las hojas caídas.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85800" y="785813"/>
            <a:ext cx="6248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 sz="2400" b="1">
                <a:solidFill>
                  <a:schemeClr val="bg1"/>
                </a:solidFill>
                <a:latin typeface="Comic Sans MS" pitchFamily="66" charset="0"/>
                <a:cs typeface="Arial" charset="0"/>
              </a:rPr>
              <a:t>Cuenta tus días</a:t>
            </a:r>
            <a:endParaRPr lang="es-ES" sz="240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FONDO.V\hojasdeotoo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071688" y="1071563"/>
            <a:ext cx="47101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F4F4B2"/>
                </a:solidFill>
                <a:latin typeface="Comic Sans MS" pitchFamily="66" charset="0"/>
                <a:cs typeface="Arial" charset="0"/>
              </a:rPr>
              <a:t>Por las horas doradas,</a:t>
            </a:r>
            <a:endParaRPr lang="es-ES" sz="2400" dirty="0">
              <a:solidFill>
                <a:srgbClr val="F4F4B2"/>
              </a:solidFill>
              <a:latin typeface="Comic Sans MS" pitchFamily="66" charset="0"/>
            </a:endParaRPr>
          </a:p>
        </p:txBody>
      </p:sp>
      <p:pic>
        <p:nvPicPr>
          <p:cNvPr id="9220" name="Picture 10" descr="BlessingOfAutum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2143125"/>
            <a:ext cx="404812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1" descr="BlessingOfAutum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357188"/>
            <a:ext cx="42862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5" descr="!cid_014801c5a820$3e6121a0$4155fea9@ibmn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5000625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6" descr="!cid_014801c5a820$3e6121a0$4155fea9@ibmn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286125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7" descr="!cid_014801c5a820$3e6121a0$4155fea9@ibmn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4214813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15" descr="!cid_014801c5a820$3e6121a0$4155fea9@ibmn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2143125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9" descr="!cid_00c301c6756f$302e5400$6101a8c0@launchmodem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5500688"/>
            <a:ext cx="14763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5" descr="4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36641">
            <a:off x="-352425" y="150813"/>
            <a:ext cx="2970213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fondos\mirandoalmarfe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286000" y="428625"/>
            <a:ext cx="5588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rgbClr val="FFFFB9"/>
                </a:solidFill>
                <a:latin typeface="Comic Sans MS" pitchFamily="66" charset="0"/>
              </a:rPr>
              <a:t>No por las penas vividas</a:t>
            </a:r>
            <a:r>
              <a:rPr lang="es-ES" sz="2400">
                <a:solidFill>
                  <a:srgbClr val="FFFFB9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04800" y="642938"/>
            <a:ext cx="6096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  <a:cs typeface="Times New Roman" pitchFamily="18" charset="0"/>
              </a:rPr>
              <a:t>Cuenta tus noches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G:\fondos\Fantasia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57188" y="5929313"/>
            <a:ext cx="56435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itchFamily="66" charset="0"/>
                <a:cs typeface="Arial" charset="0"/>
              </a:rPr>
              <a:t>Por las estrellas de cielo,</a:t>
            </a:r>
            <a:endParaRPr lang="es-ES" sz="2400" b="1" dirty="0">
              <a:solidFill>
                <a:schemeClr val="accent1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2292" name="Picture 10" descr="estrella animada 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700213"/>
            <a:ext cx="144463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35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1792288"/>
            <a:ext cx="15398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36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1381125"/>
            <a:ext cx="1905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6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786314" y="2071678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5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572132" y="928694"/>
            <a:ext cx="290490" cy="317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5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286248" y="2214554"/>
            <a:ext cx="290490" cy="317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7" descr="estrela_pulsante[1]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1941513"/>
            <a:ext cx="176212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6" descr="estrelas peq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429125" y="1428750"/>
            <a:ext cx="3651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0" descr="estrelas peq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500313" y="1500188"/>
            <a:ext cx="3651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34" descr="estrelas peq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V="1">
            <a:off x="3500427" y="1214422"/>
            <a:ext cx="214314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2" name="Picture 11" descr="estrella animada 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500063"/>
            <a:ext cx="144463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7" descr="estrella animada 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052513"/>
            <a:ext cx="144463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6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786314" y="1285860"/>
            <a:ext cx="35719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5" name="Picture 35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2071688"/>
            <a:ext cx="2254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9" descr="estrelas peq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791200" y="1214439"/>
            <a:ext cx="146050" cy="14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3" descr="estrelas peq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215074" y="571480"/>
            <a:ext cx="3651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8" name="Picture 20" descr="C:\Documents and Settings\PALOMA\Mis documentos\Mis imágenes\M A D R I D\ADORNOS\1033935njfgp0h5t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100" y="1357313"/>
            <a:ext cx="2365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19" descr="C:\Documents and Settings\PALOMA\Mis documentos\Mis imágenes\M A D R I D\ADORNOS\1033935njfgp0h5t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785938"/>
            <a:ext cx="2365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4" descr="estrela_pulsante[1]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V="1">
            <a:off x="5072066" y="3143248"/>
            <a:ext cx="395288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1" name="Picture 8" descr="estrella animada 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642938"/>
            <a:ext cx="144463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2" name="Picture 9" descr="estrella animada 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1428750"/>
            <a:ext cx="144463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6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929190" y="3786190"/>
            <a:ext cx="142876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286248" y="2214554"/>
            <a:ext cx="290490" cy="317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357686" y="4572008"/>
            <a:ext cx="142876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16" name="Picture 36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1062038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8" descr="estrelas peq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071802" y="1571612"/>
            <a:ext cx="3651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1" descr="estrelas peq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191000" y="2819400"/>
            <a:ext cx="3651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7" descr="estrela_pulsante[1]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214810" y="428604"/>
            <a:ext cx="258753" cy="258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12" descr="estrela_pulsante[1]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V="1">
            <a:off x="3357554" y="2214554"/>
            <a:ext cx="219072" cy="21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14" descr="estrela_pulsante[1]"/>
          <p:cNvPicPr>
            <a:picLocks noChangeAspect="1" noChangeArrowheads="1" noCrop="1"/>
          </p:cNvPicPr>
          <p:nvPr/>
        </p:nvPicPr>
        <p:blipFill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V="1">
            <a:off x="5342572" y="3214687"/>
            <a:ext cx="158115" cy="158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2" name="Picture 13" descr="estrella animada 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714375"/>
            <a:ext cx="144463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3" name="Picture 15" descr="estrella animada 3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2500313"/>
            <a:ext cx="155575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4" name="Picture 12" descr="estrella animada 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997200"/>
            <a:ext cx="144463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35" descr="C:\Documents and Settings\PALOMA\Mis documentos\Mis imágenes\M A D R I D\ADORNOS\630165ato49lhm4b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643306" y="2857496"/>
            <a:ext cx="290490" cy="317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26" name="Picture 11" descr="estrela_pulsante[1]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1214438"/>
            <a:ext cx="161925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7" name="Picture 14" descr="estrela_pulsante[1]"/>
          <p:cNvPicPr>
            <a:picLocks noChangeAspect="1" noChangeArrowheads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429000"/>
            <a:ext cx="18097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8" name="Picture 20" descr="C:\Documents and Settings\PALOMA\Mis documentos\Mis imágenes\M A D R I D\ADORNOS\1033935njfgp0h5t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6146800" y="1143000"/>
            <a:ext cx="2952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9" name="Picture 14" descr="estrella animada 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6092825"/>
            <a:ext cx="144462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30" name="Picture 19" descr="C:\Documents and Settings\PALOMA\Mis documentos\Mis imágenes\M A D R I D\ADORNOS\1033935njfgp0h5t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1857375"/>
            <a:ext cx="2365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31" name="Picture 20" descr="C:\Documents and Settings\PALOMA\Mis documentos\Mis imágenes\M A D R I D\ADORNOS\1033935njfgp0h5t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3500438"/>
            <a:ext cx="2365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32" name="Picture 19" descr="C:\Documents and Settings\PALOMA\Mis documentos\Mis imágenes\M A D R I D\ADORNOS\1033935njfgp0h5t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3714750"/>
            <a:ext cx="2365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33" name="Picture 20" descr="C:\Documents and Settings\PALOMA\Mis documentos\Mis imágenes\M A D R I D\ADORNOS\1033935njfgp0h5t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1500188"/>
            <a:ext cx="2365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34" name="Picture 19" descr="C:\Documents and Settings\PALOMA\Mis documentos\Mis imágenes\M A D R I D\ADORNOS\1033935njfgp0h5t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2500313"/>
            <a:ext cx="2365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32" descr="estrelas peq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172200" y="2209800"/>
            <a:ext cx="3651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36" name="Picture 20" descr="C:\Documents and Settings\PALOMA\Mis documentos\Mis imágenes\M A D R I D\ADORNOS\1033935njfgp0h5t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1428750"/>
            <a:ext cx="2365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00063" y="285750"/>
            <a:ext cx="47863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rgbClr val="4C4B25"/>
                </a:solidFill>
                <a:latin typeface="Comic Sans MS" pitchFamily="66" charset="0"/>
              </a:rPr>
              <a:t>No por las sombras habidas.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F:\fondos\Sin título,,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7" descr="G:\GIFS VARIADOS\fe1103wq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2571750"/>
            <a:ext cx="2928937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500063" y="500063"/>
            <a:ext cx="47863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rgbClr val="4C4B25"/>
                </a:solidFill>
                <a:latin typeface="Comic Sans MS" pitchFamily="66" charset="0"/>
              </a:rPr>
              <a:t>Cuenta tu vida</a:t>
            </a:r>
          </a:p>
        </p:txBody>
      </p:sp>
      <p:pic>
        <p:nvPicPr>
          <p:cNvPr id="14341" name="Picture 7" descr="C:\Documents and Settings\TERESA\Escritorio\GIF02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86438"/>
            <a:ext cx="1812925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571625" y="428625"/>
            <a:ext cx="69580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F6E6E6"/>
                </a:solidFill>
                <a:latin typeface="Comic Sans MS" pitchFamily="66" charset="0"/>
              </a:rPr>
              <a:t>Por sonrisas,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57188" y="4286250"/>
            <a:ext cx="8172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8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No por llantos derramados.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tuswallpapersgratis.com/images/wallpapers/Tres_Amigas-39196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42938" y="214313"/>
            <a:ext cx="7286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rPr>
              <a:t>Cuenta tu edad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 rot="-449860">
            <a:off x="322263" y="2071688"/>
            <a:ext cx="78263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latin typeface="Comic Sans MS" pitchFamily="66" charset="0"/>
              </a:rPr>
              <a:t>Por Amigos.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57188" y="285750"/>
            <a:ext cx="85693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rgbClr val="CCCC00"/>
                </a:solidFill>
                <a:latin typeface="Comic Sans MS" pitchFamily="66" charset="0"/>
              </a:rPr>
              <a:t>No por los años pasados.</a:t>
            </a:r>
          </a:p>
        </p:txBody>
      </p:sp>
      <p:pic>
        <p:nvPicPr>
          <p:cNvPr id="19460" name="Picture 8" descr="flor21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7729">
            <a:off x="3949700" y="2663825"/>
            <a:ext cx="512763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G:\Flores\Vines and Flowers, Brixen, Ita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0"/>
            <a:ext cx="91440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500438" y="1928813"/>
            <a:ext cx="5029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C00000"/>
                </a:solidFill>
                <a:latin typeface="Comic Sans MS" pitchFamily="66" charset="0"/>
              </a:rPr>
              <a:t>ASÍ,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G:\Flores\springaeri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85938" y="0"/>
            <a:ext cx="45005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s-ES_tradnl" sz="2400" b="1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De forma tan simple,</a:t>
            </a:r>
            <a:endParaRPr lang="es-ES" sz="2400" b="1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1508" name="Picture 18" descr="Paraentender_0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363" y="6072188"/>
            <a:ext cx="1671637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928813" y="642938"/>
            <a:ext cx="4286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De verdad habrás vivido.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:\Flores\Flowers_Teddy_bea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785938" y="3214688"/>
            <a:ext cx="56657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2800" b="1">
                <a:solidFill>
                  <a:srgbClr val="4C4B25"/>
                </a:solidFill>
                <a:latin typeface="Comic Sans MS" pitchFamily="66" charset="0"/>
              </a:rPr>
              <a:t>¡Que esta nueva primavera sea especial para ti!</a:t>
            </a:r>
          </a:p>
        </p:txBody>
      </p:sp>
      <p:pic>
        <p:nvPicPr>
          <p:cNvPr id="23556" name="Picture 7" descr="butterfly2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1643063"/>
            <a:ext cx="124618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9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215063" y="5929313"/>
            <a:ext cx="19288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TERESA</a:t>
            </a:r>
          </a:p>
        </p:txBody>
      </p:sp>
      <p:pic>
        <p:nvPicPr>
          <p:cNvPr id="24580" name="Picture 11" descr="00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2857500"/>
            <a:ext cx="725487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87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pp2872</Template>
  <TotalTime>5</TotalTime>
  <Words>111</Words>
  <Application>Microsoft Office PowerPoint</Application>
  <PresentationFormat>Presentación en pantalla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Calibri</vt:lpstr>
      <vt:lpstr>Comic Sans MS</vt:lpstr>
      <vt:lpstr>Times New Roman</vt:lpstr>
      <vt:lpstr>pp2872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2020-03-20T10:59:26Z</dcterms:created>
  <dcterms:modified xsi:type="dcterms:W3CDTF">2020-03-20T11:04:32Z</dcterms:modified>
</cp:coreProperties>
</file>