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61" r:id="rId3"/>
    <p:sldId id="271" r:id="rId4"/>
    <p:sldId id="256" r:id="rId5"/>
    <p:sldId id="258" r:id="rId6"/>
    <p:sldId id="259" r:id="rId7"/>
    <p:sldId id="273" r:id="rId8"/>
    <p:sldId id="257" r:id="rId9"/>
    <p:sldId id="260" r:id="rId10"/>
    <p:sldId id="266" r:id="rId11"/>
    <p:sldId id="262" r:id="rId12"/>
    <p:sldId id="264" r:id="rId13"/>
    <p:sldId id="276" r:id="rId14"/>
    <p:sldId id="267" r:id="rId15"/>
    <p:sldId id="275" r:id="rId16"/>
    <p:sldId id="278" r:id="rId17"/>
    <p:sldId id="279" r:id="rId18"/>
    <p:sldId id="272" r:id="rId19"/>
    <p:sldId id="280" r:id="rId20"/>
    <p:sldId id="277" r:id="rId21"/>
    <p:sldId id="281" r:id="rId22"/>
  </p:sldIdLst>
  <p:sldSz cx="9144000" cy="6858000" type="screen4x3"/>
  <p:notesSz cx="6858000" cy="9144000"/>
  <p:defaultTextStyle>
    <a:defPPr>
      <a:defRPr lang="fr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5PnJKLaXDBn0VVgyN/3DQ" hashData="/tXyD/gAdqq1PYkmTr9lJvvVO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A0E293-2C3D-4F34-AB8A-768BEA5D45FA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4DC45C-9141-4B57-8945-ABB9076DC94F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D7482E-A178-44B9-AC4F-76FFE4B3AB76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6B8AF4-B0C4-4AFF-B582-4A2244966664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109B4A-DFB6-4AF7-813B-CC8D8995602D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632DFA-C90F-4006-86F9-115B5BBADA03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BE4792-6758-44EE-B0C8-CCA9430E7F39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ECC66E-E360-4343-82E0-DCA9FC01CC2C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2E6D1-5623-4227-A1A4-F035FFB69E19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43F711-2FFD-4582-BB48-58706B676DA8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4401EE-D04B-407B-B804-A680A18DAA67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B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76DDC60-E02A-4EC9-811E-86B390D3D70E}" type="slidenum">
              <a:rPr lang="fr-BE"/>
              <a:pPr/>
              <a:t>‹Nº›</a:t>
            </a:fld>
            <a:endParaRPr lang="fr-BE"/>
          </a:p>
        </p:txBody>
      </p:sp>
    </p:spTree>
  </p:cSld>
  <p:clrMapOvr>
    <a:masterClrMapping/>
  </p:clrMapOvr>
  <p:transition advTm="7000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BE" smtClean="0"/>
              <a:t>Klik om de opmaakprofielen van de modeltekst te bewerken</a:t>
            </a:r>
          </a:p>
          <a:p>
            <a:pPr lvl="1"/>
            <a:r>
              <a:rPr lang="fr-BE" smtClean="0"/>
              <a:t>Tweede niveau</a:t>
            </a:r>
          </a:p>
          <a:p>
            <a:pPr lvl="2"/>
            <a:r>
              <a:rPr lang="fr-BE" smtClean="0"/>
              <a:t>Derde niveau</a:t>
            </a:r>
          </a:p>
          <a:p>
            <a:pPr lvl="3"/>
            <a:r>
              <a:rPr lang="fr-BE" smtClean="0"/>
              <a:t>Vierde niveau</a:t>
            </a:r>
          </a:p>
          <a:p>
            <a:pPr lvl="4"/>
            <a:r>
              <a:rPr lang="fr-BE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B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B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8FB0AE9-1400-4FFD-9A39-2B4215A80338}" type="slidenum">
              <a:rPr lang="fr-BE"/>
              <a:pPr/>
              <a:t>‹Nº›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advTm="7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20" name="Picture 32" descr="Imag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7025" cy="6938963"/>
          </a:xfrm>
          <a:prstGeom prst="rect">
            <a:avLst/>
          </a:prstGeom>
          <a:noFill/>
        </p:spPr>
      </p:pic>
      <p:sp>
        <p:nvSpPr>
          <p:cNvPr id="12314" name="Text Box 26"/>
          <p:cNvSpPr txBox="1">
            <a:spLocks noChangeArrowheads="1"/>
          </p:cNvSpPr>
          <p:nvPr/>
        </p:nvSpPr>
        <p:spPr bwMode="auto">
          <a:xfrm>
            <a:off x="0" y="6216650"/>
            <a:ext cx="2362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nl-BE" b="1" i="1">
                <a:solidFill>
                  <a:srgbClr val="FFFF00"/>
                </a:solidFill>
                <a:latin typeface="Times New Roman" pitchFamily="18" charset="0"/>
              </a:rPr>
              <a:t>Jim Reeves</a:t>
            </a:r>
          </a:p>
          <a:p>
            <a:pPr algn="ctr"/>
            <a:r>
              <a:rPr lang="nl-BE" b="1" i="1">
                <a:solidFill>
                  <a:srgbClr val="FFFF00"/>
                </a:solidFill>
                <a:latin typeface="Times New Roman" pitchFamily="18" charset="0"/>
              </a:rPr>
              <a:t>Welcome To My World</a:t>
            </a:r>
            <a:endParaRPr lang="nl-NL" b="1" i="1">
              <a:solidFill>
                <a:srgbClr val="FFFF00"/>
              </a:solidFill>
              <a:latin typeface="Times New Roman" pitchFamily="18" charset="0"/>
            </a:endParaRPr>
          </a:p>
        </p:txBody>
      </p:sp>
      <p:grpSp>
        <p:nvGrpSpPr>
          <p:cNvPr id="12315" name="Group 27"/>
          <p:cNvGrpSpPr>
            <a:grpSpLocks/>
          </p:cNvGrpSpPr>
          <p:nvPr/>
        </p:nvGrpSpPr>
        <p:grpSpPr bwMode="auto">
          <a:xfrm>
            <a:off x="7878763" y="6162675"/>
            <a:ext cx="1265237" cy="695325"/>
            <a:chOff x="4468" y="3449"/>
            <a:chExt cx="999" cy="526"/>
          </a:xfrm>
        </p:grpSpPr>
        <p:sp>
          <p:nvSpPr>
            <p:cNvPr id="12316" name="Text Box 28"/>
            <p:cNvSpPr txBox="1">
              <a:spLocks noChangeArrowheads="1"/>
            </p:cNvSpPr>
            <p:nvPr/>
          </p:nvSpPr>
          <p:spPr bwMode="auto">
            <a:xfrm>
              <a:off x="4468" y="3449"/>
              <a:ext cx="999" cy="2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nl-BE" sz="1200" b="1" i="1">
                  <a:solidFill>
                    <a:srgbClr val="FFFF00"/>
                  </a:solidFill>
                  <a:latin typeface="Times New Roman" pitchFamily="18" charset="0"/>
                </a:rPr>
                <a:t>Powerpoint René</a:t>
              </a:r>
              <a:endParaRPr lang="nl-NL" sz="1200" b="1" i="1">
                <a:solidFill>
                  <a:srgbClr val="FFFF00"/>
                </a:solidFill>
                <a:latin typeface="Times New Roman" pitchFamily="18" charset="0"/>
              </a:endParaRPr>
            </a:p>
          </p:txBody>
        </p:sp>
        <p:pic>
          <p:nvPicPr>
            <p:cNvPr id="12317" name="Picture 29" descr="René"/>
            <p:cNvPicPr>
              <a:picLocks noChangeAspect="1" noChangeArrowheads="1" noCrop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558" y="3657"/>
              <a:ext cx="702" cy="318"/>
            </a:xfrm>
            <a:prstGeom prst="rect">
              <a:avLst/>
            </a:prstGeom>
            <a:noFill/>
          </p:spPr>
        </p:pic>
      </p:grpSp>
      <p:pic>
        <p:nvPicPr>
          <p:cNvPr id="12318" name="Picture 30" descr="ogenhand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5734050"/>
            <a:ext cx="779462" cy="436563"/>
          </a:xfrm>
          <a:prstGeom prst="rect">
            <a:avLst/>
          </a:prstGeom>
          <a:noFill/>
        </p:spPr>
      </p:pic>
      <p:sp>
        <p:nvSpPr>
          <p:cNvPr id="12319" name="WordArt 31"/>
          <p:cNvSpPr>
            <a:spLocks noChangeArrowheads="1" noChangeShapeType="1" noTextEdit="1"/>
          </p:cNvSpPr>
          <p:nvPr/>
        </p:nvSpPr>
        <p:spPr bwMode="auto">
          <a:xfrm>
            <a:off x="971550" y="620713"/>
            <a:ext cx="7561263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es-ES" sz="3600" i="1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Arial Black"/>
              </a:rPr>
              <a:t>Welcome</a:t>
            </a:r>
            <a:r>
              <a:rPr lang="es-ES" sz="3600" i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Arial Black"/>
              </a:rPr>
              <a:t> </a:t>
            </a:r>
            <a:r>
              <a:rPr lang="es-ES" sz="3600" i="1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Arial Black"/>
              </a:rPr>
              <a:t>To</a:t>
            </a:r>
            <a:r>
              <a:rPr lang="es-ES" sz="3600" i="1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Arial Black"/>
              </a:rPr>
              <a:t> My </a:t>
            </a:r>
            <a:r>
              <a:rPr lang="es-ES" sz="3600" i="1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Arial Black"/>
              </a:rPr>
              <a:t>World</a:t>
            </a:r>
            <a:endParaRPr lang="es-ES" sz="3600" i="1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1"/>
              </a:gradFill>
              <a:latin typeface="Arial Black"/>
            </a:endParaRPr>
          </a:p>
        </p:txBody>
      </p:sp>
    </p:spTree>
  </p:cSld>
  <p:clrMapOvr>
    <a:masterClrMapping/>
  </p:clrMapOvr>
  <p:transition advClick="0" advTm="14000">
    <p:sndAc>
      <p:stSnd>
        <p:snd r:embed="rId2" name="jim_reeves_welcome_to_my_worl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2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2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4" grpId="0"/>
      <p:bldP spid="1231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4" name="Picture 16" descr="00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96400" cy="6919913"/>
          </a:xfrm>
        </p:spPr>
      </p:pic>
      <p:sp>
        <p:nvSpPr>
          <p:cNvPr id="32785" name="Text Box 17"/>
          <p:cNvSpPr txBox="1">
            <a:spLocks noChangeArrowheads="1"/>
          </p:cNvSpPr>
          <p:nvPr/>
        </p:nvSpPr>
        <p:spPr bwMode="auto">
          <a:xfrm>
            <a:off x="755650" y="692150"/>
            <a:ext cx="2832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Welkom to my World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2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5" name="Picture 17" descr="004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96400" cy="6878638"/>
          </a:xfrm>
        </p:spPr>
      </p:pic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900113" y="836613"/>
            <a:ext cx="29606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Won’t you come on in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tmFilter="0,0; .5, 1; 1, 1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6" grpId="0"/>
      <p:bldP spid="206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7" name="Picture 13" descr="005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72600" cy="6873875"/>
          </a:xfrm>
        </p:spPr>
      </p:pic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1908175" y="1628775"/>
            <a:ext cx="25384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</a:rPr>
              <a:t>Miracles i guess</a:t>
            </a:r>
            <a:endParaRPr lang="nl-NL" sz="2400" b="1" i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5" name="Picture 13" descr="008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72600" cy="7010400"/>
          </a:xfrm>
        </p:spPr>
      </p:pic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827088" y="1125538"/>
            <a:ext cx="348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Still happen now and then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7" name="Picture 13" descr="009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935788"/>
          </a:xfrm>
        </p:spPr>
      </p:pic>
      <p:sp>
        <p:nvSpPr>
          <p:cNvPr id="36878" name="Text Box 14"/>
          <p:cNvSpPr txBox="1">
            <a:spLocks noChangeArrowheads="1"/>
          </p:cNvSpPr>
          <p:nvPr/>
        </p:nvSpPr>
        <p:spPr bwMode="auto">
          <a:xfrm>
            <a:off x="684213" y="1052513"/>
            <a:ext cx="2476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Step into my heart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68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5" name="Picture 13" descr="007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42125"/>
          </a:xfrm>
        </p:spPr>
      </p:pic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23850" y="1700213"/>
            <a:ext cx="3375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>
                <a:solidFill>
                  <a:schemeClr val="accent2"/>
                </a:solidFill>
                <a:latin typeface="Times New Roman" pitchFamily="18" charset="0"/>
              </a:rPr>
              <a:t>Leave your cares behind</a:t>
            </a:r>
            <a:endParaRPr lang="nl-NL" sz="2400" b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3" name="Picture 13" descr="010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1455738" y="63500"/>
            <a:ext cx="336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</a:rPr>
              <a:t>Welcome to my World</a:t>
            </a:r>
            <a:endParaRPr lang="nl-NL" sz="2400" b="1" i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45" name="Picture 17" descr="011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96400" cy="6919913"/>
          </a:xfrm>
        </p:spPr>
      </p:pic>
      <p:sp>
        <p:nvSpPr>
          <p:cNvPr id="22546" name="Text Box 18"/>
          <p:cNvSpPr txBox="1">
            <a:spLocks noChangeArrowheads="1"/>
          </p:cNvSpPr>
          <p:nvPr/>
        </p:nvSpPr>
        <p:spPr bwMode="auto">
          <a:xfrm>
            <a:off x="1455738" y="-6350"/>
            <a:ext cx="3009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Built with you in mind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25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9" name="Picture 13" descr="012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2319338" y="209550"/>
            <a:ext cx="3883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Knock and the door will open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4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5" name="Picture 13" descr="01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755650" y="333375"/>
            <a:ext cx="2976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rgbClr val="FFFF00"/>
                </a:solidFill>
                <a:latin typeface="Times New Roman" pitchFamily="18" charset="0"/>
              </a:rPr>
              <a:t>Seek and you will find</a:t>
            </a:r>
            <a:endParaRPr lang="nl-NL" sz="24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5936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8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9" name="Picture 7" descr="0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0" y="1125538"/>
            <a:ext cx="3390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Ask and you will be given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40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9" name="Picture 13" descr="015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43713"/>
          </a:xfrm>
        </p:spPr>
      </p:pic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539750" y="692150"/>
            <a:ext cx="3838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rgbClr val="FFFF00"/>
                </a:solidFill>
                <a:latin typeface="Times New Roman" pitchFamily="18" charset="0"/>
              </a:rPr>
              <a:t>The key to this world of mine</a:t>
            </a:r>
            <a:endParaRPr lang="nl-NL" sz="24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5" name="Picture 15" descr="020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96400" cy="6904038"/>
          </a:xfrm>
        </p:spPr>
      </p:pic>
      <p:sp>
        <p:nvSpPr>
          <p:cNvPr id="40976" name="Text Box 16"/>
          <p:cNvSpPr txBox="1">
            <a:spLocks noChangeArrowheads="1"/>
          </p:cNvSpPr>
          <p:nvPr/>
        </p:nvSpPr>
        <p:spPr bwMode="auto">
          <a:xfrm>
            <a:off x="1239838" y="425450"/>
            <a:ext cx="2578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I’ll be waiting here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09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323850" y="620713"/>
            <a:ext cx="31226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rgbClr val="FFFF00"/>
                </a:solidFill>
                <a:latin typeface="Times New Roman" pitchFamily="18" charset="0"/>
              </a:rPr>
              <a:t>With my arms unfurled</a:t>
            </a:r>
            <a:endParaRPr lang="nl-NL" sz="24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0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6400" cy="690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395288" y="1125538"/>
            <a:ext cx="2698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rgbClr val="FFFF00"/>
                </a:solidFill>
                <a:latin typeface="Times New Roman" pitchFamily="18" charset="0"/>
              </a:rPr>
              <a:t>Waiting just for you</a:t>
            </a:r>
            <a:endParaRPr lang="nl-NL" sz="24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32" name="Picture 16" descr="018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4834" name="Text Box 18"/>
          <p:cNvSpPr txBox="1">
            <a:spLocks noChangeArrowheads="1"/>
          </p:cNvSpPr>
          <p:nvPr/>
        </p:nvSpPr>
        <p:spPr bwMode="auto">
          <a:xfrm>
            <a:off x="611188" y="836613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chemeClr val="accent2"/>
                </a:solidFill>
                <a:latin typeface="Times New Roman" pitchFamily="18" charset="0"/>
              </a:rPr>
              <a:t>Welcome To My World</a:t>
            </a:r>
            <a:endParaRPr lang="nl-NL" sz="2400" b="1" i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4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34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Mexico April 2004 0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5" name="Picture 9" descr="0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038"/>
            <a:ext cx="9144000" cy="6904038"/>
          </a:xfrm>
          <a:prstGeom prst="rect">
            <a:avLst/>
          </a:prstGeom>
          <a:noFill/>
        </p:spPr>
      </p:pic>
      <p:sp>
        <p:nvSpPr>
          <p:cNvPr id="45068" name="Text Box 12"/>
          <p:cNvSpPr txBox="1">
            <a:spLocks noChangeArrowheads="1"/>
          </p:cNvSpPr>
          <p:nvPr/>
        </p:nvSpPr>
        <p:spPr bwMode="auto">
          <a:xfrm>
            <a:off x="323850" y="4437063"/>
            <a:ext cx="2698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2400" b="1" i="1">
                <a:solidFill>
                  <a:srgbClr val="FFFF00"/>
                </a:solidFill>
                <a:latin typeface="Times New Roman" pitchFamily="18" charset="0"/>
              </a:rPr>
              <a:t>Waiting just for you</a:t>
            </a:r>
            <a:endParaRPr lang="nl-NL" sz="24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45070" name="WordArt 14"/>
          <p:cNvSpPr>
            <a:spLocks noChangeArrowheads="1" noChangeShapeType="1" noTextEdit="1"/>
          </p:cNvSpPr>
          <p:nvPr/>
        </p:nvSpPr>
        <p:spPr bwMode="auto">
          <a:xfrm>
            <a:off x="900113" y="5084763"/>
            <a:ext cx="7561262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"/>
              <a:lightRig rig="legacyFlat3" dir="b"/>
            </a:scene3d>
            <a:sp3d extrusionH="887400" prstMaterial="legacyMatte">
              <a:extrusionClr>
                <a:srgbClr val="FF3399"/>
              </a:extrusionClr>
            </a:sp3d>
          </a:bodyPr>
          <a:lstStyle/>
          <a:p>
            <a:pPr algn="ctr"/>
            <a:r>
              <a:rPr lang="es-ES" sz="3600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1"/>
                </a:gradFill>
                <a:latin typeface="Arial Black"/>
              </a:rPr>
              <a:t>Welcome To My World</a:t>
            </a:r>
          </a:p>
        </p:txBody>
      </p:sp>
      <p:pic>
        <p:nvPicPr>
          <p:cNvPr id="45073" name="Picture 17" descr="Imag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4450"/>
            <a:ext cx="9144000" cy="6902450"/>
          </a:xfrm>
          <a:prstGeom prst="rect">
            <a:avLst/>
          </a:prstGeom>
          <a:noFill/>
        </p:spPr>
      </p:pic>
      <p:pic>
        <p:nvPicPr>
          <p:cNvPr id="45074" name="Picture 18" descr="Image1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47813" y="2205038"/>
            <a:ext cx="6048375" cy="2578100"/>
          </a:xfrm>
          <a:prstGeom prst="rect">
            <a:avLst/>
          </a:prstGeom>
          <a:noFill/>
        </p:spPr>
      </p:pic>
      <p:pic>
        <p:nvPicPr>
          <p:cNvPr id="45075" name="Picture 19" descr="Image1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1700213"/>
            <a:ext cx="7702550" cy="184150"/>
          </a:xfrm>
          <a:prstGeom prst="rect">
            <a:avLst/>
          </a:prstGeom>
          <a:noFill/>
        </p:spPr>
      </p:pic>
      <p:pic>
        <p:nvPicPr>
          <p:cNvPr id="45078" name="Picture 22" descr="Image1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5157788"/>
            <a:ext cx="7702550" cy="184150"/>
          </a:xfrm>
          <a:prstGeom prst="rect">
            <a:avLst/>
          </a:prstGeom>
          <a:noFill/>
        </p:spPr>
      </p:pic>
      <p:pic>
        <p:nvPicPr>
          <p:cNvPr id="45076" name="Picture 20" descr="Image1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1412875"/>
            <a:ext cx="215900" cy="4105275"/>
          </a:xfrm>
          <a:prstGeom prst="rect">
            <a:avLst/>
          </a:prstGeom>
          <a:noFill/>
        </p:spPr>
      </p:pic>
      <p:pic>
        <p:nvPicPr>
          <p:cNvPr id="45077" name="Picture 21" descr="Image1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27988" y="1412875"/>
            <a:ext cx="215900" cy="4105275"/>
          </a:xfrm>
          <a:prstGeom prst="rect">
            <a:avLst/>
          </a:prstGeom>
          <a:noFill/>
        </p:spPr>
      </p:pic>
      <p:sp>
        <p:nvSpPr>
          <p:cNvPr id="45079" name="Text Box 23"/>
          <p:cNvSpPr txBox="1">
            <a:spLocks noChangeArrowheads="1"/>
          </p:cNvSpPr>
          <p:nvPr/>
        </p:nvSpPr>
        <p:spPr bwMode="auto">
          <a:xfrm>
            <a:off x="7596188" y="6237288"/>
            <a:ext cx="12525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nl-BE" sz="1400" b="1">
                <a:solidFill>
                  <a:srgbClr val="FFFF00"/>
                </a:solidFill>
                <a:latin typeface="Times New Roman" pitchFamily="18" charset="0"/>
              </a:rPr>
              <a:t>rb@telenet.be</a:t>
            </a:r>
            <a:endParaRPr lang="nl-NL" sz="1400" b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50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6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50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50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5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5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5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5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4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5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5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5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5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5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5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5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5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5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8" grpId="0"/>
      <p:bldP spid="45070" grpId="0" animBg="1"/>
      <p:bldP spid="4507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come to my World 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Welcome to my World </Template>
  <TotalTime>2</TotalTime>
  <Words>111</Words>
  <Application>Microsoft PowerPoint</Application>
  <PresentationFormat>Presentación en pantalla (4:3)</PresentationFormat>
  <Paragraphs>25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Times New Roman</vt:lpstr>
      <vt:lpstr>Welcome to my World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2016-03-11T11:05:10Z</dcterms:created>
  <dcterms:modified xsi:type="dcterms:W3CDTF">2016-03-11T11:07:38Z</dcterms:modified>
</cp:coreProperties>
</file>