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87" r:id="rId4"/>
    <p:sldId id="288" r:id="rId5"/>
    <p:sldId id="305" r:id="rId6"/>
    <p:sldId id="289" r:id="rId7"/>
    <p:sldId id="291" r:id="rId8"/>
    <p:sldId id="292" r:id="rId9"/>
    <p:sldId id="309" r:id="rId10"/>
    <p:sldId id="293" r:id="rId11"/>
    <p:sldId id="315" r:id="rId12"/>
    <p:sldId id="316" r:id="rId13"/>
    <p:sldId id="310" r:id="rId14"/>
    <p:sldId id="317" r:id="rId15"/>
    <p:sldId id="307" r:id="rId16"/>
    <p:sldId id="311" r:id="rId17"/>
    <p:sldId id="312" r:id="rId18"/>
    <p:sldId id="299" r:id="rId19"/>
    <p:sldId id="308" r:id="rId20"/>
    <p:sldId id="313" r:id="rId21"/>
    <p:sldId id="318" r:id="rId22"/>
    <p:sldId id="319" r:id="rId23"/>
    <p:sldId id="320" r:id="rId24"/>
    <p:sldId id="295" r:id="rId25"/>
    <p:sldId id="297" r:id="rId26"/>
    <p:sldId id="298" r:id="rId27"/>
    <p:sldId id="314" r:id="rId28"/>
    <p:sldId id="321" r:id="rId29"/>
    <p:sldId id="286" r:id="rId30"/>
    <p:sldId id="322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5pPr>
    <a:lvl6pPr marL="2286000" algn="l" defTabSz="914400" rtl="0" eaLnBrk="1" latinLnBrk="0" hangingPunct="1"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6pPr>
    <a:lvl7pPr marL="2743200" algn="l" defTabSz="914400" rtl="0" eaLnBrk="1" latinLnBrk="0" hangingPunct="1"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7pPr>
    <a:lvl8pPr marL="3200400" algn="l" defTabSz="914400" rtl="0" eaLnBrk="1" latinLnBrk="0" hangingPunct="1"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8pPr>
    <a:lvl9pPr marL="3657600" algn="l" defTabSz="914400" rtl="0" eaLnBrk="1" latinLnBrk="0" hangingPunct="1">
      <a:defRPr sz="2800" b="1" i="1" kern="1200">
        <a:solidFill>
          <a:schemeClr val="bg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empus Sans ITC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O2Wbj9E4HspanCUAaIuRw" hashData="X5r1WGcWs3eUp54lmNvsYG1s/6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001600"/>
    <a:srgbClr val="003300"/>
    <a:srgbClr val="663300"/>
    <a:srgbClr val="333300"/>
    <a:srgbClr val="442200"/>
    <a:srgbClr val="993300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94" autoAdjust="0"/>
    <p:restoredTop sz="94645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pt-BR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pt-BR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i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pt-BR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i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BE247367-1D7D-433E-92D3-B8E62A78054E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3D030E-0B49-4179-A6E1-B88D0DBF3AF6}" type="slidenum">
              <a:rPr lang="pt-BR"/>
              <a:pPr/>
              <a:t>1</a:t>
            </a:fld>
            <a:endParaRPr lang="pt-BR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236177-14B2-4BE3-B8F6-5BF3A291D4A5}" type="slidenum">
              <a:rPr lang="pt-BR"/>
              <a:pPr/>
              <a:t>2</a:t>
            </a:fld>
            <a:endParaRPr lang="pt-BR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B94F03-FF71-4D49-B8F4-8BFC5230BA16}" type="slidenum">
              <a:rPr lang="pt-BR"/>
              <a:pPr/>
              <a:t>3</a:t>
            </a:fld>
            <a:endParaRPr lang="pt-BR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302292-81B4-491D-BC6C-67BA1EC8C3A8}" type="slidenum">
              <a:rPr lang="pt-BR"/>
              <a:pPr/>
              <a:t>4</a:t>
            </a:fld>
            <a:endParaRPr lang="pt-BR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4EE588-D5F3-4E20-A7CA-12F4DE978CC5}" type="slidenum">
              <a:rPr lang="pt-BR"/>
              <a:pPr/>
              <a:t>5</a:t>
            </a:fld>
            <a:endParaRPr lang="pt-BR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4FC32A-93A5-4DEF-88CA-B40776EDD220}" type="slidenum">
              <a:rPr lang="pt-BR"/>
              <a:pPr/>
              <a:t>6</a:t>
            </a:fld>
            <a:endParaRPr lang="pt-BR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C3FCB1-DA32-4C58-B43E-72E6E428469C}" type="slidenum">
              <a:rPr lang="pt-BR"/>
              <a:pPr/>
              <a:t>7</a:t>
            </a:fld>
            <a:endParaRPr lang="pt-BR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5E6A8C-6CBB-46E1-A911-AF210B06FEE0}" type="slidenum">
              <a:rPr lang="pt-BR"/>
              <a:pPr/>
              <a:t>8</a:t>
            </a:fld>
            <a:endParaRPr lang="pt-BR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1AF8A4-A4D2-43B7-9053-961E5EF8F3AC}" type="slidenum">
              <a:rPr lang="pt-BR"/>
              <a:pPr/>
              <a:t>9</a:t>
            </a:fld>
            <a:endParaRPr lang="pt-BR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68CEDB-5098-436E-BAA2-0EC17534C717}" type="slidenum">
              <a:rPr lang="pt-BR"/>
              <a:pPr/>
              <a:t>10</a:t>
            </a:fld>
            <a:endParaRPr lang="pt-BR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EC6999-51D6-470E-8C0B-08BB2E1243C7}" type="slidenum">
              <a:rPr lang="pt-BR"/>
              <a:pPr/>
              <a:t>11</a:t>
            </a:fld>
            <a:endParaRPr lang="pt-BR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FD682D-C5B5-4060-B087-25C4446C2164}" type="slidenum">
              <a:rPr lang="pt-BR"/>
              <a:pPr/>
              <a:t>12</a:t>
            </a:fld>
            <a:endParaRPr lang="pt-BR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6366D3-EA40-4647-BC73-D56C8DFCE153}" type="slidenum">
              <a:rPr lang="pt-BR"/>
              <a:pPr/>
              <a:t>13</a:t>
            </a:fld>
            <a:endParaRPr lang="pt-BR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9C2267-BD8A-4BA8-92F8-2D6EEC15FCC3}" type="slidenum">
              <a:rPr lang="pt-BR"/>
              <a:pPr/>
              <a:t>14</a:t>
            </a:fld>
            <a:endParaRPr lang="pt-BR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A3A09B-949A-4782-810C-AEEABB8B3907}" type="slidenum">
              <a:rPr lang="pt-BR"/>
              <a:pPr/>
              <a:t>15</a:t>
            </a:fld>
            <a:endParaRPr lang="pt-BR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767414-FEBC-4F65-9B31-55FFD5F28F0A}" type="slidenum">
              <a:rPr lang="pt-BR"/>
              <a:pPr/>
              <a:t>16</a:t>
            </a:fld>
            <a:endParaRPr lang="pt-BR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B812AB-C1AC-4DBF-8034-CFA41024BFBA}" type="slidenum">
              <a:rPr lang="pt-BR"/>
              <a:pPr/>
              <a:t>17</a:t>
            </a:fld>
            <a:endParaRPr lang="pt-BR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A7262A-97A6-4868-A253-309163B2889F}" type="slidenum">
              <a:rPr lang="pt-BR"/>
              <a:pPr/>
              <a:t>18</a:t>
            </a:fld>
            <a:endParaRPr lang="pt-BR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A02681-27D2-4841-A3AA-844BEA651340}" type="slidenum">
              <a:rPr lang="pt-BR"/>
              <a:pPr/>
              <a:t>19</a:t>
            </a:fld>
            <a:endParaRPr lang="pt-BR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23ACF3-7BCB-492F-9CD6-23EA5D6F6B22}" type="slidenum">
              <a:rPr lang="pt-BR"/>
              <a:pPr/>
              <a:t>20</a:t>
            </a:fld>
            <a:endParaRPr lang="pt-BR"/>
          </a:p>
        </p:txBody>
      </p:sp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C728E3-2293-4E2B-A48F-32CDFBFA15C3}" type="slidenum">
              <a:rPr lang="pt-BR"/>
              <a:pPr/>
              <a:t>21</a:t>
            </a:fld>
            <a:endParaRPr lang="pt-BR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474CFD-3246-4999-977C-1A18B2F15B06}" type="slidenum">
              <a:rPr lang="pt-BR"/>
              <a:pPr/>
              <a:t>22</a:t>
            </a:fld>
            <a:endParaRPr lang="pt-BR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B2AD17-5ACC-4290-9734-CF39CC70E480}" type="slidenum">
              <a:rPr lang="pt-BR"/>
              <a:pPr/>
              <a:t>23</a:t>
            </a:fld>
            <a:endParaRPr lang="pt-BR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1AD23A-288C-4EBD-A06C-23BF898CEC32}" type="slidenum">
              <a:rPr lang="pt-BR"/>
              <a:pPr/>
              <a:t>24</a:t>
            </a:fld>
            <a:endParaRPr lang="pt-BR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01BD80-07E8-4B0C-8B62-835422350741}" type="slidenum">
              <a:rPr lang="pt-BR"/>
              <a:pPr/>
              <a:t>25</a:t>
            </a:fld>
            <a:endParaRPr lang="pt-BR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D612B4-D2A2-430B-96D1-E3CACA033BD2}" type="slidenum">
              <a:rPr lang="pt-BR"/>
              <a:pPr/>
              <a:t>26</a:t>
            </a:fld>
            <a:endParaRPr lang="pt-BR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B801CE-B43D-4D0B-93D9-8045B46F29D5}" type="slidenum">
              <a:rPr lang="pt-BR"/>
              <a:pPr/>
              <a:t>27</a:t>
            </a:fld>
            <a:endParaRPr lang="pt-BR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E961C2-851E-4B46-BB1D-E9320D2D3B60}" type="slidenum">
              <a:rPr lang="pt-BR"/>
              <a:pPr/>
              <a:t>28</a:t>
            </a:fld>
            <a:endParaRPr lang="pt-BR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E1144-80AC-46C0-A86D-ECC1D333AF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F7C60-4852-4D43-A0DF-C94C56C272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6393C-D6F5-419F-9B14-D247665A91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EC0A4-B816-48F0-BAAF-93425F464D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2434B-E691-4E8C-B7F0-95B68A092D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0B285-3472-4BD5-A6CF-F7BB665D3B8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BE3B7-7010-449E-B36C-8711DE37EFA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988D8-9469-420A-908C-CD52B4E5BA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41E9F-BC23-47A4-97D3-38267DEF5D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AF19A-9626-4E92-9BF3-5DC1A87436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A8F9B-3825-419F-9559-DC4DDF8DFB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5C1427C-D3B6-4FA5-A4E5-48A842CD4BD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3962400" y="304800"/>
            <a:ext cx="48387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/>
                <a:latin typeface="Arial Black"/>
              </a:rPr>
              <a:t>Volando...</a:t>
            </a: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52400" y="6308725"/>
            <a:ext cx="3487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Música: tema de “Aeropuerto” 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bell airport th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  <p:bldP spid="205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1000" y="381000"/>
            <a:ext cx="4608513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CC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los fiordos de Noruega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1982788" y="228600"/>
            <a:ext cx="7008812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Tormenta sobre Hanoi, a 5000 pies de altura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441325" y="400050"/>
            <a:ext cx="2303463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el Tibet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4887913" y="247650"/>
            <a:ext cx="3722687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1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el Río Amazonas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517525" y="323850"/>
            <a:ext cx="17811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Irán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441325" y="323850"/>
            <a:ext cx="3646488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Amanecer sobre Israel  </a:t>
            </a:r>
          </a:p>
        </p:txBody>
      </p:sp>
    </p:spTree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3810000" y="5962650"/>
            <a:ext cx="48418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las Islas Faroe, Dinamarca</a:t>
            </a:r>
          </a:p>
        </p:txBody>
      </p:sp>
    </p:spTree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343400" y="6034088"/>
            <a:ext cx="4699000" cy="519112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las cataratas del Niágara </a:t>
            </a:r>
          </a:p>
        </p:txBody>
      </p:sp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593725" y="323850"/>
            <a:ext cx="1962150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Cuba </a:t>
            </a:r>
          </a:p>
        </p:txBody>
      </p:sp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304800" y="476250"/>
            <a:ext cx="64928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el glaciar Perito Moreno, Argentina </a:t>
            </a:r>
          </a:p>
        </p:txBody>
      </p:sp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65125" y="323850"/>
            <a:ext cx="5821363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el volcán Popocatepetl, México </a:t>
            </a:r>
          </a:p>
        </p:txBody>
      </p:sp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381000" y="552450"/>
            <a:ext cx="26320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Indonesia </a:t>
            </a:r>
          </a:p>
        </p:txBody>
      </p:sp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5394325" y="323850"/>
            <a:ext cx="2649538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los Andes </a:t>
            </a:r>
          </a:p>
        </p:txBody>
      </p:sp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593725" y="323850"/>
            <a:ext cx="366712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 selva boliviana </a:t>
            </a:r>
          </a:p>
        </p:txBody>
      </p:sp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3810000" y="228600"/>
            <a:ext cx="52736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las cataratas Victoria, Africa </a:t>
            </a:r>
          </a:p>
        </p:txBody>
      </p:sp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6342063" y="6034088"/>
            <a:ext cx="2344737" cy="519112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Turquía </a:t>
            </a:r>
          </a:p>
        </p:txBody>
      </p:sp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593725" y="552450"/>
            <a:ext cx="332422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Río de Janeiro </a:t>
            </a:r>
          </a:p>
        </p:txBody>
      </p:sp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441325" y="476250"/>
            <a:ext cx="43338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las dunas de Namibia </a:t>
            </a:r>
          </a:p>
        </p:txBody>
      </p:sp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4481513" y="5962650"/>
            <a:ext cx="4287837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lagunas de sal, EEUU </a:t>
            </a:r>
          </a:p>
        </p:txBody>
      </p:sp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441325" y="5886450"/>
            <a:ext cx="4267200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el monte Fuji, Japón </a:t>
            </a:r>
          </a:p>
        </p:txBody>
      </p:sp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15900" y="6110288"/>
            <a:ext cx="4778375" cy="519112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las líneas de Nazca, Perú </a:t>
            </a:r>
          </a:p>
        </p:txBody>
      </p:sp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65125" y="476250"/>
            <a:ext cx="2084388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Roma </a:t>
            </a:r>
          </a:p>
        </p:txBody>
      </p:sp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6380163" y="400050"/>
            <a:ext cx="2306637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Islandia </a:t>
            </a:r>
          </a:p>
        </p:txBody>
      </p:sp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517525" y="400050"/>
            <a:ext cx="4511675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Tormenta sobre Puerto Rico </a:t>
            </a:r>
          </a:p>
        </p:txBody>
      </p:sp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52400" y="5715000"/>
            <a:ext cx="4583113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4422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 las pirámides de Egipto </a:t>
            </a:r>
          </a:p>
        </p:txBody>
      </p:sp>
    </p:spTree>
  </p:cSld>
  <p:clrMapOvr>
    <a:masterClrMapping/>
  </p:clrMapOvr>
  <p:transition spd="slow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595313" y="552450"/>
            <a:ext cx="6418262" cy="519113"/>
          </a:xfrm>
          <a:prstGeom prst="rect">
            <a:avLst/>
          </a:prstGeom>
          <a:solidFill>
            <a:srgbClr val="DDDDDD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Sobre la torre Sutro, San Francisco, EEUU </a:t>
            </a:r>
          </a:p>
        </p:txBody>
      </p:sp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_plaquinhaTHEEND8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48488" y="5229225"/>
            <a:ext cx="1085850" cy="571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27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57364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57224" y="4071942"/>
            <a:ext cx="2667000" cy="332398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sz="2400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sz="2400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400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lando_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1" u="none" strike="noStrike" cap="none" normalizeH="0" baseline="0" smtClean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mpus Sans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1" u="none" strike="noStrike" cap="none" normalizeH="0" baseline="0" smtClean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empus Sans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Volando_</Template>
  <TotalTime>3</TotalTime>
  <Words>172</Words>
  <Application>Microsoft PowerPoint</Application>
  <PresentationFormat>Presentación en pantalla (4:3)</PresentationFormat>
  <Paragraphs>58</Paragraphs>
  <Slides>29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Volando_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2016-11-09T10:19:09Z</dcterms:created>
  <dcterms:modified xsi:type="dcterms:W3CDTF">2016-11-09T10:22:14Z</dcterms:modified>
</cp:coreProperties>
</file>