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82" r:id="rId4"/>
    <p:sldId id="256" r:id="rId5"/>
    <p:sldId id="257" r:id="rId6"/>
    <p:sldId id="258" r:id="rId7"/>
    <p:sldId id="260" r:id="rId8"/>
    <p:sldId id="259" r:id="rId9"/>
    <p:sldId id="262" r:id="rId10"/>
    <p:sldId id="263" r:id="rId11"/>
    <p:sldId id="264" r:id="rId12"/>
    <p:sldId id="265" r:id="rId13"/>
    <p:sldId id="266" r:id="rId14"/>
    <p:sldId id="272" r:id="rId15"/>
    <p:sldId id="276" r:id="rId16"/>
    <p:sldId id="269" r:id="rId17"/>
    <p:sldId id="268" r:id="rId18"/>
    <p:sldId id="267" r:id="rId19"/>
    <p:sldId id="275" r:id="rId20"/>
    <p:sldId id="270" r:id="rId21"/>
    <p:sldId id="284" r:id="rId22"/>
    <p:sldId id="271" r:id="rId23"/>
    <p:sldId id="273" r:id="rId24"/>
    <p:sldId id="274" r:id="rId25"/>
    <p:sldId id="277" r:id="rId26"/>
    <p:sldId id="278" r:id="rId27"/>
    <p:sldId id="279" r:id="rId28"/>
    <p:sldId id="280" r:id="rId29"/>
    <p:sldId id="281" r:id="rId30"/>
    <p:sldId id="283" r:id="rId31"/>
    <p:sldId id="285" r:id="rId32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JbxPD07IJMLT/o+K928lg" hashData="/hVVa1YL+ePGZTuy3PDt5IQB4j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9900"/>
    <a:srgbClr val="66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2D4B1-77FE-42F9-801F-6E929C359D1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FF868-43F8-4A58-B828-4F0702D363C7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9CD49-C234-4942-96CD-60866A637E9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0E3F6-3BF9-4934-8167-800C5A97490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559DB-CF78-4EE2-970B-6E82580B992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B0656-15C2-4C6D-81CD-2FAB69CAAC7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70D44-BD97-404D-BA29-D4E04932778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C88D4-CE1C-4A2E-A2B0-5C97F415581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F955C-989E-4DE5-A123-447CFCC9DC2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9D888-01F0-4038-8F05-A3B48903E86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691AB-E9B6-4670-9BA5-606EFD6E3C71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24366C-1010-44B7-9ACA-68D73C2C1BC6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7172" name="Picture 4" descr="Imag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1692275" y="765174"/>
            <a:ext cx="5819775" cy="259238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i="1" kern="10" dirty="0">
                <a:ln w="22225">
                  <a:solidFill>
                    <a:srgbClr val="FFFF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6633"/>
                    </a:gs>
                    <a:gs pos="50000">
                      <a:srgbClr val="CC9900"/>
                    </a:gs>
                    <a:gs pos="100000">
                      <a:srgbClr val="666633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WONEN IN DE </a:t>
            </a:r>
            <a:r>
              <a:rPr lang="es-ES" sz="3600" i="1" kern="10" dirty="0" smtClean="0">
                <a:ln w="22225">
                  <a:solidFill>
                    <a:srgbClr val="FFFF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6633"/>
                    </a:gs>
                    <a:gs pos="50000">
                      <a:srgbClr val="CC9900"/>
                    </a:gs>
                    <a:gs pos="100000">
                      <a:srgbClr val="666633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NATUUR</a:t>
            </a:r>
            <a:endParaRPr lang="es-ES" sz="3600" i="1" kern="10" dirty="0">
              <a:ln w="2222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6633"/>
                  </a:gs>
                  <a:gs pos="50000">
                    <a:srgbClr val="CC9900"/>
                  </a:gs>
                  <a:gs pos="100000">
                    <a:srgbClr val="666633"/>
                  </a:gs>
                </a:gsLst>
                <a:lin ang="18900000" scaled="1"/>
              </a:gra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3600" i="1" kern="10" dirty="0" smtClean="0">
                <a:ln w="22225">
                  <a:solidFill>
                    <a:srgbClr val="FFFF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6633"/>
                    </a:gs>
                    <a:gs pos="50000">
                      <a:srgbClr val="CC9900"/>
                    </a:gs>
                    <a:gs pos="100000">
                      <a:srgbClr val="666633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(VIVIR EN LA NATURALEZA)</a:t>
            </a:r>
          </a:p>
          <a:p>
            <a:pPr algn="ctr"/>
            <a:endParaRPr lang="es-ES" sz="3600" i="1" kern="10" dirty="0">
              <a:ln w="2222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6633"/>
                  </a:gs>
                  <a:gs pos="50000">
                    <a:srgbClr val="CC9900"/>
                  </a:gs>
                  <a:gs pos="100000">
                    <a:srgbClr val="666633"/>
                  </a:gs>
                </a:gsLst>
                <a:lin ang="18900000" scaled="1"/>
              </a:gra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Click="0" advTm="7000">
    <p:split orient="vert"/>
    <p:sndAc>
      <p:stSnd>
        <p:snd r:embed="rId2" name="greengreengrassofhometomj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8676" name="Picture 4" descr="Image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052" name="Picture 4" descr="Imag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3076" name="Picture 4" descr="Imag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101" name="Picture 5" descr="Imag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6148" name="Picture 4" descr="Imag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5124" name="Picture 4" descr="Imag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8196" name="Picture 4" descr="Imag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9220" name="Picture 4" descr="Image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0244" name="Picture 4" descr="Image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1268" name="Picture 4" descr="Image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2292" name="Picture 4" descr="Image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8437" name="Picture 5" descr="Image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2532" name="Picture 4" descr="Imag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5364" name="Picture 4" descr="Image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4340" name="Picture 4" descr="Imag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3316" name="Picture 4" descr="Image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1508" name="Picture 4" descr="Image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6388" name="Picture 4" descr="Image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30724" name="Picture 4" descr="Image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7412" name="Picture 4" descr="Image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19460" name="Picture 4" descr="Image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0484" name="Picture 4" descr="Image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3556" name="Picture 4" descr="Image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4580" name="Picture 4" descr="Image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5604" name="Picture 4" descr="Image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6628" name="Picture 4" descr="Image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7652" name="Picture 4" descr="Image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29700" name="Picture 4" descr="Image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re dans la nature - Martine .. 01 05 2018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Vivre dans la nature - Martine .. 01 05 2018</Template>
  <TotalTime>6</TotalTime>
  <Words>26</Words>
  <Application>Microsoft Office PowerPoint</Application>
  <PresentationFormat>Presentación en pantalla (4:3)</PresentationFormat>
  <Paragraphs>4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Vivre dans la nature - Martine .. 01 05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ontv.Rosette;verz.allen</dc:description>
  <cp:lastModifiedBy>Jose Luis</cp:lastModifiedBy>
  <cp:revision>6</cp:revision>
  <dcterms:created xsi:type="dcterms:W3CDTF">2018-11-10T09:26:27Z</dcterms:created>
  <dcterms:modified xsi:type="dcterms:W3CDTF">2018-11-10T09:33:05Z</dcterms:modified>
</cp:coreProperties>
</file>