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61" r:id="rId3"/>
    <p:sldId id="282" r:id="rId4"/>
    <p:sldId id="256" r:id="rId5"/>
    <p:sldId id="257" r:id="rId6"/>
    <p:sldId id="258" r:id="rId7"/>
    <p:sldId id="260" r:id="rId8"/>
    <p:sldId id="259" r:id="rId9"/>
    <p:sldId id="262" r:id="rId10"/>
    <p:sldId id="263" r:id="rId11"/>
    <p:sldId id="264" r:id="rId12"/>
    <p:sldId id="265" r:id="rId13"/>
    <p:sldId id="266" r:id="rId14"/>
    <p:sldId id="272" r:id="rId15"/>
    <p:sldId id="276" r:id="rId16"/>
    <p:sldId id="269" r:id="rId17"/>
    <p:sldId id="268" r:id="rId18"/>
    <p:sldId id="267" r:id="rId19"/>
    <p:sldId id="275" r:id="rId20"/>
    <p:sldId id="270" r:id="rId21"/>
    <p:sldId id="284" r:id="rId22"/>
    <p:sldId id="271" r:id="rId23"/>
    <p:sldId id="273" r:id="rId24"/>
    <p:sldId id="274" r:id="rId25"/>
    <p:sldId id="277" r:id="rId26"/>
    <p:sldId id="278" r:id="rId27"/>
    <p:sldId id="279" r:id="rId28"/>
    <p:sldId id="280" r:id="rId29"/>
    <p:sldId id="281" r:id="rId30"/>
    <p:sldId id="283" r:id="rId31"/>
    <p:sldId id="285" r:id="rId32"/>
  </p:sldIdLst>
  <p:sldSz cx="9144000" cy="5715000" type="screen16x10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UZPwO1SRf4CM7h4rXx9BQ==" hashData="Vtl/lVWnwc5vJO4pAK86msVXRE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CC9900"/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26" y="-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03CC6A81-2B6E-4E97-9680-90A44BFE3890}" type="datetimeFigureOut">
              <a:rPr lang="fr-FR"/>
              <a:pPr>
                <a:defRPr/>
              </a:pPr>
              <a:t>27/11/2021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437F6EB6-AFC5-432A-91D0-166F5981B9F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0253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27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E742A63-443E-4EC1-A879-3D57A03A9AD6}" type="slidenum">
              <a:rPr lang="fr-FR"/>
              <a:pPr eaLnBrk="1" hangingPunct="1"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37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8B11EAB-F981-4EDA-B6D8-9391B1ED148F}" type="slidenum">
              <a:rPr lang="fr-FR"/>
              <a:pPr eaLnBrk="1" hangingPunct="1"/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48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2DC6A21-8F2C-4391-AD50-04E8DBF30052}" type="slidenum">
              <a:rPr lang="fr-FR"/>
              <a:pPr eaLnBrk="1" hangingPunct="1"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58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3AC96B3-2971-4278-9FCE-F1E027F0553B}" type="slidenum">
              <a:rPr lang="fr-FR"/>
              <a:pPr eaLnBrk="1" hangingPunct="1"/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68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5481393-C7EE-4746-A7F7-63D664A83202}" type="slidenum">
              <a:rPr lang="fr-FR"/>
              <a:pPr eaLnBrk="1" hangingPunct="1"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78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357220C-1460-44EF-8B83-5F16A8BC82F4}" type="slidenum">
              <a:rPr lang="fr-FR"/>
              <a:pPr eaLnBrk="1" hangingPunct="1"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6A7B43E-9DBA-4E87-8A98-AF4E00497C05}" type="slidenum">
              <a:rPr lang="fr-FR"/>
              <a:pPr eaLnBrk="1" hangingPunct="1"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399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44C123D-7B37-448D-86C6-CFAE801EAFBB}" type="slidenum">
              <a:rPr lang="fr-FR"/>
              <a:pPr eaLnBrk="1" hangingPunct="1"/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DD9931A-80BE-4EE1-B02E-DC834E4FD3BD}" type="slidenum">
              <a:rPr lang="fr-FR"/>
              <a:pPr eaLnBrk="1" hangingPunct="1"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19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C377187F-DA2D-4E4C-B7CF-225FC4448FC7}" type="slidenum">
              <a:rPr lang="fr-FR"/>
              <a:pPr eaLnBrk="1" hangingPunct="1"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30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DA0C519-CD1B-46D5-8A93-C54E295B7FD7}" type="slidenum">
              <a:rPr lang="fr-FR"/>
              <a:pPr eaLnBrk="1" hangingPunct="1"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40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B1C4AA8-8B3A-4496-B980-5805F77C8094}" type="slidenum">
              <a:rPr lang="fr-FR"/>
              <a:pPr eaLnBrk="1" hangingPunct="1"/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B3A40E-641D-4715-B6E4-A4EFBF9E173C}" type="slidenum">
              <a:rPr lang="fr-FR"/>
              <a:pPr eaLnBrk="1" hangingPunct="1"/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60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D535C57-74F7-473B-B101-EC2166963B65}" type="slidenum">
              <a:rPr lang="fr-FR"/>
              <a:pPr eaLnBrk="1" hangingPunct="1"/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71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CB7C483-A4E4-4F2A-B9FB-0EB9E9AAB8C7}" type="slidenum">
              <a:rPr lang="fr-FR"/>
              <a:pPr eaLnBrk="1" hangingPunct="1"/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81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F34C430-ADED-4B13-A471-8811290647AA}" type="slidenum">
              <a:rPr lang="fr-FR"/>
              <a:pPr eaLnBrk="1" hangingPunct="1"/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491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6EA0512-4689-406E-B150-9159778C6F1A}" type="slidenum">
              <a:rPr lang="fr-FR"/>
              <a:pPr eaLnBrk="1" hangingPunct="1"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7AF59DA-863E-45BA-8772-1A657F1FC9B4}" type="slidenum">
              <a:rPr lang="fr-FR"/>
              <a:pPr eaLnBrk="1" hangingPunct="1"/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12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7891E3D-F53C-407B-95F9-67B2B6CBFAB8}" type="slidenum">
              <a:rPr lang="fr-FR"/>
              <a:pPr eaLnBrk="1" hangingPunct="1"/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22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D9EDA9F-D006-4E2B-8926-BB8E0F9E5167}" type="slidenum">
              <a:rPr lang="fr-FR"/>
              <a:pPr eaLnBrk="1" hangingPunct="1"/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32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49E4B0F-98C2-43DA-9935-D3C515A7570D}" type="slidenum">
              <a:rPr lang="fr-FR"/>
              <a:pPr eaLnBrk="1" hangingPunct="1"/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42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CDFD11A-89EB-4D26-BFEC-57FCEA636752}" type="slidenum">
              <a:rPr lang="fr-FR"/>
              <a:pPr eaLnBrk="1" hangingPunct="1"/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53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8B402C5-E6ED-4093-A86A-747312DCB338}" type="slidenum">
              <a:rPr lang="fr-FR"/>
              <a:pPr eaLnBrk="1" hangingPunct="1"/>
              <a:t>23</a:t>
            </a:fld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63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6F40012-30E8-4A34-9B9E-F08079CBAC4E}" type="slidenum">
              <a:rPr lang="fr-FR"/>
              <a:pPr eaLnBrk="1" hangingPunct="1"/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73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3C8CE4F-74CA-454D-9EC8-B40E6681FD44}" type="slidenum">
              <a:rPr lang="fr-FR"/>
              <a:pPr eaLnBrk="1" hangingPunct="1"/>
              <a:t>25</a:t>
            </a:fld>
            <a:endParaRPr lang="fr-F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83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4B4FCBC-38FB-437A-8B6A-7A6AAED8984D}" type="slidenum">
              <a:rPr lang="fr-FR"/>
              <a:pPr eaLnBrk="1" hangingPunct="1"/>
              <a:t>26</a:t>
            </a:fld>
            <a:endParaRPr lang="fr-F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593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732AC30-4D8B-44C9-BDD8-E3BF8D0D1048}" type="slidenum">
              <a:rPr lang="fr-FR"/>
              <a:pPr eaLnBrk="1" hangingPunct="1"/>
              <a:t>27</a:t>
            </a:fld>
            <a:endParaRPr lang="fr-F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04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E8A388A-0201-4477-9679-EF8040CFAA88}" type="slidenum">
              <a:rPr lang="fr-FR"/>
              <a:pPr eaLnBrk="1" hangingPunct="1"/>
              <a:t>28</a:t>
            </a:fld>
            <a:endParaRPr lang="fr-F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fr-FR" smtClean="0"/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9FEB938-4136-41B0-A1DB-72D1C29824CB}" type="slidenum">
              <a:rPr lang="fr-FR"/>
              <a:pPr eaLnBrk="1" hangingPunct="1"/>
              <a:t>29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68BB43-2EDB-42FF-A8D8-AECBFD33135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73069699"/>
      </p:ext>
    </p:extLst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0F200-E13D-4C0D-9EAF-8C9D0BE78F9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43797528"/>
      </p:ext>
    </p:extLst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201DB4-6E91-441B-A54C-269BFE74201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81704881"/>
      </p:ext>
    </p:extLst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825591-A794-4047-AEBD-A675BFCD13C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00856106"/>
      </p:ext>
    </p:extLst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63422-579A-442B-A300-36122C5F6EC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57403763"/>
      </p:ext>
    </p:extLst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C4A488-68CD-4A32-93D4-48220CB82A5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33634624"/>
      </p:ext>
    </p:extLst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6D27F-F633-4181-B8C8-EE6968F6D6B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7343802"/>
      </p:ext>
    </p:extLst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FDB41-EF9D-429C-B0C6-37A82F6D236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18106243"/>
      </p:ext>
    </p:extLst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E4FD6B-9E34-4BD8-BD93-6AD2748C10E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95814706"/>
      </p:ext>
    </p:extLst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B872E-02F8-498E-8B18-AEECEC1563D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22352354"/>
      </p:ext>
    </p:extLst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0FD62-2FD3-4E07-B252-992470CCCA4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1896350"/>
      </p:ext>
    </p:extLst>
  </p:cSld>
  <p:clrMapOvr>
    <a:masterClrMapping/>
  </p:clrMapOvr>
  <p:transition spd="slow" advClick="0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128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D2C2A49-2297-4299-A2EB-645431D7806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052" name="Picture 4" descr="Image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1692275" y="481236"/>
            <a:ext cx="5819775" cy="1141289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es-ES" sz="3600" i="1" kern="10" dirty="0" smtClean="0">
                <a:ln w="22225">
                  <a:solidFill>
                    <a:srgbClr val="FFFF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6633"/>
                    </a:gs>
                    <a:gs pos="50000">
                      <a:srgbClr val="CC9900"/>
                    </a:gs>
                    <a:gs pos="100000">
                      <a:srgbClr val="666633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VIVIR EN LA NATURALEZA</a:t>
            </a:r>
            <a:endParaRPr lang="es-ES" sz="3600" i="1" kern="10" dirty="0">
              <a:ln w="22225">
                <a:solidFill>
                  <a:srgbClr val="FFFFCC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6633"/>
                  </a:gs>
                  <a:gs pos="50000">
                    <a:srgbClr val="CC9900"/>
                  </a:gs>
                  <a:gs pos="100000">
                    <a:srgbClr val="666633"/>
                  </a:gs>
                </a:gsLst>
                <a:lin ang="189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 advClick="0" advTm="7000">
    <p:split orient="vert"/>
    <p:sndAc>
      <p:stSnd>
        <p:snd r:embed="rId3" name="greengreengrassofhometomjo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3076" name="Picture 4" descr="Image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endParaRPr lang="fr-CA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4100" name="Picture 4" descr="Imag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5124" name="Picture 4" descr="Image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6148" name="Picture 5" descr="Image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7172" name="Picture 4" descr="Image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8196" name="Picture 4" descr="Image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9220" name="Picture 4" descr="Image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0244" name="Picture 4" descr="Image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1268" name="Picture 4" descr="Image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2292" name="Picture 4" descr="Image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3316" name="Picture 4" descr="Image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4340" name="Picture 5" descr="Image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5364" name="Picture 4" descr="Image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6388" name="Picture 4" descr="Image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7412" name="Picture 4" descr="Image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8436" name="Picture 4" descr="Image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19460" name="Picture 4" descr="Image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0484" name="Picture 4" descr="Image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1508" name="Picture 4" descr="Image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2532" name="Picture 4" descr="Image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3556" name="Picture 4" descr="Image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4580" name="Picture 4" descr="Image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5604" name="Picture 4" descr="Image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6628" name="Picture 4" descr="Image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7652" name="Picture 4" descr="Image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8676" name="Picture 4" descr="Image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29700" name="Picture 4" descr="Image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CA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CA" smtClean="0"/>
          </a:p>
        </p:txBody>
      </p:sp>
      <p:pic>
        <p:nvPicPr>
          <p:cNvPr id="30724" name="Picture 4" descr="Image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biter dans la nature .. 10 05 2011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Habiter dans la nature .. 10 05 2011</Template>
  <TotalTime>5</TotalTime>
  <Words>49</Words>
  <Application>Microsoft Office PowerPoint</Application>
  <PresentationFormat>Presentación en pantalla (16:10)</PresentationFormat>
  <Paragraphs>32</Paragraphs>
  <Slides>30</Slides>
  <Notes>29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Habiter dans la nature .. 10 05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2021-11-27T09:27:35Z</dcterms:created>
  <dcterms:modified xsi:type="dcterms:W3CDTF">2021-11-27T09:33:02Z</dcterms:modified>
</cp:coreProperties>
</file>