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6" r:id="rId3"/>
    <p:sldId id="317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319" r:id="rId36"/>
    <p:sldId id="326" r:id="rId37"/>
    <p:sldId id="320" r:id="rId38"/>
    <p:sldId id="297" r:id="rId39"/>
    <p:sldId id="298" r:id="rId40"/>
    <p:sldId id="299" r:id="rId41"/>
    <p:sldId id="300" r:id="rId42"/>
    <p:sldId id="301" r:id="rId43"/>
    <p:sldId id="302" r:id="rId44"/>
    <p:sldId id="318" r:id="rId45"/>
    <p:sldId id="303" r:id="rId46"/>
    <p:sldId id="321" r:id="rId47"/>
    <p:sldId id="304" r:id="rId48"/>
    <p:sldId id="322" r:id="rId49"/>
    <p:sldId id="305" r:id="rId50"/>
    <p:sldId id="323" r:id="rId51"/>
    <p:sldId id="328" r:id="rId52"/>
    <p:sldId id="307" r:id="rId53"/>
    <p:sldId id="325" r:id="rId54"/>
    <p:sldId id="327" r:id="rId55"/>
    <p:sldId id="315" r:id="rId56"/>
    <p:sldId id="329" r:id="rId57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MKCY51Do7lYUkfACkCrLg==" hashData="CEl+kg7XNFLCLJQ/zCpryBG/3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3BE51-5988-48C8-95D8-82D0147B25ED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95BA8-7393-448F-BAB1-BF0BDE059CC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1027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AEA06-7A03-48BA-97A8-62DBCE7788BB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BFA4A-D02B-47EB-948F-3FD8A1E4C28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2392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ACC43-9CEE-4A16-BE43-1ACF202B0651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C1192-875A-4463-B087-49476ED88DA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82754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0717A-9F28-491E-B844-190500461088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D9E4-6FFA-4E3C-80AF-881B3EDBBF9F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8984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D8716-7B21-4CDA-918D-155B1254A19C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67C8F-D7B5-4EE2-B3B7-9C311F448C7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0327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CD966-4E8F-4BDE-8E40-0295B677B1A0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00A93-A8BB-41D6-867C-2AB5E69BDD9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8370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7E153-B4FB-4AE7-B602-1D64DC64A2AD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2B55F-A35A-426A-9147-C060D7D2B9C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773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96DF7-5907-46F9-880B-8A7F4B417BDA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D2233-E75E-4845-9181-27A378D4A54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183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6F64D-E9FD-4069-8669-771CF86BBC59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2338D-4496-464A-BDF9-F8416A1518A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38387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22424-B9BD-46E8-A7F5-0963CD8BCE71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F7664-B6F1-4A30-8CA4-FAD002BF0732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2221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FF7BC-11E6-43B9-9C3B-95E4981FAB6E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20079-F854-4229-AFB0-9B65C9AD4F4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5001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706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776AC7-06F3-45EB-846E-B9BB61BF602D}" type="datetimeFigureOut">
              <a:rPr lang="pt-PT"/>
              <a:pPr>
                <a:defRPr/>
              </a:pPr>
              <a:t>10-12-2020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0D2863-6005-4DAB-B28C-62902FD9D61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CaixaDeTexto 4"/>
          <p:cNvSpPr txBox="1">
            <a:spLocks noChangeArrowheads="1"/>
          </p:cNvSpPr>
          <p:nvPr/>
        </p:nvSpPr>
        <p:spPr bwMode="auto">
          <a:xfrm>
            <a:off x="5292080" y="1496274"/>
            <a:ext cx="324492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200" b="1" dirty="0" smtClean="0">
                <a:solidFill>
                  <a:srgbClr val="001A00"/>
                </a:solidFill>
                <a:latin typeface="Arial Narrow" pitchFamily="34" charset="0"/>
              </a:rPr>
              <a:t>No tengo ambiciones ni deseos. ser poeta no es mi ambición. Es mi forma de estar solo. ... </a:t>
            </a:r>
          </a:p>
          <a:p>
            <a:pPr eaLnBrk="1" hangingPunct="1"/>
            <a:endParaRPr lang="es-ES" sz="1200" b="1" dirty="0" smtClean="0">
              <a:solidFill>
                <a:srgbClr val="001A00"/>
              </a:solidFill>
              <a:latin typeface="Arial Narrow" pitchFamily="34" charset="0"/>
            </a:endParaRPr>
          </a:p>
          <a:p>
            <a:pPr eaLnBrk="1" hangingPunct="1"/>
            <a:r>
              <a:rPr lang="es-ES" sz="1200" b="1" dirty="0">
                <a:solidFill>
                  <a:srgbClr val="001A00"/>
                </a:solidFill>
                <a:latin typeface="Arial Narrow" pitchFamily="34" charset="0"/>
              </a:rPr>
              <a:t> </a:t>
            </a:r>
            <a:r>
              <a:rPr lang="es-ES" sz="1200" b="1" dirty="0" smtClean="0">
                <a:solidFill>
                  <a:srgbClr val="001A00"/>
                </a:solidFill>
                <a:latin typeface="Arial Narrow" pitchFamily="34" charset="0"/>
              </a:rPr>
              <a:t>Desde mi aldea veo cuánta tierra puedes ver desde el Universo ...</a:t>
            </a:r>
          </a:p>
          <a:p>
            <a:pPr eaLnBrk="1" hangingPunct="1"/>
            <a:endParaRPr lang="es-ES" sz="1200" b="1" dirty="0" smtClean="0">
              <a:solidFill>
                <a:srgbClr val="001A00"/>
              </a:solidFill>
              <a:latin typeface="Arial Narrow" pitchFamily="34" charset="0"/>
            </a:endParaRPr>
          </a:p>
          <a:p>
            <a:pPr eaLnBrk="1" hangingPunct="1"/>
            <a:r>
              <a:rPr lang="es-ES" sz="1200" b="1" dirty="0" smtClean="0">
                <a:solidFill>
                  <a:srgbClr val="001A00"/>
                </a:solidFill>
                <a:latin typeface="Arial Narrow" pitchFamily="34" charset="0"/>
              </a:rPr>
              <a:t> Por eso mi aldea es tan grande como cualquier otra tierra, Porque soy del tamaño de lo que veo Y no del tamaño de mi altura ... ..</a:t>
            </a:r>
          </a:p>
          <a:p>
            <a:pPr eaLnBrk="1" hangingPunct="1"/>
            <a:endParaRPr lang="es-ES" sz="1200" b="1" dirty="0" smtClean="0">
              <a:solidFill>
                <a:srgbClr val="001A00"/>
              </a:solidFill>
              <a:latin typeface="Arial Narrow" pitchFamily="34" charset="0"/>
            </a:endParaRPr>
          </a:p>
          <a:p>
            <a:pPr eaLnBrk="1" hangingPunct="1"/>
            <a:r>
              <a:rPr lang="es-ES" sz="1200" b="1" dirty="0" smtClean="0">
                <a:solidFill>
                  <a:srgbClr val="001A00"/>
                </a:solidFill>
                <a:latin typeface="Arial Narrow" pitchFamily="34" charset="0"/>
              </a:rPr>
              <a:t> Me enseñó todo. </a:t>
            </a:r>
          </a:p>
          <a:p>
            <a:pPr eaLnBrk="1" hangingPunct="1"/>
            <a:endParaRPr lang="es-ES" sz="1200" b="1" dirty="0">
              <a:solidFill>
                <a:srgbClr val="001A00"/>
              </a:solidFill>
              <a:latin typeface="Arial Narrow" pitchFamily="34" charset="0"/>
            </a:endParaRPr>
          </a:p>
          <a:p>
            <a:pPr eaLnBrk="1" hangingPunct="1"/>
            <a:r>
              <a:rPr lang="es-ES" sz="1200" b="1" dirty="0" smtClean="0">
                <a:solidFill>
                  <a:srgbClr val="001A00"/>
                </a:solidFill>
                <a:latin typeface="Arial Narrow" pitchFamily="34" charset="0"/>
              </a:rPr>
              <a:t>Me enseñó a mirar las cosas. Indícame todas las cosas en las flores. Muéstrame lo graciosas que son las piedras cuando las tienes en la mano y míralas lentamente.</a:t>
            </a:r>
            <a:endParaRPr lang="pt-PT" sz="1200" b="1" dirty="0" smtClean="0">
              <a:solidFill>
                <a:srgbClr val="001A00"/>
              </a:solidFill>
              <a:latin typeface="Arial Narrow" pitchFamily="34" charset="0"/>
            </a:endParaRPr>
          </a:p>
          <a:p>
            <a:pPr eaLnBrk="1" hangingPunct="1"/>
            <a:r>
              <a:rPr lang="pt-PT" sz="1200" b="1" i="1" dirty="0" smtClean="0">
                <a:solidFill>
                  <a:srgbClr val="001A00"/>
                </a:solidFill>
                <a:latin typeface="Arial Narrow" pitchFamily="34" charset="0"/>
              </a:rPr>
              <a:t>                                                                           </a:t>
            </a:r>
            <a:r>
              <a:rPr lang="pt-PT" sz="1200" b="1" i="1" dirty="0">
                <a:solidFill>
                  <a:srgbClr val="001A00"/>
                </a:solidFill>
                <a:latin typeface="Arial Narrow" pitchFamily="34" charset="0"/>
              </a:rPr>
              <a:t>Fernando Pessoa</a:t>
            </a:r>
          </a:p>
        </p:txBody>
      </p:sp>
      <p:pic>
        <p:nvPicPr>
          <p:cNvPr id="2051" name="Imagem 7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1688"/>
            <a:ext cx="5130800" cy="29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CaixaDeTexto 8"/>
          <p:cNvSpPr txBox="1">
            <a:spLocks noChangeArrowheads="1"/>
          </p:cNvSpPr>
          <p:nvPr/>
        </p:nvSpPr>
        <p:spPr bwMode="auto">
          <a:xfrm>
            <a:off x="645066" y="1428750"/>
            <a:ext cx="384066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2000" b="1" dirty="0" smtClean="0">
                <a:solidFill>
                  <a:srgbClr val="001A00"/>
                </a:solidFill>
                <a:latin typeface="Arial Narrow" pitchFamily="34" charset="0"/>
              </a:rPr>
              <a:t>Vivir en el campo al son de Mozart ...</a:t>
            </a:r>
            <a:endParaRPr lang="pt-PT" sz="2000" b="1" dirty="0">
              <a:solidFill>
                <a:srgbClr val="001A00"/>
              </a:solidFill>
              <a:latin typeface="Arial Narrow" pitchFamily="34" charset="0"/>
            </a:endParaRPr>
          </a:p>
        </p:txBody>
      </p:sp>
      <p:pic>
        <p:nvPicPr>
          <p:cNvPr id="2053" name="Imagem 4" descr=". so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143500"/>
            <a:ext cx="7874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6" descr="4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189038"/>
            <a:ext cx="6713537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  <p:sndAc>
      <p:stSnd>
        <p:snd r:embed="rId2" name="Clay-Mozart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lilaz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t="560" r="574" b="560"/>
          <a:stretch>
            <a:fillRect/>
          </a:stretch>
        </p:blipFill>
        <p:spPr bwMode="auto">
          <a:xfrm>
            <a:off x="1465263" y="214313"/>
            <a:ext cx="6213475" cy="635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263525"/>
            <a:ext cx="7753350" cy="633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casa 'deliciosa'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990600"/>
            <a:ext cx="65024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71500"/>
            <a:ext cx="6510337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384175"/>
            <a:ext cx="812165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2" descr="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285750"/>
            <a:ext cx="642937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8" y="444500"/>
            <a:ext cx="9020175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sint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500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938"/>
            <a:ext cx="9144000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3" descr="Yellow hou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57188"/>
            <a:ext cx="7351713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314325"/>
            <a:ext cx="8420100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889000"/>
            <a:ext cx="8128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85813"/>
            <a:ext cx="71532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411163"/>
            <a:ext cx="8067675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17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85750"/>
            <a:ext cx="8193087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00063"/>
            <a:ext cx="7802562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622300"/>
            <a:ext cx="910590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Tucson-Arizona-U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642938"/>
            <a:ext cx="7921625" cy="566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2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" t="742" r="552" b="742"/>
          <a:stretch>
            <a:fillRect/>
          </a:stretch>
        </p:blipFill>
        <p:spPr bwMode="auto">
          <a:xfrm>
            <a:off x="1350963" y="1036638"/>
            <a:ext cx="6442075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412750"/>
            <a:ext cx="8128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00063"/>
            <a:ext cx="7802563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4038"/>
            <a:ext cx="9144000" cy="574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Sint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50" y="276225"/>
            <a:ext cx="5092700" cy="630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2" descr="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1027113"/>
            <a:ext cx="7254875" cy="480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Róma-Olaszorszá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46100"/>
            <a:ext cx="7921625" cy="566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1" descr="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Ablak_Virág_Ausztr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7921625" cy="566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1" descr="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Levendulák-Washington-U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79216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1" descr="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71563"/>
            <a:ext cx="6240462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Swaledale-völgy-Yorkshire-Ang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71500"/>
            <a:ext cx="7921625" cy="566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Virginiai_tavas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25" y="1138238"/>
            <a:ext cx="6604000" cy="471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m 1" descr="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807325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m 1" descr="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3438"/>
            <a:ext cx="9144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re à la campagne .. 14 12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Vivre à la campagne .. 14 12 2010</Template>
  <TotalTime>5</TotalTime>
  <Words>129</Words>
  <Application>Microsoft Office PowerPoint</Application>
  <PresentationFormat>Presentación en pantalla (4:3)</PresentationFormat>
  <Paragraphs>13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0" baseType="lpstr">
      <vt:lpstr>Arial</vt:lpstr>
      <vt:lpstr>Calibri</vt:lpstr>
      <vt:lpstr>Arial Narrow</vt:lpstr>
      <vt:lpstr>Vivre à la campagne .. 14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2020-12-10T09:45:55Z</dcterms:created>
  <dcterms:modified xsi:type="dcterms:W3CDTF">2020-12-10T09:51:01Z</dcterms:modified>
</cp:coreProperties>
</file>