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82" r:id="rId4"/>
    <p:sldId id="256" r:id="rId5"/>
    <p:sldId id="257" r:id="rId6"/>
    <p:sldId id="258" r:id="rId7"/>
    <p:sldId id="260" r:id="rId8"/>
    <p:sldId id="259" r:id="rId9"/>
    <p:sldId id="262" r:id="rId10"/>
    <p:sldId id="263" r:id="rId11"/>
    <p:sldId id="264" r:id="rId12"/>
    <p:sldId id="265" r:id="rId13"/>
    <p:sldId id="266" r:id="rId14"/>
    <p:sldId id="272" r:id="rId15"/>
    <p:sldId id="276" r:id="rId16"/>
    <p:sldId id="269" r:id="rId17"/>
    <p:sldId id="268" r:id="rId18"/>
    <p:sldId id="267" r:id="rId19"/>
    <p:sldId id="275" r:id="rId20"/>
    <p:sldId id="270" r:id="rId21"/>
    <p:sldId id="284" r:id="rId22"/>
    <p:sldId id="271" r:id="rId23"/>
    <p:sldId id="273" r:id="rId24"/>
    <p:sldId id="274" r:id="rId25"/>
    <p:sldId id="277" r:id="rId26"/>
    <p:sldId id="278" r:id="rId27"/>
    <p:sldId id="279" r:id="rId28"/>
    <p:sldId id="280" r:id="rId29"/>
    <p:sldId id="281" r:id="rId30"/>
    <p:sldId id="283" r:id="rId31"/>
    <p:sldId id="285" r:id="rId32"/>
  </p:sldIdLst>
  <p:sldSz cx="9144000" cy="5715000" type="screen16x10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2pwRHO/X+VMWqFqKtHhIg==" hashData="gpk14isq2im8nhaivGqNHk1uV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CC9900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6" d="100"/>
          <a:sy n="56" d="100"/>
        </p:scale>
        <p:origin x="-600" y="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6E99C3-C8DE-412A-A721-6E6B504D066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8720543"/>
      </p:ext>
    </p:extLst>
  </p:cSld>
  <p:clrMapOvr>
    <a:masterClrMapping/>
  </p:clrMapOvr>
  <p:transition spd="slow" advTm="7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C86AB-9B37-417A-81B7-371CCDDDCB8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055951"/>
      </p:ext>
    </p:extLst>
  </p:cSld>
  <p:clrMapOvr>
    <a:masterClrMapping/>
  </p:clrMapOvr>
  <p:transition spd="slow" advTm="7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E8910-FA2A-470A-A3B7-18B2FA7D34A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22024784"/>
      </p:ext>
    </p:extLst>
  </p:cSld>
  <p:clrMapOvr>
    <a:masterClrMapping/>
  </p:clrMapOvr>
  <p:transition spd="slow" advTm="7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E194D6-C16A-4827-816E-37F05A0D2FE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85437773"/>
      </p:ext>
    </p:extLst>
  </p:cSld>
  <p:clrMapOvr>
    <a:masterClrMapping/>
  </p:clrMapOvr>
  <p:transition spd="slow" advTm="7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3C39C3-147B-42A0-BA62-102494C450A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68084017"/>
      </p:ext>
    </p:extLst>
  </p:cSld>
  <p:clrMapOvr>
    <a:masterClrMapping/>
  </p:clrMapOvr>
  <p:transition spd="slow" advTm="7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D2D14-2293-4F14-87CF-D91798AC65E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69272666"/>
      </p:ext>
    </p:extLst>
  </p:cSld>
  <p:clrMapOvr>
    <a:masterClrMapping/>
  </p:clrMapOvr>
  <p:transition spd="slow" advTm="7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9653B-3851-4A50-950C-2DCAE732924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61134487"/>
      </p:ext>
    </p:extLst>
  </p:cSld>
  <p:clrMapOvr>
    <a:masterClrMapping/>
  </p:clrMapOvr>
  <p:transition spd="slow" advTm="7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F7CFEA-6E08-4AB1-B70A-6E75F2B0A19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87117066"/>
      </p:ext>
    </p:extLst>
  </p:cSld>
  <p:clrMapOvr>
    <a:masterClrMapping/>
  </p:clrMapOvr>
  <p:transition spd="slow" advTm="7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9DAB21-BCCF-493B-A244-1806EE91B33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906475"/>
      </p:ext>
    </p:extLst>
  </p:cSld>
  <p:clrMapOvr>
    <a:masterClrMapping/>
  </p:clrMapOvr>
  <p:transition spd="slow" advTm="7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DBF99A-DB0C-4B1A-B521-F831320026CD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62953023"/>
      </p:ext>
    </p:extLst>
  </p:cSld>
  <p:clrMapOvr>
    <a:masterClrMapping/>
  </p:clrMapOvr>
  <p:transition spd="slow" advTm="7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2CDBC-D83D-4DC3-821C-8EE716D4A45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5199996"/>
      </p:ext>
    </p:extLst>
  </p:cSld>
  <p:clrMapOvr>
    <a:masterClrMapping/>
  </p:clrMapOvr>
  <p:transition spd="slow" advTm="7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21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3825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3825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DCAD96C-C1A5-4A34-8AE7-D122623023D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052" name="Picture 4" descr="Imag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WordArt 5"/>
          <p:cNvSpPr>
            <a:spLocks noChangeArrowheads="1" noChangeShapeType="1" noTextEdit="1"/>
          </p:cNvSpPr>
          <p:nvPr/>
        </p:nvSpPr>
        <p:spPr bwMode="auto">
          <a:xfrm>
            <a:off x="1692275" y="638175"/>
            <a:ext cx="5819775" cy="53975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13634"/>
              </a:avLst>
            </a:prstTxWarp>
          </a:bodyPr>
          <a:lstStyle/>
          <a:p>
            <a:pPr algn="ctr"/>
            <a:r>
              <a:rPr lang="es-ES" sz="3600" i="1" kern="10" dirty="0" smtClean="0">
                <a:ln w="22225">
                  <a:solidFill>
                    <a:srgbClr val="FFFFCC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6633"/>
                    </a:gs>
                    <a:gs pos="50000">
                      <a:srgbClr val="CC9900"/>
                    </a:gs>
                    <a:gs pos="100000">
                      <a:srgbClr val="666633"/>
                    </a:gs>
                  </a:gsLst>
                  <a:lin ang="18900000" scaled="1"/>
                </a:gra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Vive en la naturaleza</a:t>
            </a:r>
            <a:endParaRPr lang="es-ES" sz="3600" i="1" kern="10" dirty="0">
              <a:ln w="22225">
                <a:solidFill>
                  <a:srgbClr val="FFFFCC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66633"/>
                  </a:gs>
                  <a:gs pos="50000">
                    <a:srgbClr val="CC9900"/>
                  </a:gs>
                  <a:gs pos="100000">
                    <a:srgbClr val="666633"/>
                  </a:gs>
                </a:gsLst>
                <a:lin ang="18900000" scaled="1"/>
              </a:gra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 advTm="7000">
    <p:split orient="vert"/>
    <p:sndAc>
      <p:stSnd>
        <p:snd r:embed="rId2" name="greengreengrassofhometomj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076" name="Picture 4" descr="Image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74825"/>
            <a:ext cx="7772400" cy="1225550"/>
          </a:xfrm>
        </p:spPr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410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5124" name="Picture 4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6148" name="Picture 5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7172" name="Picture 4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8196" name="Picture 4" descr="Image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9220" name="Picture 4" descr="Imag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0244" name="Picture 4" descr="Imag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1268" name="Picture 4" descr="Image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2292" name="Picture 4" descr="Im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3316" name="Picture 4" descr="Imag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4340" name="Picture 5" descr="Image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5364" name="Picture 4" descr="Image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6388" name="Picture 4" descr="Image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7412" name="Picture 4" descr="Image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8436" name="Picture 4" descr="Imag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19460" name="Picture 4" descr="Image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0484" name="Picture 4" descr="Imag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1508" name="Picture 4" descr="Image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2532" name="Picture 4" descr="Imag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3556" name="Picture 4" descr="Imag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4580" name="Picture 4" descr="Image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5604" name="Picture 4" descr="Image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6628" name="Picture 4" descr="Image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7652" name="Picture 4" descr="Image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8676" name="Picture 4" descr="Image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29700" name="Picture 4" descr="Image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CA" smtClean="0"/>
          </a:p>
        </p:txBody>
      </p:sp>
      <p:pic>
        <p:nvPicPr>
          <p:cNvPr id="30724" name="Picture 4" descr="Image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vre dans la nature .. 23 04 2014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Vivre dans la nature .. 23 04 2014</Template>
  <TotalTime>2</TotalTime>
  <Words>20</Words>
  <Application>Microsoft Office PowerPoint</Application>
  <PresentationFormat>Presentación en pantalla (16:10)</PresentationFormat>
  <Paragraphs>3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Vivre dans la nature .. 23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dc:description>ontv.Rosette;verz.allen</dc:description>
  <cp:lastModifiedBy>Jose Luis</cp:lastModifiedBy>
  <cp:revision>1</cp:revision>
  <dcterms:created xsi:type="dcterms:W3CDTF">2019-05-10T08:58:09Z</dcterms:created>
  <dcterms:modified xsi:type="dcterms:W3CDTF">2019-05-10T09:00:59Z</dcterms:modified>
</cp:coreProperties>
</file>