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3" r:id="rId4"/>
    <p:sldId id="279" r:id="rId5"/>
    <p:sldId id="269" r:id="rId6"/>
    <p:sldId id="265" r:id="rId7"/>
    <p:sldId id="267" r:id="rId8"/>
    <p:sldId id="264" r:id="rId9"/>
    <p:sldId id="266" r:id="rId10"/>
    <p:sldId id="262" r:id="rId11"/>
    <p:sldId id="268" r:id="rId12"/>
    <p:sldId id="300" r:id="rId13"/>
    <p:sldId id="258" r:id="rId14"/>
    <p:sldId id="278" r:id="rId15"/>
    <p:sldId id="276" r:id="rId16"/>
    <p:sldId id="283" r:id="rId17"/>
    <p:sldId id="280" r:id="rId18"/>
    <p:sldId id="282" r:id="rId19"/>
    <p:sldId id="274" r:id="rId20"/>
    <p:sldId id="308" r:id="rId21"/>
    <p:sldId id="309" r:id="rId22"/>
    <p:sldId id="257" r:id="rId23"/>
    <p:sldId id="277" r:id="rId24"/>
    <p:sldId id="284" r:id="rId25"/>
    <p:sldId id="295" r:id="rId26"/>
    <p:sldId id="271" r:id="rId27"/>
    <p:sldId id="285" r:id="rId28"/>
    <p:sldId id="281" r:id="rId29"/>
    <p:sldId id="270" r:id="rId30"/>
    <p:sldId id="275" r:id="rId31"/>
    <p:sldId id="272" r:id="rId32"/>
    <p:sldId id="273" r:id="rId33"/>
    <p:sldId id="296" r:id="rId34"/>
    <p:sldId id="259" r:id="rId35"/>
    <p:sldId id="290" r:id="rId36"/>
    <p:sldId id="260" r:id="rId37"/>
    <p:sldId id="306" r:id="rId38"/>
    <p:sldId id="286" r:id="rId39"/>
    <p:sldId id="307" r:id="rId40"/>
    <p:sldId id="289" r:id="rId41"/>
    <p:sldId id="301" r:id="rId42"/>
    <p:sldId id="291" r:id="rId43"/>
    <p:sldId id="288" r:id="rId44"/>
    <p:sldId id="292" r:id="rId45"/>
    <p:sldId id="287" r:id="rId46"/>
    <p:sldId id="261" r:id="rId47"/>
    <p:sldId id="294" r:id="rId48"/>
    <p:sldId id="297" r:id="rId49"/>
    <p:sldId id="305" r:id="rId50"/>
    <p:sldId id="298" r:id="rId51"/>
    <p:sldId id="299" r:id="rId52"/>
    <p:sldId id="293" r:id="rId53"/>
    <p:sldId id="303" r:id="rId54"/>
    <p:sldId id="302" r:id="rId55"/>
    <p:sldId id="304" r:id="rId56"/>
    <p:sldId id="310" r:id="rId57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B6H0fbX6qqwh7NR5Buh9w==" hashData="Jv2ULiWHZP8ZBpUz906yObdP/4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3698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9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DE532-2C16-40D3-AB80-790BC6ECD46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7887167"/>
      </p:ext>
    </p:extLst>
  </p:cSld>
  <p:clrMapOvr>
    <a:masterClrMapping/>
  </p:clrMapOvr>
  <p:transition spd="med" advTm="6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FBAD5-2642-4941-80EC-61E9005DA00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08442668"/>
      </p:ext>
    </p:extLst>
  </p:cSld>
  <p:clrMapOvr>
    <a:masterClrMapping/>
  </p:clrMapOvr>
  <p:transition spd="med" advTm="6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B30AE-F655-4A99-9A59-28F8A269EBD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145586"/>
      </p:ext>
    </p:extLst>
  </p:cSld>
  <p:clrMapOvr>
    <a:masterClrMapping/>
  </p:clrMapOvr>
  <p:transition spd="med" advTm="6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A5EEB-604F-4424-A2DE-94563F6D93E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7898909"/>
      </p:ext>
    </p:extLst>
  </p:cSld>
  <p:clrMapOvr>
    <a:masterClrMapping/>
  </p:clrMapOvr>
  <p:transition spd="med" advTm="6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CB29B-B827-49CA-B3AE-01C2C9B3338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967485"/>
      </p:ext>
    </p:extLst>
  </p:cSld>
  <p:clrMapOvr>
    <a:masterClrMapping/>
  </p:clrMapOvr>
  <p:transition spd="med" advTm="6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7EA597-5E32-4186-ADE1-BAB571E6AFF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9395976"/>
      </p:ext>
    </p:extLst>
  </p:cSld>
  <p:clrMapOvr>
    <a:masterClrMapping/>
  </p:clrMapOvr>
  <p:transition spd="med" advTm="6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41449-111C-4803-9352-0A61E74269C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7939526"/>
      </p:ext>
    </p:extLst>
  </p:cSld>
  <p:clrMapOvr>
    <a:masterClrMapping/>
  </p:clrMapOvr>
  <p:transition spd="med" advTm="6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78B441-3DE0-4143-B584-C4D07CF098B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3667373"/>
      </p:ext>
    </p:extLst>
  </p:cSld>
  <p:clrMapOvr>
    <a:masterClrMapping/>
  </p:clrMapOvr>
  <p:transition spd="med" advTm="6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E9A12-19CA-4F00-A6C2-60B8C9D88AD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1962619"/>
      </p:ext>
    </p:extLst>
  </p:cSld>
  <p:clrMapOvr>
    <a:masterClrMapping/>
  </p:clrMapOvr>
  <p:transition spd="med" advTm="6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AF479-B77E-4042-8B9F-79338BF3EA2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0297361"/>
      </p:ext>
    </p:extLst>
  </p:cSld>
  <p:clrMapOvr>
    <a:masterClrMapping/>
  </p:clrMapOvr>
  <p:transition spd="med" advTm="6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0D054-CAF0-4210-AF65-F3AACEE8CAE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1431219"/>
      </p:ext>
    </p:extLst>
  </p:cSld>
  <p:clrMapOvr>
    <a:masterClrMapping/>
  </p:clrMapOvr>
  <p:transition spd="med" advTm="6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954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9250D8A-E591-4C73-AE78-E534CBFAA8B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hyperlink" Target="http://www.sportplanet.com/coursedepot/tng/images/C-A/CGCamacho/trees/Stump2.zip" TargetMode="External"/><Relationship Id="rId4" Type="http://schemas.openxmlformats.org/officeDocument/2006/relationships/image" Target="../media/image57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ztbwv4g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894144"/>
            <a:ext cx="3851275" cy="297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lisci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858" b="38055"/>
          <a:stretch>
            <a:fillRect/>
          </a:stretch>
        </p:blipFill>
        <p:spPr bwMode="auto">
          <a:xfrm>
            <a:off x="0" y="0"/>
            <a:ext cx="1763713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86000" y="29673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8 / 5.000</a:t>
            </a:r>
          </a:p>
          <a:p>
            <a:r>
              <a:rPr lang="es-ES" dirty="0" smtClean="0"/>
              <a:t>Resultados de traducción</a:t>
            </a:r>
          </a:p>
          <a:p>
            <a:r>
              <a:rPr lang="es-ES" dirty="0" smtClean="0"/>
              <a:t>DESIERTO</a:t>
            </a: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631421" y="1120676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endParaRPr lang="es-ES" sz="4800" dirty="0">
              <a:latin typeface="Arial Black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-29243" y="548680"/>
            <a:ext cx="9110531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66FF33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Vistas </a:t>
            </a:r>
            <a:r>
              <a:rPr lang="es-ES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Hermosas</a:t>
            </a:r>
            <a:r>
              <a:rPr lang="es-ES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.</a:t>
            </a:r>
            <a:endParaRPr lang="pl-PL" sz="96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7000">
    <p:randomBar dir="vert"/>
    <p:sndAc>
      <p:stSnd>
        <p:snd r:embed="rId2" name="01_muzyka do puszcz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Slajd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Slajd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Slaj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Slajd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Slajd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Slajd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Slajd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lajd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Slajd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Slajd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Slajd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Slajd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Slajd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Slajd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Slajd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Slajd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Puszc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picturecontent-pid-15d2f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3" r="31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picturecontent-pid-170f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Slajd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Slajd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75519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17825" y="320675"/>
            <a:ext cx="14978063" cy="621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187 -1.96532E-6 L -0.27153 -1.96532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153 -1.96532E-6 L 0.26788 -1.96532E-6 " pathEditMode="relative" rAng="0" ptsTypes="AA">
                                      <p:cBhvr>
                                        <p:cTn id="9" dur="8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6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Slajd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Slajd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Slajd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Slajd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Slajd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6" descr="Slajd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Slajd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Slajd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Slajd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Slajd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Slajd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Slajd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Slajd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Slajd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Slajd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Slajd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Slajd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Slajd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Slajd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Slajd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Slajd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Slajd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Slajd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Slajd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Slajd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Slajd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Slajd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Slajd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 descr="Slajd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 descr="Slajd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3" name="Group 9"/>
          <p:cNvGrpSpPr>
            <a:grpSpLocks/>
          </p:cNvGrpSpPr>
          <p:nvPr/>
        </p:nvGrpSpPr>
        <p:grpSpPr bwMode="auto">
          <a:xfrm>
            <a:off x="0" y="304800"/>
            <a:ext cx="4191000" cy="3124200"/>
            <a:chOff x="1152" y="0"/>
            <a:chExt cx="3984" cy="3264"/>
          </a:xfrm>
        </p:grpSpPr>
        <p:grpSp>
          <p:nvGrpSpPr>
            <p:cNvPr id="56325" name="Group 10"/>
            <p:cNvGrpSpPr>
              <a:grpSpLocks/>
            </p:cNvGrpSpPr>
            <p:nvPr/>
          </p:nvGrpSpPr>
          <p:grpSpPr bwMode="auto">
            <a:xfrm>
              <a:off x="1152" y="0"/>
              <a:ext cx="3984" cy="3264"/>
              <a:chOff x="768" y="-6"/>
              <a:chExt cx="4517" cy="4326"/>
            </a:xfrm>
          </p:grpSpPr>
          <p:pic>
            <p:nvPicPr>
              <p:cNvPr id="56328" name="Picture 11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E9E9DB"/>
                  </a:clrFrom>
                  <a:clrTo>
                    <a:srgbClr val="E9E9DB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8" y="-6"/>
                <a:ext cx="4517" cy="4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329" name="Picture 12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2" y="3744"/>
                <a:ext cx="432" cy="2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330" name="Picture 13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4" y="3840"/>
                <a:ext cx="576" cy="3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6326" name="Picture 14" descr="Stump2-1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584" y="2688"/>
              <a:ext cx="480" cy="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327" name="Picture 15" descr="Stump2-1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496"/>
              <a:ext cx="480" cy="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0" y="3929063"/>
            <a:ext cx="9110531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66FF33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Es </a:t>
            </a:r>
            <a:r>
              <a:rPr lang="es-E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cierto </a:t>
            </a:r>
            <a:r>
              <a:rPr lang="es-E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que son unas  </a:t>
            </a:r>
            <a:endParaRPr lang="es-ES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E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- Vistas Hermosas -.</a:t>
            </a:r>
            <a:endParaRPr lang="pl-PL" sz="54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rmosas Vistas.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Hermosas Vistas.</Template>
  <TotalTime>2</TotalTime>
  <Words>36</Words>
  <Application>Microsoft Office PowerPoint</Application>
  <PresentationFormat>Presentación en pantalla (4:3)</PresentationFormat>
  <Paragraphs>9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Hermosas Vistas.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2022-01-26T12:50:07Z</dcterms:created>
  <dcterms:modified xsi:type="dcterms:W3CDTF">2022-01-26T12:53:00Z</dcterms:modified>
</cp:coreProperties>
</file>