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8" r:id="rId3"/>
    <p:sldId id="256" r:id="rId4"/>
    <p:sldId id="258" r:id="rId5"/>
    <p:sldId id="263" r:id="rId6"/>
    <p:sldId id="257" r:id="rId7"/>
    <p:sldId id="259" r:id="rId8"/>
    <p:sldId id="273" r:id="rId9"/>
    <p:sldId id="260" r:id="rId10"/>
    <p:sldId id="261" r:id="rId11"/>
    <p:sldId id="262" r:id="rId12"/>
    <p:sldId id="264" r:id="rId13"/>
    <p:sldId id="276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4" r:id="rId23"/>
    <p:sldId id="275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9" r:id="rId36"/>
    <p:sldId id="291" r:id="rId37"/>
    <p:sldId id="292" r:id="rId38"/>
    <p:sldId id="293" r:id="rId39"/>
    <p:sldId id="294" r:id="rId40"/>
    <p:sldId id="290" r:id="rId41"/>
    <p:sldId id="295" r:id="rId42"/>
    <p:sldId id="296" r:id="rId43"/>
    <p:sldId id="297" r:id="rId44"/>
    <p:sldId id="298" r:id="rId45"/>
    <p:sldId id="299" r:id="rId46"/>
    <p:sldId id="300" r:id="rId47"/>
    <p:sldId id="302" r:id="rId48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588D"/>
    <a:srgbClr val="F5770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l-SI" smtClean="0"/>
              <a:t>Kliknite, če želite urediti slog podnaslova matrice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259C-78DB-4BA5-954E-AB2C4C58B590}" type="datetimeFigureOut">
              <a:rPr lang="sl-SI" smtClean="0"/>
              <a:pPr/>
              <a:t>31.10.2012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182EE-37F5-441A-A0DF-301D722DD9E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advClick="0"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259C-78DB-4BA5-954E-AB2C4C58B590}" type="datetimeFigureOut">
              <a:rPr lang="sl-SI" smtClean="0"/>
              <a:pPr/>
              <a:t>31.10.2012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182EE-37F5-441A-A0DF-301D722DD9E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advClick="0"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259C-78DB-4BA5-954E-AB2C4C58B590}" type="datetimeFigureOut">
              <a:rPr lang="sl-SI" smtClean="0"/>
              <a:pPr/>
              <a:t>31.10.2012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182EE-37F5-441A-A0DF-301D722DD9E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advClick="0"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259C-78DB-4BA5-954E-AB2C4C58B590}" type="datetimeFigureOut">
              <a:rPr lang="sl-SI" smtClean="0"/>
              <a:pPr/>
              <a:t>31.10.2012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182EE-37F5-441A-A0DF-301D722DD9E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advClick="0"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7" name="Ograd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259C-78DB-4BA5-954E-AB2C4C58B590}" type="datetimeFigureOut">
              <a:rPr lang="sl-SI" smtClean="0"/>
              <a:pPr/>
              <a:t>31.10.2012</a:t>
            </a:fld>
            <a:endParaRPr lang="sl-SI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182EE-37F5-441A-A0DF-301D722DD9E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advClick="0"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259C-78DB-4BA5-954E-AB2C4C58B590}" type="datetimeFigureOut">
              <a:rPr lang="sl-SI" smtClean="0"/>
              <a:pPr/>
              <a:t>31.10.2012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182EE-37F5-441A-A0DF-301D722DD9E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advClick="0"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259C-78DB-4BA5-954E-AB2C4C58B590}" type="datetimeFigureOut">
              <a:rPr lang="sl-SI" smtClean="0"/>
              <a:pPr/>
              <a:t>31.10.2012</a:t>
            </a:fld>
            <a:endParaRPr lang="sl-SI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182EE-37F5-441A-A0DF-301D722DD9E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advClick="0"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259C-78DB-4BA5-954E-AB2C4C58B590}" type="datetimeFigureOut">
              <a:rPr lang="sl-SI" smtClean="0"/>
              <a:pPr/>
              <a:t>31.10.2012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182EE-37F5-441A-A0DF-301D722DD9E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advClick="0"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259C-78DB-4BA5-954E-AB2C4C58B590}" type="datetimeFigureOut">
              <a:rPr lang="sl-SI" smtClean="0"/>
              <a:pPr/>
              <a:t>31.10.2012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182EE-37F5-441A-A0DF-301D722DD9E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advClick="0"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259C-78DB-4BA5-954E-AB2C4C58B590}" type="datetimeFigureOut">
              <a:rPr lang="sl-SI" smtClean="0"/>
              <a:pPr/>
              <a:t>31.10.2012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182EE-37F5-441A-A0DF-301D722DD9E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advClick="0"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B259C-78DB-4BA5-954E-AB2C4C58B590}" type="datetimeFigureOut">
              <a:rPr lang="sl-SI" smtClean="0"/>
              <a:pPr/>
              <a:t>31.10.2012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182EE-37F5-441A-A0DF-301D722DD9E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Ovr>
    <a:masterClrMapping/>
  </p:clrMapOvr>
  <p:transition advClick="0"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8E0971-CC8E-466C-B21B-7EF07BA6EE6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B259C-78DB-4BA5-954E-AB2C4C58B590}" type="datetimeFigureOut">
              <a:rPr lang="sl-SI" smtClean="0"/>
              <a:pPr/>
              <a:t>31.10.2012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182EE-37F5-441A-A0DF-301D722DD9E1}" type="slidenum">
              <a:rPr lang="sl-SI" smtClean="0"/>
              <a:pPr/>
              <a:t>‹Nº›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57124C3-9229-4729-9766-78982A868D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renny\Desktop\veter1\1249541377U8flSvW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-1" y="-17"/>
            <a:ext cx="9144001" cy="6886156"/>
          </a:xfrm>
          <a:prstGeom prst="rect">
            <a:avLst/>
          </a:prstGeom>
          <a:noFill/>
        </p:spPr>
      </p:pic>
      <p:sp>
        <p:nvSpPr>
          <p:cNvPr id="3" name="Pravokotnik 2"/>
          <p:cNvSpPr/>
          <p:nvPr/>
        </p:nvSpPr>
        <p:spPr>
          <a:xfrm>
            <a:off x="0" y="0"/>
            <a:ext cx="9144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l-SI" sz="6600" b="1" i="1" dirty="0" err="1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17588D"/>
                </a:solidFill>
              </a:rPr>
              <a:t>Wind</a:t>
            </a:r>
            <a:endParaRPr lang="sl-SI" sz="6600" b="1" i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17588D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newsflash/>
    <p:sndAc>
      <p:stSnd>
        <p:snd r:embed="rId2" name="01.EMA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enny\Desktop\veter1\1215756582RGVQkA6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3"/>
            <a:ext cx="9216000" cy="686112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renny\Desktop\veter1\1230932249kwBld58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64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renny\Desktop\veter1\YIBmsrzvEqM3LhYV5a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renny\Desktop\veter1\1224771056Appfeuq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-37"/>
            <a:ext cx="9144001" cy="687281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renny\Desktop\veter1\1244509244NIAecph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142976" y="0"/>
            <a:ext cx="6876000" cy="687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renny\Desktop\veter1\12802964849vZcaTi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80000" cy="6885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renny\Desktop\veter1\1240878366nxWE3pF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785794"/>
            <a:ext cx="9144000" cy="5252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renny\Desktop\veter1\1245675946LIxfqRz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-1"/>
            <a:ext cx="9144000" cy="687744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renny\Desktop\veter1\12765102205QGiuvU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8004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renny\Desktop\veter1\qfddzemj9Y38m9nyU6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928669"/>
            <a:ext cx="9144000" cy="50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renny\Desktop\veter1\1262891811XydDM16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68782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renny\Desktop\veter1\1266263654BCWGfLf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8"/>
            <a:ext cx="9288000" cy="687383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renny\Desktop\veter1\1267259795K7neqN4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6816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renny\Desktop\veter1\12277859683YTl41u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80000" cy="6885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renny\Desktop\veter1\1264187747PENHspC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renny\Desktop\veter1\1265458967AjEqnBa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80000" cy="6885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renny\Desktop\veter1\1274236638ibeAIcB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2143108" y="0"/>
            <a:ext cx="4608000" cy="6907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renny\Desktop\veter1\12696655602EvXuUQ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8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renny\Desktop\veter1\12867108682XASiUN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-1" y="-31"/>
            <a:ext cx="9144001" cy="688509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renny\Desktop\veter1\vKruccHKNeUbW4clkN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-1" y="-1"/>
            <a:ext cx="9144001" cy="690105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renny\Desktop\veter1\YzGM47dyyxlRCTEWfp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071538" y="0"/>
            <a:ext cx="6876000" cy="6884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renny\Desktop\veter1\1267569330xL7taA9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25"/>
            <a:ext cx="9144000" cy="688031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renny\Desktop\veter1\1278122845ncGhyDr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687652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renny\Desktop\veter1\2JheZYZadLXRDYNgFy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80000" cy="6885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renny\Desktop\veter1\1223437338L69mf7c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8688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renny\Desktop\veter1\1211748700P1QSqhn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38"/>
            <a:ext cx="9144000" cy="688369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renny\Desktop\veter1\1218134494zf24SeD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38"/>
            <a:ext cx="9144000" cy="685971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renny\Desktop\veter1\1227978164KIHmfnI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8896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renny\Desktop\veter1\1235227878ptmAJV7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22"/>
            <a:ext cx="9180000" cy="68964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renny\Desktop\veter1\1208757076P12iST3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38"/>
            <a:ext cx="9144000" cy="688369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renny\Desktop\veter1\1248318891jyUSSBr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38"/>
            <a:ext cx="9144000" cy="68854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renny\Desktop\veter1\1289647413qVxNYxD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214414" y="0"/>
            <a:ext cx="6804000" cy="6872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renny\Desktop\veter1\1250604876igLkHUP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80000" cy="6885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renny\Desktop\veter1\1273861625V1GuNRI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691464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renny\Desktop\veter1\1255570926disXSSI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142976" y="0"/>
            <a:ext cx="6876000" cy="687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renny\Desktop\veter1\1261087140t4VrpHK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690132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renny\Desktop\veter1\1260581286Bbg4xHi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142976" y="0"/>
            <a:ext cx="6876000" cy="687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renny\Desktop\veter1\GP6JtvXtDF4AQ8F5tJ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29"/>
            <a:ext cx="9144000" cy="686410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renny\Desktop\veter1\1269577969rfbcFGS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renny\Desktop\veter1\1252844959sS6qr2r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928662" y="0"/>
            <a:ext cx="7344000" cy="68758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renny\Desktop\veter1\1252711209FlkteFM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90743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renny\Desktop\veter1\1252072313EIFfpal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687744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renny\Desktop\veter1\1251847630EZB94FL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80000" cy="68748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enny\Desktop\veter1\1225361351MCk6KGH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5748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Pravokotnik 2"/>
          <p:cNvSpPr/>
          <p:nvPr/>
        </p:nvSpPr>
        <p:spPr>
          <a:xfrm>
            <a:off x="1" y="5929330"/>
            <a:ext cx="392905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l-SI" sz="4400" b="1" i="1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5770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From</a:t>
            </a:r>
            <a:r>
              <a:rPr lang="sl-SI" sz="4400" b="1" i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5770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sl-SI" sz="4400" b="1" i="1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5770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Renny</a:t>
            </a:r>
            <a:endParaRPr lang="sl-SI" sz="4400" b="1" i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5770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4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o meri 5">
      <a:majorFont>
        <a:latin typeface="Old English Text MT"/>
        <a:ea typeface=""/>
        <a:cs typeface=""/>
      </a:majorFont>
      <a:minorFont>
        <a:latin typeface="Old English Text MT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</TotalTime>
  <Words>63</Words>
  <Application>Microsoft Office PowerPoint</Application>
  <PresentationFormat>Presentación en pantalla (4:3)</PresentationFormat>
  <Paragraphs>30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Officeova tema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Diapozitiv 1</dc:title>
  <dc:creator>renny</dc:creator>
  <cp:lastModifiedBy>pc</cp:lastModifiedBy>
  <cp:revision>8</cp:revision>
  <dcterms:created xsi:type="dcterms:W3CDTF">2010-11-19T17:16:34Z</dcterms:created>
  <dcterms:modified xsi:type="dcterms:W3CDTF">2012-10-31T11:11:47Z</dcterms:modified>
</cp:coreProperties>
</file>