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6" r:id="rId4"/>
    <p:sldId id="277" r:id="rId5"/>
    <p:sldId id="257" r:id="rId6"/>
    <p:sldId id="288" r:id="rId7"/>
    <p:sldId id="261" r:id="rId8"/>
    <p:sldId id="263" r:id="rId9"/>
    <p:sldId id="265" r:id="rId10"/>
    <p:sldId id="267" r:id="rId11"/>
    <p:sldId id="270" r:id="rId12"/>
    <p:sldId id="271" r:id="rId13"/>
    <p:sldId id="272" r:id="rId14"/>
    <p:sldId id="274" r:id="rId15"/>
    <p:sldId id="278" r:id="rId16"/>
    <p:sldId id="279" r:id="rId17"/>
    <p:sldId id="280" r:id="rId18"/>
    <p:sldId id="281" r:id="rId19"/>
    <p:sldId id="282" r:id="rId20"/>
    <p:sldId id="283" r:id="rId21"/>
    <p:sldId id="285" r:id="rId22"/>
    <p:sldId id="286" r:id="rId23"/>
    <p:sldId id="289" r:id="rId24"/>
    <p:sldId id="290" r:id="rId25"/>
    <p:sldId id="291" r:id="rId26"/>
    <p:sldId id="292" r:id="rId27"/>
    <p:sldId id="294" r:id="rId28"/>
    <p:sldId id="295" r:id="rId29"/>
    <p:sldId id="296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yf2+RY/zT0mwXWaPu3f5A==" hashData="69TTrWkVs/quUgZF0OpjKc1EZu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FF6FD-6038-49DE-AAC9-D9F783FB805D}" type="datetimeFigureOut">
              <a:rPr lang="en-US"/>
              <a:pPr>
                <a:defRPr/>
              </a:pPr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55F57-F37A-4E35-B55F-F2D531BE2DB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150367"/>
      </p:ext>
    </p:extLst>
  </p:cSld>
  <p:clrMapOvr>
    <a:masterClrMapping/>
  </p:clrMapOvr>
  <p:transition spd="med" advClick="0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8C011-1CD3-4D99-8D39-142F497301BC}" type="datetimeFigureOut">
              <a:rPr lang="en-US"/>
              <a:pPr>
                <a:defRPr/>
              </a:pPr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712E6-DF80-4434-9E08-F4548A181BD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092389"/>
      </p:ext>
    </p:extLst>
  </p:cSld>
  <p:clrMapOvr>
    <a:masterClrMapping/>
  </p:clrMapOvr>
  <p:transition spd="med" advClick="0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5493A-E178-4E60-8392-3694A6460428}" type="datetimeFigureOut">
              <a:rPr lang="en-US"/>
              <a:pPr>
                <a:defRPr/>
              </a:pPr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FCD0B-32B3-4A0B-BE1C-B011D81861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046417"/>
      </p:ext>
    </p:extLst>
  </p:cSld>
  <p:clrMapOvr>
    <a:masterClrMapping/>
  </p:clrMapOvr>
  <p:transition spd="med" advClick="0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80290-BEED-407F-B0E3-A888C5A0CF51}" type="datetimeFigureOut">
              <a:rPr lang="en-US"/>
              <a:pPr>
                <a:defRPr/>
              </a:pPr>
              <a:t>7/31/2019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9CB42-BEC0-4C74-8494-99065D3D95B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963266"/>
      </p:ext>
    </p:extLst>
  </p:cSld>
  <p:clrMapOvr>
    <a:masterClrMapping/>
  </p:clrMapOvr>
  <p:transition spd="med" advClick="0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833D2-9CED-4478-9152-BE26475D94BA}" type="datetimeFigureOut">
              <a:rPr lang="en-US"/>
              <a:pPr>
                <a:defRPr/>
              </a:pPr>
              <a:t>7/31/2019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CBDB9-A045-4478-AA5F-BBD2E1604F5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321543"/>
      </p:ext>
    </p:extLst>
  </p:cSld>
  <p:clrMapOvr>
    <a:masterClrMapping/>
  </p:clrMapOvr>
  <p:transition spd="med" advClick="0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1DA33-2B04-4957-90A9-7F6B73B0B356}" type="datetimeFigureOut">
              <a:rPr lang="en-US"/>
              <a:pPr>
                <a:defRPr/>
              </a:pPr>
              <a:t>7/31/2019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21D5-FD96-4BC7-9D75-CE80135970E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058420"/>
      </p:ext>
    </p:extLst>
  </p:cSld>
  <p:clrMapOvr>
    <a:masterClrMapping/>
  </p:clrMapOvr>
  <p:transition spd="med" advClick="0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7F245-3646-4FF2-8997-990413E414FD}" type="datetimeFigureOut">
              <a:rPr lang="en-US"/>
              <a:pPr>
                <a:defRPr/>
              </a:pPr>
              <a:t>7/31/2019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41BC8-6491-4611-B673-06FF580D2D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539762"/>
      </p:ext>
    </p:extLst>
  </p:cSld>
  <p:clrMapOvr>
    <a:masterClrMapping/>
  </p:clrMapOvr>
  <p:transition spd="med" advClick="0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5CE48-F7FA-42BD-8935-B503473E82A8}" type="datetimeFigureOut">
              <a:rPr lang="en-US"/>
              <a:pPr>
                <a:defRPr/>
              </a:pPr>
              <a:t>7/31/2019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A2D3A-0117-456E-AADC-9301A7E4B63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76451"/>
      </p:ext>
    </p:extLst>
  </p:cSld>
  <p:clrMapOvr>
    <a:masterClrMapping/>
  </p:clrMapOvr>
  <p:transition spd="med" advClick="0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1AD40-8104-4C19-A236-6536EE3C7B33}" type="datetimeFigureOut">
              <a:rPr lang="en-US"/>
              <a:pPr>
                <a:defRPr/>
              </a:pPr>
              <a:t>7/31/2019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955A9-95AB-45F3-B379-1F85511BEBF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77024"/>
      </p:ext>
    </p:extLst>
  </p:cSld>
  <p:clrMapOvr>
    <a:masterClrMapping/>
  </p:clrMapOvr>
  <p:transition spd="med" advClick="0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636E5-0C58-49E1-96F8-F4C2487BAF88}" type="datetimeFigureOut">
              <a:rPr lang="en-US"/>
              <a:pPr>
                <a:defRPr/>
              </a:pPr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996EB-F34B-4EC6-AF10-F1E44EBDAE0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521384"/>
      </p:ext>
    </p:extLst>
  </p:cSld>
  <p:clrMapOvr>
    <a:masterClrMapping/>
  </p:clrMapOvr>
  <p:transition spd="med" advClick="0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BDCCB-E5A8-41C6-83B4-5407E762E7B6}" type="datetimeFigureOut">
              <a:rPr lang="en-US"/>
              <a:pPr>
                <a:defRPr/>
              </a:pPr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5566D-D887-4550-A14B-E3E639DC964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352090"/>
      </p:ext>
    </p:extLst>
  </p:cSld>
  <p:clrMapOvr>
    <a:masterClrMapping/>
  </p:clrMapOvr>
  <p:transition spd="med" advClick="0" advTm="7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989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8A1A4E8-32FA-47F3-9947-F6A353406BD3}" type="datetimeFigureOut">
              <a:rPr lang="en-US"/>
              <a:pPr>
                <a:defRPr/>
              </a:pPr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85392A-4AB3-483F-9A78-1431B3B8AFC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7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lee1962.wav">
            <a:hlinkClick r:id="" action="ppaction://media"/>
          </p:cNvPr>
          <p:cNvPicPr>
            <a:picLocks noRot="1" noChangeAspect="1"/>
          </p:cNvPicPr>
          <p:nvPr>
            <a:wavAudioFile r:embed="rId1" name="sleepy shores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1000"/>
            <a:ext cx="222250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052" name="Content Placeholder 4" descr="DPF_Front_Black_HRI.JPG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053" name="Picture 5" descr="Picture177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066800"/>
            <a:ext cx="71628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2victo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5791200"/>
            <a:ext cx="6858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maestro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5334000"/>
            <a:ext cx="3048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2787343" y="1219200"/>
            <a:ext cx="388439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1430"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00FF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itannic Bold" pitchFamily="34" charset="0"/>
                <a:cs typeface="+mn-cs"/>
              </a:rPr>
              <a:t>Vida marina</a:t>
            </a:r>
            <a:endParaRPr lang="en-US" sz="5400" b="1" dirty="0">
              <a:ln w="11430">
                <a:solidFill>
                  <a:schemeClr val="accent3">
                    <a:lumMod val="75000"/>
                  </a:schemeClr>
                </a:solidFill>
              </a:ln>
              <a:solidFill>
                <a:srgbClr val="00FF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itannic Bold" pitchFamily="34" charset="0"/>
              <a:cs typeface="+mn-cs"/>
            </a:endParaRPr>
          </a:p>
        </p:txBody>
      </p:sp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8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mtClean="0"/>
          </a:p>
        </p:txBody>
      </p:sp>
      <p:pic>
        <p:nvPicPr>
          <p:cNvPr id="3076" name="Picture 5" descr="Picture1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81000"/>
            <a:ext cx="81534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4099" name="Content Placeholder 3" descr="Picture14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304800"/>
            <a:ext cx="8077200" cy="61722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Content Placeholder 23" descr="Picture12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" y="457200"/>
            <a:ext cx="8001000" cy="59436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mtClean="0"/>
          </a:p>
        </p:txBody>
      </p:sp>
      <p:pic>
        <p:nvPicPr>
          <p:cNvPr id="6148" name="Picture 5" descr="Picture1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475" y="304800"/>
            <a:ext cx="484505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7171" name="Content Placeholder 3" descr="Picture12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04800"/>
            <a:ext cx="8305800" cy="63246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8195" name="Content Placeholder 3" descr="Picture12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04800"/>
            <a:ext cx="8305800" cy="63246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9219" name="Content Placeholder 3" descr="Picture1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04800"/>
            <a:ext cx="8229600" cy="62484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0243" name="Content Placeholder 3" descr="Picture13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04800"/>
            <a:ext cx="8305800" cy="63246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1267" name="Content Placeholder 3" descr="Picture1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04800"/>
            <a:ext cx="8229600" cy="62484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2291" name="Content Placeholder 3" descr="Picture13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04800"/>
            <a:ext cx="8229600" cy="63246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3315" name="Content Placeholder 3" descr="Picture15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04800"/>
            <a:ext cx="8229600" cy="62484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4339" name="Content Placeholder 3" descr="Picture15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04800"/>
            <a:ext cx="8229600" cy="61722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5363" name="Content Placeholder 3" descr="Picture17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304800"/>
            <a:ext cx="8077200" cy="61722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6387" name="Content Placeholder 5" descr="Picture12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381000"/>
            <a:ext cx="7924800" cy="62484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7411" name="Content Placeholder 3" descr="Picture17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457200"/>
            <a:ext cx="7772400" cy="60198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8435" name="Content Placeholder 3" descr="Picture14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457200"/>
            <a:ext cx="7772400" cy="61722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19459" name="Content Placeholder 3" descr="Picture16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" y="457200"/>
            <a:ext cx="7924800" cy="60198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0483" name="Content Placeholder 7" descr="Picture14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457200"/>
            <a:ext cx="7772400" cy="60960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1507" name="Content Placeholder 3" descr="Picture16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609600"/>
            <a:ext cx="7391400" cy="57912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2531" name="Content Placeholder 3" descr="Picture16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609600"/>
            <a:ext cx="7543800" cy="57912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3555" name="Content Placeholder 3" descr="Picture17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685800"/>
            <a:ext cx="7315200" cy="56388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4579" name="Content Placeholder 3" descr="Picture15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609600"/>
            <a:ext cx="7391400" cy="5715000"/>
          </a:xfrm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5603" name="Content Placeholder 3" descr="Picture15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685800"/>
            <a:ext cx="7315200" cy="5715000"/>
          </a:xfrm>
        </p:spPr>
      </p:pic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6627" name="Content Placeholder 3" descr="Picture15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609600"/>
            <a:ext cx="7467600" cy="5791200"/>
          </a:xfrm>
        </p:spPr>
      </p:pic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r-Latn-CS" smtClean="0"/>
          </a:p>
        </p:txBody>
      </p:sp>
      <p:pic>
        <p:nvPicPr>
          <p:cNvPr id="27651" name="Content Placeholder 3" descr="Picture14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914400"/>
            <a:ext cx="7239000" cy="5211763"/>
          </a:xfrm>
        </p:spPr>
      </p:pic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Content Placeholder 4" descr="DPF_Front_Black_HR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Content Placeholder 4" descr="Picture153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66800" y="1143000"/>
            <a:ext cx="6934200" cy="4648200"/>
          </a:xfrm>
        </p:spPr>
      </p:pic>
      <p:pic>
        <p:nvPicPr>
          <p:cNvPr id="28676" name="Picture 5" descr="comments01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143000"/>
            <a:ext cx="23558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 sous-marine .. 21 04 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Vie sous-marine .. 21 04 2014</Template>
  <TotalTime>3</TotalTime>
  <Words>18</Words>
  <Application>Microsoft Office PowerPoint</Application>
  <PresentationFormat>Presentación en pantalla (4:3)</PresentationFormat>
  <Paragraphs>3</Paragraphs>
  <Slides>28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Arial</vt:lpstr>
      <vt:lpstr>Calibri</vt:lpstr>
      <vt:lpstr>Vie sous-marine .. 21 04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2019-07-31T08:19:42Z</dcterms:created>
  <dcterms:modified xsi:type="dcterms:W3CDTF">2019-07-31T08:23:28Z</dcterms:modified>
</cp:coreProperties>
</file>