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6" r:id="rId4"/>
    <p:sldId id="277" r:id="rId5"/>
    <p:sldId id="257" r:id="rId6"/>
    <p:sldId id="288" r:id="rId7"/>
    <p:sldId id="261" r:id="rId8"/>
    <p:sldId id="263" r:id="rId9"/>
    <p:sldId id="265" r:id="rId10"/>
    <p:sldId id="267" r:id="rId11"/>
    <p:sldId id="270" r:id="rId12"/>
    <p:sldId id="271" r:id="rId13"/>
    <p:sldId id="272" r:id="rId14"/>
    <p:sldId id="274" r:id="rId15"/>
    <p:sldId id="278" r:id="rId16"/>
    <p:sldId id="279" r:id="rId17"/>
    <p:sldId id="280" r:id="rId18"/>
    <p:sldId id="281" r:id="rId19"/>
    <p:sldId id="282" r:id="rId20"/>
    <p:sldId id="283" r:id="rId21"/>
    <p:sldId id="285" r:id="rId22"/>
    <p:sldId id="286" r:id="rId23"/>
    <p:sldId id="289" r:id="rId24"/>
    <p:sldId id="290" r:id="rId25"/>
    <p:sldId id="291" r:id="rId26"/>
    <p:sldId id="292" r:id="rId27"/>
    <p:sldId id="294" r:id="rId28"/>
    <p:sldId id="295" r:id="rId29"/>
    <p:sldId id="296" r:id="rId3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//p0pD1IDop4/ugFDWRFpg==" hashData="4+W5JJHiIvSXKCbqutC3RNMtS1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70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39CFC8-3436-4468-9442-1EC9E83A948B}" type="datetimeFigureOut">
              <a:rPr lang="en-US"/>
              <a:pPr>
                <a:defRPr/>
              </a:pPr>
              <a:t>8/14/2021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981ACD-21E1-496B-B4F3-915B807E787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179926"/>
      </p:ext>
    </p:extLst>
  </p:cSld>
  <p:clrMapOvr>
    <a:masterClrMapping/>
  </p:clrMapOvr>
  <p:transition spd="med" advClick="0" advTm="7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C99445-DFB0-4AEC-B389-DB5A98F43307}" type="datetimeFigureOut">
              <a:rPr lang="en-US"/>
              <a:pPr>
                <a:defRPr/>
              </a:pPr>
              <a:t>8/14/2021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79DBC-9204-4A27-889C-0AA264E1C72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439450"/>
      </p:ext>
    </p:extLst>
  </p:cSld>
  <p:clrMapOvr>
    <a:masterClrMapping/>
  </p:clrMapOvr>
  <p:transition spd="med" advClick="0" advTm="7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283268-57E5-4CD6-9D3E-01DD06304267}" type="datetimeFigureOut">
              <a:rPr lang="en-US"/>
              <a:pPr>
                <a:defRPr/>
              </a:pPr>
              <a:t>8/14/2021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46AC4C-C778-4C1C-BA02-75F24BC5AF3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903009"/>
      </p:ext>
    </p:extLst>
  </p:cSld>
  <p:clrMapOvr>
    <a:masterClrMapping/>
  </p:clrMapOvr>
  <p:transition spd="med" advClick="0" advTm="7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FE02E-3338-44B9-8D87-BD75B1AE1E38}" type="datetimeFigureOut">
              <a:rPr lang="en-US"/>
              <a:pPr>
                <a:defRPr/>
              </a:pPr>
              <a:t>8/14/2021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DB5F9C-E39A-4E2C-B0F5-96F7455ABDF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1006"/>
      </p:ext>
    </p:extLst>
  </p:cSld>
  <p:clrMapOvr>
    <a:masterClrMapping/>
  </p:clrMapOvr>
  <p:transition spd="med" advClick="0" advTm="7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84D8DC-E2A5-4453-B7EB-7AF5D8F98858}" type="datetimeFigureOut">
              <a:rPr lang="en-US"/>
              <a:pPr>
                <a:defRPr/>
              </a:pPr>
              <a:t>8/14/2021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7D5EE4-B883-40DE-817A-51D05C83087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16907"/>
      </p:ext>
    </p:extLst>
  </p:cSld>
  <p:clrMapOvr>
    <a:masterClrMapping/>
  </p:clrMapOvr>
  <p:transition spd="med" advClick="0" advTm="7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A2DB57-6ECF-46FD-A00F-20EE6A0CFAF3}" type="datetimeFigureOut">
              <a:rPr lang="en-US"/>
              <a:pPr>
                <a:defRPr/>
              </a:pPr>
              <a:t>8/14/2021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33EAA-BEF3-46C6-85E3-2026E64285C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798685"/>
      </p:ext>
    </p:extLst>
  </p:cSld>
  <p:clrMapOvr>
    <a:masterClrMapping/>
  </p:clrMapOvr>
  <p:transition spd="med" advClick="0" advTm="7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2F84B-5F81-4E16-B295-BB9209A8BB02}" type="datetimeFigureOut">
              <a:rPr lang="en-US"/>
              <a:pPr>
                <a:defRPr/>
              </a:pPr>
              <a:t>8/14/2021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40EBB4-72A5-42A7-8771-7946F9C5E90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126570"/>
      </p:ext>
    </p:extLst>
  </p:cSld>
  <p:clrMapOvr>
    <a:masterClrMapping/>
  </p:clrMapOvr>
  <p:transition spd="med" advClick="0" advTm="7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A4FD1-987D-4B40-8015-E1BB0ACB76ED}" type="datetimeFigureOut">
              <a:rPr lang="en-US"/>
              <a:pPr>
                <a:defRPr/>
              </a:pPr>
              <a:t>8/14/2021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8B6FC4-0FCF-4D84-A2F7-4ABCC2FF551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567256"/>
      </p:ext>
    </p:extLst>
  </p:cSld>
  <p:clrMapOvr>
    <a:masterClrMapping/>
  </p:clrMapOvr>
  <p:transition spd="med" advClick="0" advTm="7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C96AFC-0A58-4826-8584-C47A9C415522}" type="datetimeFigureOut">
              <a:rPr lang="en-US"/>
              <a:pPr>
                <a:defRPr/>
              </a:pPr>
              <a:t>8/14/2021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E364D-5D2D-4570-AB6A-37467B34F5E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219962"/>
      </p:ext>
    </p:extLst>
  </p:cSld>
  <p:clrMapOvr>
    <a:masterClrMapping/>
  </p:clrMapOvr>
  <p:transition spd="med" advClick="0" advTm="7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123D65-C6B4-45DD-B664-8736A3DB881A}" type="datetimeFigureOut">
              <a:rPr lang="en-US"/>
              <a:pPr>
                <a:defRPr/>
              </a:pPr>
              <a:t>8/14/2021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089B3-84F9-4778-8A09-6A88CDF5F84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890985"/>
      </p:ext>
    </p:extLst>
  </p:cSld>
  <p:clrMapOvr>
    <a:masterClrMapping/>
  </p:clrMapOvr>
  <p:transition spd="med" advClick="0" advTm="7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AF557-8D54-467E-B453-13AA22BDCEC4}" type="datetimeFigureOut">
              <a:rPr lang="en-US"/>
              <a:pPr>
                <a:defRPr/>
              </a:pPr>
              <a:t>8/14/2021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A9B95-EDE5-47C5-9CE9-6D6317A2023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63946"/>
      </p:ext>
    </p:extLst>
  </p:cSld>
  <p:clrMapOvr>
    <a:masterClrMapping/>
  </p:clrMapOvr>
  <p:transition spd="med" advClick="0" advTm="7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586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8EDB264-1B9B-41F3-A2FE-064BADD289C4}" type="datetimeFigureOut">
              <a:rPr lang="en-US"/>
              <a:pPr>
                <a:defRPr/>
              </a:pPr>
              <a:t>8/14/2021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865CF4C-CA3C-4EA6-9564-7736F4DEAED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7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slee3844.wav">
            <a:hlinkClick r:id="" action="ppaction://media"/>
          </p:cNvPr>
          <p:cNvPicPr>
            <a:picLocks noRot="1" noChangeAspect="1"/>
          </p:cNvPicPr>
          <p:nvPr>
            <a:wavAudioFile r:embed="rId1" name="sleepy shores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81000"/>
            <a:ext cx="222250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2052" name="Content Placeholder 4" descr="DPF_Front_Black_HRI.JPG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2053" name="Picture 5" descr="Picture177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066800"/>
            <a:ext cx="71628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 descr="2victo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5791200"/>
            <a:ext cx="685800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 descr="maestro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5334000"/>
            <a:ext cx="30480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2787341" y="1219200"/>
            <a:ext cx="3884397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1430"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00FF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itannic Bold" pitchFamily="34" charset="0"/>
                <a:cs typeface="+mn-cs"/>
              </a:rPr>
              <a:t>Vida marina</a:t>
            </a:r>
          </a:p>
        </p:txBody>
      </p:sp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48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smtClean="0"/>
          </a:p>
        </p:txBody>
      </p:sp>
      <p:pic>
        <p:nvPicPr>
          <p:cNvPr id="3076" name="Picture 5" descr="Picture1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81000"/>
            <a:ext cx="81534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4099" name="Content Placeholder 3" descr="Picture14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3400" y="304800"/>
            <a:ext cx="8077200" cy="61722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Content Placeholder 23" descr="Picture12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9600" y="457200"/>
            <a:ext cx="8001000" cy="59436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smtClean="0"/>
          </a:p>
        </p:txBody>
      </p:sp>
      <p:pic>
        <p:nvPicPr>
          <p:cNvPr id="6148" name="Picture 5" descr="Picture16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9475" y="304800"/>
            <a:ext cx="4845050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7171" name="Content Placeholder 3" descr="Picture12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304800"/>
            <a:ext cx="8305800" cy="63246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8195" name="Content Placeholder 3" descr="Picture12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304800"/>
            <a:ext cx="8305800" cy="63246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9219" name="Content Placeholder 3" descr="Picture11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304800"/>
            <a:ext cx="8229600" cy="62484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10243" name="Content Placeholder 3" descr="Picture13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304800"/>
            <a:ext cx="8305800" cy="63246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11267" name="Content Placeholder 3" descr="Picture12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304800"/>
            <a:ext cx="8229600" cy="62484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12291" name="Content Placeholder 3" descr="Picture13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304800"/>
            <a:ext cx="8229600" cy="63246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13315" name="Content Placeholder 3" descr="Picture15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304800"/>
            <a:ext cx="8229600" cy="62484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14339" name="Content Placeholder 3" descr="Picture15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304800"/>
            <a:ext cx="8229600" cy="61722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15363" name="Content Placeholder 3" descr="Picture17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3400" y="304800"/>
            <a:ext cx="8077200" cy="61722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16387" name="Content Placeholder 5" descr="Picture12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3400" y="381000"/>
            <a:ext cx="7924800" cy="62484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17411" name="Content Placeholder 3" descr="Picture17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5800" y="457200"/>
            <a:ext cx="7772400" cy="60198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18435" name="Content Placeholder 3" descr="Picture14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5800" y="457200"/>
            <a:ext cx="7772400" cy="61722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19459" name="Content Placeholder 3" descr="Picture16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9600" y="457200"/>
            <a:ext cx="7924800" cy="60198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20483" name="Content Placeholder 7" descr="Picture14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5800" y="457200"/>
            <a:ext cx="7772400" cy="60960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21507" name="Content Placeholder 3" descr="Picture16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609600"/>
            <a:ext cx="7391400" cy="57912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22531" name="Content Placeholder 3" descr="Picture16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609600"/>
            <a:ext cx="7543800" cy="57912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23555" name="Content Placeholder 3" descr="Picture17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4400" y="685800"/>
            <a:ext cx="7315200" cy="56388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24579" name="Content Placeholder 3" descr="Picture15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4400" y="609600"/>
            <a:ext cx="7391400" cy="57150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25603" name="Content Placeholder 3" descr="Picture15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4400" y="685800"/>
            <a:ext cx="7315200" cy="5715000"/>
          </a:xfrm>
        </p:spPr>
      </p:pic>
    </p:spTree>
  </p:cSld>
  <p:clrMapOvr>
    <a:masterClrMapping/>
  </p:clrMapOvr>
  <p:transition spd="med" advClick="0" advTm="6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26627" name="Content Placeholder 3" descr="Picture15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609600"/>
            <a:ext cx="7467600" cy="5791200"/>
          </a:xfrm>
        </p:spPr>
      </p:pic>
    </p:spTree>
  </p:cSld>
  <p:clrMapOvr>
    <a:masterClrMapping/>
  </p:clrMapOvr>
  <p:transition spd="med" advClick="0" advTm="6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27651" name="Content Placeholder 3" descr="Picture14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4400" y="914400"/>
            <a:ext cx="7239000" cy="5211763"/>
          </a:xfrm>
        </p:spPr>
      </p:pic>
    </p:spTree>
  </p:cSld>
  <p:clrMapOvr>
    <a:masterClrMapping/>
  </p:clrMapOvr>
  <p:transition spd="med" advClick="0" advTm="6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Content Placeholder 4" descr="DPF_Front_Black_HR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Content Placeholder 4" descr="Picture153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04900" y="1104900"/>
            <a:ext cx="6934200" cy="4648200"/>
          </a:xfrm>
        </p:spPr>
      </p:pic>
    </p:spTree>
  </p:cSld>
  <p:clrMapOvr>
    <a:masterClrMapping/>
  </p:clrMapOvr>
  <p:transition spd="med" advClick="0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da marin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Vida marina</Template>
  <TotalTime>1</TotalTime>
  <Words>18</Words>
  <Application>Microsoft Office PowerPoint</Application>
  <PresentationFormat>Presentación en pantalla (4:3)</PresentationFormat>
  <Paragraphs>3</Paragraphs>
  <Slides>28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Vida marina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2021-08-14T16:38:53Z</dcterms:created>
  <dcterms:modified xsi:type="dcterms:W3CDTF">2021-08-14T16:40:38Z</dcterms:modified>
</cp:coreProperties>
</file>