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308" r:id="rId7"/>
    <p:sldId id="278" r:id="rId8"/>
    <p:sldId id="270" r:id="rId9"/>
    <p:sldId id="271" r:id="rId10"/>
    <p:sldId id="279" r:id="rId11"/>
    <p:sldId id="272" r:id="rId12"/>
    <p:sldId id="283" r:id="rId13"/>
    <p:sldId id="273" r:id="rId14"/>
    <p:sldId id="284" r:id="rId15"/>
    <p:sldId id="280" r:id="rId16"/>
    <p:sldId id="287" r:id="rId17"/>
    <p:sldId id="285" r:id="rId18"/>
    <p:sldId id="286" r:id="rId19"/>
    <p:sldId id="290" r:id="rId20"/>
    <p:sldId id="291" r:id="rId21"/>
    <p:sldId id="292" r:id="rId22"/>
    <p:sldId id="293" r:id="rId23"/>
    <p:sldId id="326" r:id="rId24"/>
    <p:sldId id="296" r:id="rId25"/>
    <p:sldId id="302" r:id="rId26"/>
    <p:sldId id="303" r:id="rId27"/>
    <p:sldId id="294" r:id="rId28"/>
    <p:sldId id="297" r:id="rId29"/>
    <p:sldId id="301" r:id="rId30"/>
    <p:sldId id="305" r:id="rId31"/>
    <p:sldId id="306" r:id="rId32"/>
    <p:sldId id="299" r:id="rId33"/>
    <p:sldId id="300" r:id="rId34"/>
    <p:sldId id="307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324" r:id="rId51"/>
    <p:sldId id="325" r:id="rId52"/>
    <p:sldId id="327" r:id="rId53"/>
  </p:sldIdLst>
  <p:sldSz cx="9144000" cy="514826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4mHAtWZHSbw5o4MgqidYA==" hashData="DArSz6mqmynOKtyBRkYx1zbodS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276" y="-102"/>
      </p:cViewPr>
      <p:guideLst>
        <p:guide orient="horz" pos="162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3E958-95A2-4C89-A900-149EEFD97126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39E39-6086-4CFD-AB65-A55BFE4B28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36277-E8B7-46EE-A542-961455817A17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E6F71-F1A5-42F1-B158-0C73361CFE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4CAEF-2859-4604-8E8C-AC3404F734FE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1D5AC-7B47-4EB3-A610-17732ADA9C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5CF27-962A-4963-A134-A0A0FD4B7C3B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58893-5D32-4452-9895-445535B611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F5EAD-0DEF-47D9-9A61-1ED908CC8D21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6001F-F483-43B6-BA6E-7AD37455A8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866E3-C739-4BB6-8DF5-61D14EBCA8DF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22696-8765-4E96-A6AF-19D4EF9BA1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4D481-9897-4975-BD63-648A48A713CD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2BBC6-FB9F-4326-8BEB-34812A06B8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86F3-F033-4829-8B7E-2E24BE22379F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30CB7-900C-4FC9-A878-964555ACF7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B5E2D-0321-446F-81C4-3FDB07D0CCE3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3FCF5-CFD0-43C0-B046-8BBAFB8BFF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64E62-ABCF-4726-89D9-54AF36E67606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A4141-DABA-4E9F-8916-C08933BF0B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40D5C-1CA6-42BE-87FC-C0FCF4D70C38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1326B-FDC8-4C1F-96A3-69F7D421E3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DD0C49-4110-424B-8F86-621D47B7F5F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F0D715-DAFF-4253-B372-7206F1B87D91}" type="datetimeFigureOut">
              <a:rPr lang="es-ES"/>
              <a:pPr>
                <a:defRPr/>
              </a:pPr>
              <a:t>12/01/2015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4042EC-DC14-4234-A8DE-40DCF4C3D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169"/>
            <a:ext cx="8229600" cy="85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262"/>
            <a:ext cx="8229600" cy="339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8256"/>
            <a:ext cx="2895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C6A0D5-C6D8-446D-A20F-084BD6439EE8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49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825"/>
            <a:ext cx="6400800" cy="1314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/>
          </a:p>
        </p:txBody>
      </p:sp>
      <p:pic>
        <p:nvPicPr>
          <p:cNvPr id="2052" name="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  <p:sndAc>
      <p:stSnd loop="1">
        <p:snd r:embed="rId2" name="Eva Cassidy - Imag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8" y="0"/>
            <a:ext cx="912812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0"/>
            <a:ext cx="9144000" cy="51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4288"/>
            <a:ext cx="9105900" cy="511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8"/>
            <a:ext cx="9144000" cy="486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92519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92519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0825"/>
            <a:ext cx="9144000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6538"/>
            <a:ext cx="9144000" cy="538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4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86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3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"/>
            <a:ext cx="9144000" cy="5148263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407"/>
            <a:ext cx="8839200" cy="4919451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812"/>
            <a:ext cx="8534400" cy="469064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8885"/>
            <a:ext cx="304800" cy="228812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7422"/>
            <a:ext cx="3811588" cy="40995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8612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32175"/>
            <a:ext cx="2540000" cy="84851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49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6929"/>
          <a:ext cx="3200400" cy="115757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50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6929"/>
          <a:ext cx="3200400" cy="115582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826"/>
            <a:ext cx="7924800" cy="972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329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AJES_CON_UN_FOTÓGRAF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VIAJES_CON_UN_FOTÓGRAFO</Template>
  <TotalTime>0</TotalTime>
  <Words>60</Words>
  <Application>Microsoft Office PowerPoint</Application>
  <PresentationFormat>Personalizado</PresentationFormat>
  <Paragraphs>28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5" baseType="lpstr">
      <vt:lpstr>Arial</vt:lpstr>
      <vt:lpstr>Calibri</vt:lpstr>
      <vt:lpstr>VIAJES_CON_UN_FOTÓGRAFO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Enviado por JA. AMO</dc:description>
  <cp:lastModifiedBy/>
  <cp:revision>1</cp:revision>
  <dcterms:created xsi:type="dcterms:W3CDTF">2015-01-12T21:53:14Z</dcterms:created>
  <dcterms:modified xsi:type="dcterms:W3CDTF">2015-01-12T21:55:32Z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0008005c49000000000001024120</vt:lpwstr>
  </property>
</Properties>
</file>