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  <p:sldMasterId id="2147484042" r:id="rId2"/>
  </p:sldMasterIdLst>
  <p:sldIdLst>
    <p:sldId id="303" r:id="rId3"/>
    <p:sldId id="392" r:id="rId4"/>
    <p:sldId id="278" r:id="rId5"/>
    <p:sldId id="393" r:id="rId6"/>
    <p:sldId id="398" r:id="rId7"/>
    <p:sldId id="394" r:id="rId8"/>
    <p:sldId id="396" r:id="rId9"/>
    <p:sldId id="399" r:id="rId10"/>
    <p:sldId id="397" r:id="rId11"/>
    <p:sldId id="400" r:id="rId12"/>
    <p:sldId id="280" r:id="rId13"/>
    <p:sldId id="281" r:id="rId14"/>
    <p:sldId id="284" r:id="rId15"/>
    <p:sldId id="286" r:id="rId16"/>
    <p:sldId id="288" r:id="rId17"/>
    <p:sldId id="294" r:id="rId18"/>
    <p:sldId id="295" r:id="rId19"/>
    <p:sldId id="297" r:id="rId20"/>
    <p:sldId id="290" r:id="rId21"/>
    <p:sldId id="291" r:id="rId22"/>
    <p:sldId id="293" r:id="rId23"/>
    <p:sldId id="299" r:id="rId24"/>
    <p:sldId id="282" r:id="rId25"/>
    <p:sldId id="289" r:id="rId26"/>
    <p:sldId id="300" r:id="rId27"/>
    <p:sldId id="287" r:id="rId28"/>
    <p:sldId id="401" r:id="rId29"/>
    <p:sldId id="283" r:id="rId30"/>
    <p:sldId id="279" r:id="rId31"/>
    <p:sldId id="395" r:id="rId32"/>
    <p:sldId id="298" r:id="rId33"/>
    <p:sldId id="301" r:id="rId34"/>
    <p:sldId id="296" r:id="rId35"/>
    <p:sldId id="292" r:id="rId36"/>
    <p:sldId id="402" r:id="rId37"/>
    <p:sldId id="404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2wupreqfN5BllZEgqAMUA==" hashData="oPp5hWSC/jgs0jXKAcz/e7DXO6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6A2"/>
    <a:srgbClr val="B3A56B"/>
    <a:srgbClr val="009ED6"/>
    <a:srgbClr val="0088B8"/>
    <a:srgbClr val="1D68FF"/>
    <a:srgbClr val="004DE6"/>
    <a:srgbClr val="6C00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8726" autoAdjust="0"/>
    <p:restoredTop sz="90929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5" name="4 Rectángulo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6" name="5 Rectángulo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7" name="6 Rectángulo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1" name="10 Rectángulo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2" name="11 Rectángulo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3" name="12 Rectángulo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4" name="13 Rectángulo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15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6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7" name="2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00262A2-DB3F-414B-93AC-5028468E05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2660371"/>
      </p:ext>
    </p:extLst>
  </p:cSld>
  <p:clrMapOvr>
    <a:masterClrMapping/>
  </p:clrMapOvr>
  <p:transition spd="slow" advTm="8000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A07D1F6-278C-4639-BBA2-3B88E4A855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0531061"/>
      </p:ext>
    </p:extLst>
  </p:cSld>
  <p:clrMapOvr>
    <a:masterClrMapping/>
  </p:clrMapOvr>
  <p:transition spd="slow" advTm="8000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Forma libre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5" name="4 Forma libre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5 Forma libre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6 Forma libre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9" name="8 Forma libre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2" name="11 Forma libre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3" name="12 Forma libre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4" name="13 Forma libre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5" name="14 Forma libre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15 Forma libre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16 Forma libre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17 Forma libre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18 Rectángulo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0" name="19 Rectángulo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1" name="20 Rectángulo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21 Rectángulo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3" name="22 Rectángulo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4" name="23 Rectángulo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2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73AF749-2A3A-4E86-87F4-F1A61E60A6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469185"/>
      </p:ext>
    </p:extLst>
  </p:cSld>
  <p:clrMapOvr>
    <a:masterClrMapping/>
  </p:clrMapOvr>
  <p:transition spd="slow" advTm="8000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40CBD6F-51C6-4C1F-BB1E-4944012A11F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1914857"/>
      </p:ext>
    </p:extLst>
  </p:cSld>
  <p:clrMapOvr>
    <a:masterClrMapping/>
  </p:clrMapOvr>
  <p:transition spd="slow" advTm="8000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9" name="8 Rectángulo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0" name="9 Rectángulo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11 Rectángulo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3" name="12 Rectángulo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4" name="13 Rectángulo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5" name="14 Rectángulo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1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165198D-ED7C-4543-B437-A313ECCA29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1926624"/>
      </p:ext>
    </p:extLst>
  </p:cSld>
  <p:clrMapOvr>
    <a:masterClrMapping/>
  </p:clrMapOvr>
  <p:transition spd="slow" advTm="8000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4137F87-BEDF-4029-A905-D763B283940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4408762"/>
      </p:ext>
    </p:extLst>
  </p:cSld>
  <p:clrMapOvr>
    <a:masterClrMapping/>
  </p:clrMapOvr>
  <p:transition spd="slow" advTm="8000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BEF10C-57CC-4E44-B118-AA35359BF7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3964883"/>
      </p:ext>
    </p:extLst>
  </p:cSld>
  <p:clrMapOvr>
    <a:masterClrMapping/>
  </p:clrMapOvr>
  <p:transition spd="slow" advTm="8000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6D42952-27AB-4593-9407-99DC103AB13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5350888"/>
      </p:ext>
    </p:extLst>
  </p:cSld>
  <p:clrMapOvr>
    <a:masterClrMapping/>
  </p:clrMapOvr>
  <p:transition spd="slow" advTm="8000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cxnSp>
        <p:nvCxnSpPr>
          <p:cNvPr id="6" name="5 Conector recto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19 Grupo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7 Conector recto"/>
            <p:cNvCxnSpPr/>
            <p:nvPr/>
          </p:nvCxnSpPr>
          <p:spPr>
            <a:xfrm rot="16200000">
              <a:off x="6663593" y="1277107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8 Conector recto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9 Conector recto"/>
            <p:cNvCxnSpPr/>
            <p:nvPr/>
          </p:nvCxnSpPr>
          <p:spPr>
            <a:xfrm rot="5400000" flipH="1">
              <a:off x="6744513" y="12761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25 Grupo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11 Conector recto"/>
            <p:cNvCxnSpPr/>
            <p:nvPr/>
          </p:nvCxnSpPr>
          <p:spPr>
            <a:xfrm rot="16200000">
              <a:off x="6663593" y="1277107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12 Conector recto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13 Conector recto"/>
            <p:cNvCxnSpPr/>
            <p:nvPr/>
          </p:nvCxnSpPr>
          <p:spPr>
            <a:xfrm rot="5400000" flipH="1">
              <a:off x="6744513" y="12761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29 Grupo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15 Conector recto"/>
            <p:cNvCxnSpPr/>
            <p:nvPr/>
          </p:nvCxnSpPr>
          <p:spPr>
            <a:xfrm rot="16200000">
              <a:off x="6663592" y="12771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16 Conector recto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17 Conector recto"/>
            <p:cNvCxnSpPr/>
            <p:nvPr/>
          </p:nvCxnSpPr>
          <p:spPr>
            <a:xfrm rot="5400000" flipH="1">
              <a:off x="6744512" y="12761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1 Título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9" name="4 Marcador de fecha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0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1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BDDA2E0-DB94-4D29-9A44-9445493B74B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9451746"/>
      </p:ext>
    </p:extLst>
  </p:cSld>
  <p:clrMapOvr>
    <a:masterClrMapping/>
  </p:clrMapOvr>
  <p:transition spd="slow" advTm="8000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B504725-D029-4318-BC13-A1D36C207F0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6770103"/>
      </p:ext>
    </p:extLst>
  </p:cSld>
  <p:clrMapOvr>
    <a:masterClrMapping/>
  </p:clrMapOvr>
  <p:transition spd="slow" advTm="8000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FF6F756-19A1-4662-8A2B-D052E75186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5565017"/>
      </p:ext>
    </p:extLst>
  </p:cSld>
  <p:clrMapOvr>
    <a:masterClrMapping/>
  </p:clrMapOvr>
  <p:transition spd="slow" advTm="8000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91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9" name="8 Rectángulo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0" name="9 Rectángulo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1" name="10 Rectángulo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2" name="11 Rectángulo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5" name="14 Rectángulo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16" name="15 Rectángulo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17" name="16 Rectángulo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6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  <a:latin typeface="Times New Roman" charset="0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  <a:latin typeface="Times New Roman" charset="0"/>
              </a:defRPr>
            </a:lvl1pPr>
            <a:extLst/>
          </a:lstStyle>
          <a:p>
            <a:pPr>
              <a:defRPr/>
            </a:pPr>
            <a:endParaRPr lang="es-E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  <a:latin typeface="Times New Roman" charset="0"/>
              </a:defRPr>
            </a:lvl1pPr>
            <a:extLst/>
          </a:lstStyle>
          <a:p>
            <a:pPr>
              <a:defRPr/>
            </a:pPr>
            <a:fld id="{99A170EF-9D17-4262-A792-37949E5069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31" r:id="rId1"/>
    <p:sldLayoutId id="2147484032" r:id="rId2"/>
    <p:sldLayoutId id="2147484033" r:id="rId3"/>
    <p:sldLayoutId id="2147484034" r:id="rId4"/>
    <p:sldLayoutId id="2147484035" r:id="rId5"/>
    <p:sldLayoutId id="2147484036" r:id="rId6"/>
    <p:sldLayoutId id="2147484037" r:id="rId7"/>
    <p:sldLayoutId id="2147484038" r:id="rId8"/>
    <p:sldLayoutId id="2147484039" r:id="rId9"/>
    <p:sldLayoutId id="2147484040" r:id="rId10"/>
    <p:sldLayoutId id="2147484041" r:id="rId11"/>
  </p:sldLayoutIdLst>
  <p:transition spd="slow" advTm="8000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1" fontAlgn="base" hangingPunct="1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1" fontAlgn="base" hangingPunct="1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1" fontAlgn="base" hangingPunct="1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1.png"/><Relationship Id="rId10" Type="http://schemas.openxmlformats.org/officeDocument/2006/relationships/image" Target="../media/image4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sp>
        <p:nvSpPr>
          <p:cNvPr id="13315" name="12 Rectángulo"/>
          <p:cNvSpPr>
            <a:spLocks noChangeArrowheads="1"/>
          </p:cNvSpPr>
          <p:nvPr/>
        </p:nvSpPr>
        <p:spPr bwMode="auto">
          <a:xfrm>
            <a:off x="1" y="2143125"/>
            <a:ext cx="9144000" cy="106182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endParaRPr lang="es-ES" i="1" dirty="0">
              <a:solidFill>
                <a:srgbClr val="B3A56B"/>
              </a:solidFill>
              <a:cs typeface="Times New Roman" charset="0"/>
            </a:endParaRPr>
          </a:p>
          <a:p>
            <a:pPr algn="ctr"/>
            <a:r>
              <a:rPr lang="es-ES" sz="6000" i="1" dirty="0"/>
              <a:t>   </a:t>
            </a:r>
            <a:r>
              <a:rPr lang="es-ES" sz="6000" i="1" dirty="0" smtClean="0">
                <a:solidFill>
                  <a:srgbClr val="B3A56B"/>
                </a:solidFill>
              </a:rPr>
              <a:t>VELEROS</a:t>
            </a:r>
          </a:p>
          <a:p>
            <a:pPr algn="ctr"/>
            <a:r>
              <a:rPr lang="es-ES" i="1" dirty="0" smtClean="0">
                <a:solidFill>
                  <a:srgbClr val="B3A56B"/>
                </a:solidFill>
              </a:rPr>
              <a:t>Tema </a:t>
            </a:r>
            <a:r>
              <a:rPr lang="es-ES" i="1" dirty="0">
                <a:solidFill>
                  <a:srgbClr val="B3A56B"/>
                </a:solidFill>
              </a:rPr>
              <a:t>Musical : </a:t>
            </a:r>
            <a:r>
              <a:rPr lang="fr-FR" i="1" dirty="0">
                <a:solidFill>
                  <a:srgbClr val="B3A56B"/>
                </a:solidFill>
              </a:rPr>
              <a:t>Habaneras  de  Sevilla</a:t>
            </a:r>
            <a:endParaRPr lang="es-ES" i="1" dirty="0">
              <a:solidFill>
                <a:srgbClr val="B3A56B"/>
              </a:solidFill>
            </a:endParaRPr>
          </a:p>
          <a:p>
            <a:pPr algn="ctr"/>
            <a:r>
              <a:rPr lang="es-ES" i="1" dirty="0">
                <a:solidFill>
                  <a:srgbClr val="B3A56B"/>
                </a:solidFill>
              </a:rPr>
              <a:t>       </a:t>
            </a:r>
            <a:r>
              <a:rPr lang="es-ES" i="1" dirty="0" smtClean="0">
                <a:solidFill>
                  <a:srgbClr val="B3A56B"/>
                </a:solidFill>
              </a:rPr>
              <a:t> </a:t>
            </a:r>
            <a:r>
              <a:rPr lang="es-ES" i="1" dirty="0">
                <a:solidFill>
                  <a:srgbClr val="B3A56B"/>
                </a:solidFill>
              </a:rPr>
              <a:t>Intérprete: </a:t>
            </a:r>
            <a:r>
              <a:rPr lang="fr-FR" i="1" dirty="0">
                <a:solidFill>
                  <a:srgbClr val="B3A56B"/>
                </a:solidFill>
              </a:rPr>
              <a:t>Carlos  Cano </a:t>
            </a:r>
            <a:endParaRPr lang="es-ES" i="1" dirty="0">
              <a:solidFill>
                <a:srgbClr val="B3A56B"/>
              </a:solidFill>
            </a:endParaRPr>
          </a:p>
          <a:p>
            <a:pPr algn="ctr"/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endParaRPr lang="es-ES_tradnl" b="1" i="1" dirty="0">
              <a:solidFill>
                <a:srgbClr val="B3A56B"/>
              </a:solidFill>
            </a:endParaRPr>
          </a:p>
          <a:p>
            <a:r>
              <a:rPr lang="es-ES_tradnl" b="1" i="1" dirty="0">
                <a:solidFill>
                  <a:srgbClr val="B3A56B"/>
                </a:solidFill>
              </a:rPr>
              <a:t>                                                </a:t>
            </a:r>
            <a:endParaRPr lang="es-ES" b="1" i="1" dirty="0">
              <a:solidFill>
                <a:srgbClr val="B3A56B"/>
              </a:solidFill>
            </a:endParaRPr>
          </a:p>
          <a:p>
            <a:r>
              <a:rPr lang="es-ES_tradnl" i="1" dirty="0">
                <a:solidFill>
                  <a:srgbClr val="B3A56B"/>
                </a:solidFill>
              </a:rPr>
              <a:t>                                   </a:t>
            </a:r>
          </a:p>
          <a:p>
            <a:r>
              <a:rPr lang="es-ES_tradnl" i="1" dirty="0">
                <a:solidFill>
                  <a:srgbClr val="B3A56B"/>
                </a:solidFill>
              </a:rPr>
              <a:t>                                         </a:t>
            </a:r>
          </a:p>
          <a:p>
            <a:endParaRPr lang="es-ES_tradnl" i="1" dirty="0">
              <a:solidFill>
                <a:srgbClr val="B3A56B"/>
              </a:solidFill>
            </a:endParaRPr>
          </a:p>
          <a:p>
            <a:endParaRPr lang="es-ES_tradnl" i="1" dirty="0">
              <a:solidFill>
                <a:srgbClr val="B3A56B"/>
              </a:solidFill>
            </a:endParaRPr>
          </a:p>
          <a:p>
            <a:endParaRPr lang="es-ES_tradnl" i="1" dirty="0">
              <a:solidFill>
                <a:srgbClr val="B3A56B"/>
              </a:solidFill>
            </a:endParaRPr>
          </a:p>
          <a:p>
            <a:endParaRPr lang="es-ES_tradnl" i="1" dirty="0">
              <a:solidFill>
                <a:srgbClr val="B3A56B"/>
              </a:solidFill>
            </a:endParaRPr>
          </a:p>
          <a:p>
            <a:endParaRPr lang="es-ES_tradnl" i="1" dirty="0">
              <a:solidFill>
                <a:srgbClr val="B3A56B"/>
              </a:solidFill>
            </a:endParaRPr>
          </a:p>
          <a:p>
            <a:endParaRPr lang="es-ES_tradnl" i="1" dirty="0">
              <a:solidFill>
                <a:srgbClr val="B3A56B"/>
              </a:solidFill>
            </a:endParaRPr>
          </a:p>
          <a:p>
            <a:endParaRPr lang="es-ES_tradnl" i="1" dirty="0">
              <a:solidFill>
                <a:srgbClr val="B3A56B"/>
              </a:solidFill>
            </a:endParaRPr>
          </a:p>
          <a:p>
            <a:r>
              <a:rPr lang="es-ES_tradnl" i="1" dirty="0">
                <a:solidFill>
                  <a:srgbClr val="B3A56B"/>
                </a:solidFill>
              </a:rPr>
              <a:t>                                         </a:t>
            </a:r>
            <a:endParaRPr lang="es-ES" dirty="0">
              <a:solidFill>
                <a:srgbClr val="B3A56B"/>
              </a:solidFill>
            </a:endParaRPr>
          </a:p>
          <a:p>
            <a:r>
              <a:rPr lang="es-ES" b="1" i="1" dirty="0">
                <a:solidFill>
                  <a:srgbClr val="B3A56B"/>
                </a:solidFill>
                <a:cs typeface="Times New Roman" charset="0"/>
              </a:rPr>
              <a:t> </a:t>
            </a:r>
            <a:endParaRPr lang="es-ES" i="1" dirty="0">
              <a:solidFill>
                <a:srgbClr val="B3A56B"/>
              </a:solidFill>
              <a:cs typeface="Times New Roman" charset="0"/>
            </a:endParaRPr>
          </a:p>
          <a:p>
            <a:endParaRPr lang="es-ES" i="1" dirty="0">
              <a:solidFill>
                <a:srgbClr val="B3A56B"/>
              </a:solidFill>
              <a:cs typeface="Times New Roman" charset="0"/>
            </a:endParaRPr>
          </a:p>
          <a:p>
            <a:endParaRPr lang="es-ES" i="1" dirty="0">
              <a:solidFill>
                <a:srgbClr val="B3A56B"/>
              </a:solidFill>
              <a:cs typeface="Times New Roman" charset="0"/>
            </a:endParaRPr>
          </a:p>
          <a:p>
            <a:endParaRPr lang="es-ES" dirty="0">
              <a:solidFill>
                <a:srgbClr val="B3A56B"/>
              </a:solidFill>
              <a:cs typeface="Times New Roman" charset="0"/>
            </a:endParaRPr>
          </a:p>
        </p:txBody>
      </p:sp>
    </p:spTree>
  </p:cSld>
  <p:clrMapOvr>
    <a:masterClrMapping/>
  </p:clrMapOvr>
  <p:transition spd="slow" advTm="7000">
    <p:wipe dir="r"/>
    <p:sndAc>
      <p:stSnd>
        <p:snd r:embed="rId2" name="001-Carlos Cano - 12-Habaneras De Sevilla-5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14339" name="Picture 5" descr="H:\ZZZZ0-Las Marinas del pintor James Brereton\0caf01114c2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82650"/>
            <a:ext cx="7921625" cy="50927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15363" name="Picture 3" descr="H:\ZZZZ0-Las Marinas del pintor James Brereton\a3bdfa9c5a37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1425" y="585788"/>
            <a:ext cx="6659563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16387" name="Picture 14" descr="H:\ZZZZ0-Las Marinas del pintor James Brereton\57f1f904720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819150"/>
            <a:ext cx="7916863" cy="5218113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17411" name="Picture 9" descr="H:\ZZZZ0-Las Marinas del pintor James Brereton\3f420a9b61fe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300" y="585788"/>
            <a:ext cx="4087813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18435" name="Picture 13" descr="H:\ZZZZ0-Las Marinas del pintor James Brereton\9fac69e02180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779463"/>
            <a:ext cx="7916863" cy="529748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19459" name="Picture 11" descr="H:\ZZZZ0-Las Marinas del pintor James Brereton\5cdf52a5661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713" y="584200"/>
            <a:ext cx="7138987" cy="5688013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0483" name="Picture 3" descr="H:\ZZZZ0-Las Marinas del pintor James Brereton\1e8b609db9e2-1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484313"/>
            <a:ext cx="7916863" cy="388937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1507" name="Picture 10" descr="H:\ZZZZ0-Las Marinas del pintor James Brereton\04c92d9d6db9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838" y="585788"/>
            <a:ext cx="7680325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2531" name="Picture 7" descr="H:\ZZZZ0-Las Marinas del pintor James Brereton\0fc708b7e594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8350" y="585788"/>
            <a:ext cx="7605713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3555" name="Picture 11" descr="H:\ZZZZ0-Las Marinas del pintor James Brereton\958060df6ac9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85788"/>
            <a:ext cx="7572375" cy="56864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4579" name="Picture 10" descr="H:\ZZZZ0-Las Marinas del pintor James Brereton\9931d729039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47763"/>
            <a:ext cx="7920037" cy="456247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5603" name="Picture 7" descr="H:\ZZZZ0-Las Marinas del pintor James Brereton\6269d58f273f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25475"/>
            <a:ext cx="7262812" cy="5589588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6627" name="Picture 5" descr="H:\ZZZZ0-Las Marinas del pintor James Brereton\676bb5767352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463" y="585788"/>
            <a:ext cx="7075487" cy="56864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2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7651" name="Picture 3" descr="H:\ZZZZ0-Las Marinas del pintor James Brereton\de21ff28ef1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00088"/>
            <a:ext cx="7920037" cy="54578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8675" name="Picture 7" descr="H:\ZZZZ0-Las Marinas del pintor James Brereton\b8edb49ba7a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22325"/>
            <a:ext cx="7921625" cy="5211763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29699" name="Picture 6" descr="H:\ZZZZ0-Las Marinas del pintor James Brereton\b7ba5628822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013" y="585788"/>
            <a:ext cx="7418387" cy="56864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0723" name="Picture 4" descr="H:\ZZZZ0-Las Marinas del pintor James Brereton\a20efcf9d92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85788"/>
            <a:ext cx="7572375" cy="56864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1747" name="Picture 11" descr="H:\ZZZZ0-Las Marinas del pintor James Brereton\cdb90ab5a12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28675"/>
            <a:ext cx="7921625" cy="520065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2771" name="Picture 10" descr="H:\ZZZZ0-Las Marinas del pintor James Brereton\b22343805b6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250" y="585788"/>
            <a:ext cx="7175500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3795" name="Picture 8" descr="H:\ZZZZ0-Las Marinas del pintor James Brereton\b32c543eae6b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25" y="585788"/>
            <a:ext cx="7651750" cy="56864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79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4819" name="Picture 6" descr="H:\ZZZZ0-Las Marinas del pintor James Brereton\f476bb8bd54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" y="852488"/>
            <a:ext cx="7915275" cy="51530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2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5843" name="Picture 9" descr="H:\ZZZZ0-Las Marinas del pintor James Brereton\7811f94de442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906463"/>
            <a:ext cx="7920037" cy="504507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6867" name="Picture 12" descr="H:\ZZZZ0-Las Marinas del pintor James Brereton\ddb5f25741a0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782638"/>
            <a:ext cx="7918450" cy="52911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86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7891" name="Picture 5" descr="H:\ZZZZ0-Las Marinas del pintor James Brereton\f18b28714843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5075" y="584200"/>
            <a:ext cx="4133850" cy="56896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89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89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8915" name="Picture 4" descr="H:\ZZZZ0-Las Marinas del pintor James Brereton\0287cc3cefb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11213"/>
            <a:ext cx="7921625" cy="523557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91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39939" name="Picture 6" descr="H:\ZZZZ0-Las Marinas del pintor James Brereton\0f3b6cf16728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17538"/>
            <a:ext cx="7921625" cy="5622925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4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0963" name="Picture 8" descr="H:\ZZZZ0-Las Marinas del pintor James Brereton\6347aea6d1b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806450"/>
            <a:ext cx="7923213" cy="52451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1987" name="Picture 12" descr="H:\ZZZZ0-Las Marinas del pintor James Brereton\a2a4006243d5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88" y="584200"/>
            <a:ext cx="7081837" cy="56896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3011" name="Picture 12" descr="H:\ZZZZ0-Las Marinas del pintor James Brereton\8e034bb1b3c6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213" y="585788"/>
            <a:ext cx="4981575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4035" name="Picture 3" descr="H:\ZZZZ0-Las Marinas del pintor James Brereton\e1b069220d56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" y="585788"/>
            <a:ext cx="7842250" cy="5684837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5059" name="Picture 4" descr="H:\ZZZZ0-Las Marinas del pintor James Brereton\e38394a98b4d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723900"/>
            <a:ext cx="7920037" cy="54102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6083" name="Picture 5" descr="H:\ZZZZ0-Las Marinas del pintor James Brereton\a83b5e1a0022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584200"/>
            <a:ext cx="7127875" cy="56896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6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087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7107" name="Picture 9" descr="H:\ZZZZ0-Las Marinas del pintor James Brereton\b50292eca3bb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854075"/>
            <a:ext cx="7921625" cy="514985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108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9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0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11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wipe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>
          <a:xfrm flipH="1" flipV="1">
            <a:off x="-304800" y="-76200"/>
            <a:ext cx="76200" cy="762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R="0" eaLnBrk="1" hangingPunct="1">
              <a:defRPr/>
            </a:pPr>
            <a:endParaRPr lang="es-ES" sz="3600" cap="none" smtClean="0">
              <a:effectLst/>
            </a:endParaRPr>
          </a:p>
        </p:txBody>
      </p:sp>
      <p:pic>
        <p:nvPicPr>
          <p:cNvPr id="48131" name="Picture 6" descr="H:\ZZZZ0-Las Marinas del pintor James Brereton\4291ab35aae8-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585788"/>
            <a:ext cx="7127875" cy="5486400"/>
          </a:xfrm>
          <a:prstGeom prst="rect">
            <a:avLst/>
          </a:prstGeom>
          <a:noFill/>
          <a:ln w="57150" cmpd="thinThick">
            <a:solidFill>
              <a:srgbClr val="0036A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132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28813" cy="1909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3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4238" y="0"/>
            <a:ext cx="1909762" cy="192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4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29188"/>
            <a:ext cx="1909763" cy="1928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135" name="Picture 3" descr="H:\A00B-FASE-2- ADORNOS PARA PLANTILLAS-(05-Sep-2012)\$0-Adornos en Ángulo-NUEVOS-2\42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8" y="4948238"/>
            <a:ext cx="1928812" cy="190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571875" y="6286500"/>
            <a:ext cx="1785938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/>
            <a:r>
              <a:rPr lang="en-US" sz="1200" b="1" i="1">
                <a:solidFill>
                  <a:srgbClr val="B3A56B"/>
                </a:solidFill>
                <a:cs typeface="Times New Roman" charset="0"/>
              </a:rPr>
              <a:t>Paco  Rodríguez</a:t>
            </a:r>
          </a:p>
        </p:txBody>
      </p:sp>
    </p:spTree>
  </p:cSld>
  <p:clrMapOvr>
    <a:masterClrMapping/>
  </p:clrMapOvr>
  <p:transition spd="slow" advTm="15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oiliers .. 23 04 2013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Voiliers .. 23 04 2013</Template>
  <TotalTime>9</TotalTime>
  <Words>36</Words>
  <Application>Microsoft Office PowerPoint</Application>
  <PresentationFormat>Presentación en pantalla (4:3)</PresentationFormat>
  <Paragraphs>28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6" baseType="lpstr">
      <vt:lpstr>Times New Roman</vt:lpstr>
      <vt:lpstr>Arial</vt:lpstr>
      <vt:lpstr>Consolas</vt:lpstr>
      <vt:lpstr>Corbel</vt:lpstr>
      <vt:lpstr>Wingdings</vt:lpstr>
      <vt:lpstr>Wingdings 2</vt:lpstr>
      <vt:lpstr>Wingdings 3</vt:lpstr>
      <vt:lpstr>Calibri</vt:lpstr>
      <vt:lpstr>Voiliers .. 23 04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2021-12-11T15:17:28Z</dcterms:created>
  <dcterms:modified xsi:type="dcterms:W3CDTF">2021-12-11T15:27:02Z</dcterms:modified>
</cp:coreProperties>
</file>