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1" r:id="rId7"/>
    <p:sldId id="260" r:id="rId8"/>
    <p:sldId id="263" r:id="rId9"/>
    <p:sldId id="262" r:id="rId10"/>
    <p:sldId id="264" r:id="rId11"/>
    <p:sldId id="265" r:id="rId12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3E4WmB+nFufTaIKmVwjmw==" hashData="e6WagBvI3593OOZlgUvNQbbznz0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4995" autoAdjust="0"/>
    <p:restoredTop sz="94660"/>
  </p:normalViewPr>
  <p:slideViewPr>
    <p:cSldViewPr snapToObjects="1">
      <p:cViewPr>
        <p:scale>
          <a:sx n="64" d="100"/>
          <a:sy n="64" d="100"/>
        </p:scale>
        <p:origin x="-570" y="-3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12590-8873-42C8-A424-06DBA75CA1D9}" type="datetimeFigureOut">
              <a:rPr lang="nl-NL" smtClean="0"/>
              <a:t>22-1-2020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B325A-6F4A-4A27-A1C1-5965902FD86B}" type="slidenum">
              <a:rPr lang="nl-NL" smtClean="0"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23572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12590-8873-42C8-A424-06DBA75CA1D9}" type="datetimeFigureOut">
              <a:rPr lang="nl-NL" smtClean="0"/>
              <a:t>22-1-2020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B325A-6F4A-4A27-A1C1-5965902FD86B}" type="slidenum">
              <a:rPr lang="nl-NL" smtClean="0"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51456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12590-8873-42C8-A424-06DBA75CA1D9}" type="datetimeFigureOut">
              <a:rPr lang="nl-NL" smtClean="0"/>
              <a:t>22-1-2020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B325A-6F4A-4A27-A1C1-5965902FD86B}" type="slidenum">
              <a:rPr lang="nl-NL" smtClean="0"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4590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12590-8873-42C8-A424-06DBA75CA1D9}" type="datetimeFigureOut">
              <a:rPr lang="nl-NL" smtClean="0"/>
              <a:t>22-1-2020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B325A-6F4A-4A27-A1C1-5965902FD86B}" type="slidenum">
              <a:rPr lang="nl-NL" smtClean="0"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77484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12590-8873-42C8-A424-06DBA75CA1D9}" type="datetimeFigureOut">
              <a:rPr lang="nl-NL" smtClean="0"/>
              <a:t>22-1-2020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B325A-6F4A-4A27-A1C1-5965902FD86B}" type="slidenum">
              <a:rPr lang="nl-NL" smtClean="0"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51268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12590-8873-42C8-A424-06DBA75CA1D9}" type="datetimeFigureOut">
              <a:rPr lang="nl-NL" smtClean="0"/>
              <a:t>22-1-2020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B325A-6F4A-4A27-A1C1-5965902FD86B}" type="slidenum">
              <a:rPr lang="nl-NL" smtClean="0"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5491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12590-8873-42C8-A424-06DBA75CA1D9}" type="datetimeFigureOut">
              <a:rPr lang="nl-NL" smtClean="0"/>
              <a:t>22-1-2020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B325A-6F4A-4A27-A1C1-5965902FD86B}" type="slidenum">
              <a:rPr lang="nl-NL" smtClean="0"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5911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12590-8873-42C8-A424-06DBA75CA1D9}" type="datetimeFigureOut">
              <a:rPr lang="nl-NL" smtClean="0"/>
              <a:t>22-1-2020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B325A-6F4A-4A27-A1C1-5965902FD86B}" type="slidenum">
              <a:rPr lang="nl-NL" smtClean="0"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25526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12590-8873-42C8-A424-06DBA75CA1D9}" type="datetimeFigureOut">
              <a:rPr lang="nl-NL" smtClean="0"/>
              <a:t>22-1-2020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B325A-6F4A-4A27-A1C1-5965902FD86B}" type="slidenum">
              <a:rPr lang="nl-NL" smtClean="0"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2684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12590-8873-42C8-A424-06DBA75CA1D9}" type="datetimeFigureOut">
              <a:rPr lang="nl-NL" smtClean="0"/>
              <a:t>22-1-2020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B325A-6F4A-4A27-A1C1-5965902FD86B}" type="slidenum">
              <a:rPr lang="nl-NL" smtClean="0"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6259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12590-8873-42C8-A424-06DBA75CA1D9}" type="datetimeFigureOut">
              <a:rPr lang="nl-NL" smtClean="0"/>
              <a:t>22-1-2020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B325A-6F4A-4A27-A1C1-5965902FD86B}" type="slidenum">
              <a:rPr lang="nl-NL" smtClean="0"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59926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2345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B12590-8873-42C8-A424-06DBA75CA1D9}" type="datetimeFigureOut">
              <a:rPr lang="nl-NL" smtClean="0"/>
              <a:t>22-1-2020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2B325A-6F4A-4A27-A1C1-5965902FD86B}" type="slidenum">
              <a:rPr lang="nl-NL" smtClean="0"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61971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0000" advTm="7000">
        <p:wipe/>
      </p:transition>
    </mc:Choice>
    <mc:Fallback xmlns="">
      <p:transition spd="slow" advTm="7000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" y="0"/>
            <a:ext cx="12189811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5" y="0"/>
            <a:ext cx="12189811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Afbeelding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656692"/>
            <a:ext cx="4476750" cy="88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726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Tm="7000">
        <p:wipe/>
        <p:sndAc>
          <p:stSnd>
            <p:snd r:embed="rId2" name="B6 - Freddy Quinn - Seemann, deine Heimat ist das Meer.wav"/>
          </p:stSnd>
        </p:sndAc>
      </p:transition>
    </mc:Choice>
    <mc:Fallback xmlns="">
      <p:transition spd="slow" advTm="7000">
        <p:wipe/>
        <p:sndAc>
          <p:stSnd>
            <p:snd r:embed="rId5" name="B6 - Freddy Quinn - Seemann, deine Heimat ist das Me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Afbeelding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048" y="4077072"/>
            <a:ext cx="4476750" cy="88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950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0116" y="332656"/>
            <a:ext cx="4476750" cy="885825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2264" y="4905164"/>
            <a:ext cx="2676525" cy="145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14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 rotWithShape="1">
          <a:blip r:embed="rId2"/>
          <a:srcRect b="-35"/>
          <a:stretch/>
        </p:blipFill>
        <p:spPr>
          <a:xfrm>
            <a:off x="-48344" y="0"/>
            <a:ext cx="12288688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 rotWithShape="1">
          <a:blip r:embed="rId2"/>
          <a:srcRect b="-35"/>
          <a:stretch/>
        </p:blipFill>
        <p:spPr>
          <a:xfrm flipH="1">
            <a:off x="-48344" y="0"/>
            <a:ext cx="12288688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008" y="1376772"/>
            <a:ext cx="4476750" cy="88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91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Tm="7000">
        <p:wipe/>
      </p:transition>
    </mc:Choice>
    <mc:Fallback xmlns="">
      <p:transition advTm="7000"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33878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Afbeelding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2084" y="2559639"/>
            <a:ext cx="4476750" cy="88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634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" y="0"/>
            <a:ext cx="7058025" cy="40290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50205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3553" y="728700"/>
            <a:ext cx="4476750" cy="88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17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85796" cy="702000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385797" cy="7020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7203" y="620688"/>
            <a:ext cx="4476750" cy="88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231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teaux - Freddy Quinn - Zeeman .. 08 03 2018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Bateaux - Freddy Quinn - Zeeman .. 08 03 2018</Template>
  <TotalTime>3</TotalTime>
  <Words>16</Words>
  <Application>Microsoft Office PowerPoint</Application>
  <PresentationFormat>Personalizado</PresentationFormat>
  <Paragraphs>2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Bateaux - Freddy Quinn - Zeeman .. 08 03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2020-01-22T19:07:51Z</dcterms:created>
  <dcterms:modified xsi:type="dcterms:W3CDTF">2020-01-22T19:11:15Z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987296</vt:lpwstr>
  </property>
  <property fmtid="{D5CDD505-2E9C-101B-9397-08002B2CF9AE}" pid="3" name="NXPowerLiteSettings">
    <vt:lpwstr>F7200358026400</vt:lpwstr>
  </property>
  <property fmtid="{D5CDD505-2E9C-101B-9397-08002B2CF9AE}" pid="4" name="NXPowerLiteVersion">
    <vt:lpwstr>D7.0.6</vt:lpwstr>
  </property>
</Properties>
</file>