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0" r:id="rId3"/>
    <p:sldId id="276" r:id="rId4"/>
    <p:sldId id="291" r:id="rId5"/>
    <p:sldId id="301" r:id="rId6"/>
    <p:sldId id="302" r:id="rId7"/>
    <p:sldId id="270" r:id="rId8"/>
    <p:sldId id="303" r:id="rId9"/>
    <p:sldId id="274" r:id="rId10"/>
    <p:sldId id="256" r:id="rId11"/>
    <p:sldId id="263" r:id="rId12"/>
    <p:sldId id="264" r:id="rId13"/>
    <p:sldId id="269" r:id="rId14"/>
    <p:sldId id="286" r:id="rId15"/>
    <p:sldId id="278" r:id="rId16"/>
    <p:sldId id="260" r:id="rId17"/>
    <p:sldId id="281" r:id="rId18"/>
    <p:sldId id="268" r:id="rId19"/>
    <p:sldId id="262" r:id="rId20"/>
    <p:sldId id="277" r:id="rId21"/>
    <p:sldId id="283" r:id="rId22"/>
    <p:sldId id="285" r:id="rId23"/>
    <p:sldId id="279" r:id="rId24"/>
    <p:sldId id="284" r:id="rId25"/>
    <p:sldId id="261" r:id="rId26"/>
    <p:sldId id="258" r:id="rId27"/>
    <p:sldId id="257" r:id="rId28"/>
    <p:sldId id="273" r:id="rId29"/>
    <p:sldId id="287" r:id="rId30"/>
    <p:sldId id="272" r:id="rId31"/>
    <p:sldId id="288" r:id="rId32"/>
    <p:sldId id="280" r:id="rId33"/>
    <p:sldId id="266" r:id="rId34"/>
    <p:sldId id="271" r:id="rId35"/>
    <p:sldId id="267" r:id="rId36"/>
    <p:sldId id="265" r:id="rId37"/>
    <p:sldId id="259" r:id="rId38"/>
    <p:sldId id="282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4" r:id="rId49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S6979aAkSjkARbJ2z4urQ==" hashData="mgOhulN/giz+HTdlanAQ9Wr9j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 varScale="1">
        <p:scale>
          <a:sx n="42" d="100"/>
          <a:sy n="42" d="100"/>
        </p:scale>
        <p:origin x="-57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049AC-2112-407A-A375-1517D266F56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39627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52FC4-5BF6-4698-B5EC-41AAE06407E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22831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E3D2EB-3E5F-4488-A1A1-068390D11C7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8327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59270-5833-4715-803F-B7DCEEC1122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7572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4D766-9AB9-4216-94C3-8FF7204D8B4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90707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B1F87C-1B9C-47E6-A483-37DCD71B291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12057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ECBE7-5BBA-40FA-B9AB-D5A5A896905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0413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7C1BD-4F6C-494D-B2BF-C200821D80EC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0419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2950F-D0E0-4960-8877-C7DDFD8614F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5973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3BE0F-BD86-460E-A149-531B69F37AF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3904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8263DA-4F56-4E52-9D98-D9DCA2ADCDF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8338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783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fld id="{362649FE-AC90-49AC-806E-30F4A3DDF1D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Imagen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57188"/>
            <a:ext cx="9137650" cy="721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08552" y="620688"/>
            <a:ext cx="692689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6000" dirty="0" smtClean="0">
                <a:solidFill>
                  <a:srgbClr val="FF0000"/>
                </a:solidFill>
                <a:latin typeface="Showcard Gothic" pitchFamily="82" charset="0"/>
              </a:rPr>
              <a:t>Un viaje por mar</a:t>
            </a:r>
            <a:endParaRPr lang="es-ES" sz="6000" dirty="0">
              <a:solidFill>
                <a:srgbClr val="FF0000"/>
              </a:solidFill>
              <a:latin typeface="Showcard Gothic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ndAc>
          <p:stSnd loop="1">
            <p:snd r:embed="rId2" name="firtina.wav"/>
          </p:stSnd>
        </p:sndAc>
      </p:transition>
    </mc:Choice>
    <mc:Fallback>
      <p:transition spd="slow" advTm="5000">
        <p:sndAc>
          <p:stSnd loop="1">
            <p:snd r:embed="rId2" name="firtin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ilker\Desktop\işlem\2008 La merdéchainée\Slayt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6763"/>
            <a:ext cx="9144000" cy="609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Documents and Settings\ilker\Desktop\Slay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838200" y="685800"/>
            <a:ext cx="3200400" cy="1600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Imagen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untitled 2.bm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atlant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ilker\Desktop\işlem\2008 La merdéchainée\Slayt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06613"/>
            <a:ext cx="9144000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:\Documents and Settings\ilker\Desktop\Slay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C:\Documents and Settings\ilker\Desktop\Slayt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144000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C:\Documents and Settings\ilker\Desktop\Slay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C:\Documents and Settings\ilker\Desktop\Slayt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14431695p3161797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ilker\Desktop\işlem\Sunu11\Slayt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ilker\Desktop\işlem\2008 La merdéchainée\Slayt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ilker\Desktop\işlem\2008 La merdéchainée\Slayt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763"/>
            <a:ext cx="9144000" cy="659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ilker\Desktop\işlem\2008 La merdéchainée\Slayt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ilker\Desktop\işlem\2008 La merdéchainée\Slayt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ilker\Desktop\işlem\2008 La merdéchainée\Slayt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ilker\Desktop\işlem\2008 La merdéchainée\Slayt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ilker\Desktop\işlem\2008 La merdéchainée\Slayt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1175"/>
            <a:ext cx="9144000" cy="634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 descr="C:\Documents and Settings\ilker\Desktop\Slay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ilker\Desktop\işlem\2008 La merdéchainée\Slayt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ilker\Desktop\işlem\2008 La merdéchainée\Slayt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2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 descr="C:\Documents and Settings\ilker\Desktop\Slay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2200"/>
            <a:ext cx="9144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ilker\Desktop\işlem\2008 La merdéchainée\Slayt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57438"/>
            <a:ext cx="9144000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 descr="C:\Documents and Settings\ilker\Desktop\Slay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 descr="C:\Documents and Settings\ilker\Desktop\Slayt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ilker\Desktop\işlem\Sunu13\Slayt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ilker\Desktop\işlem\2008 La merdéchainée\Slayt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ilker\Desktop\işlem\2008 La merdéchainée\Slayt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4000" cy="6905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ilker\Desktop\işlem\2008 La merdéchainée\Slayt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ilker\Desktop\işlem\2008 La merdéchainée\Slayt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ilker\Desktop\işlem\2008 La merdéchainée\Slayt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ilker\Desktop\işlem\2008 La merdéchainée\Slayt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ilker\Desktop\işlem\2008 La merdéchainée\Slay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ilker\Desktop\işlem\2008 La merdéchainée\Slayt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ilker\Desktop\işlem\2008 La merdéchainée\Slayt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ilker\Desktop\işlem\2008 La merdéchainée\Slayt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4838"/>
            <a:ext cx="9144000" cy="625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3" descr="C:\Documents and Settings\ilker\Desktop\Slay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ilker\Desktop\işlem\2008 La merdéchainée\Slayt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ilker\Desktop\Slay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ilker\Desktop\işlem\2008 La merdéchainée\Slayt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010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C:\Documents and Settings\ilker\Desktop\Slay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ilker\Desktop\işlem\2008 La merdéchainée\Slayt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ilker\Desktop\işlem\2008 La merdéchainée\Slayt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7088"/>
            <a:ext cx="9144000" cy="603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C:\Documents and Settings\ilker\Desktop\Slay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ilker\Desktop\Slayt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WordArt 3"/>
          <p:cNvSpPr>
            <a:spLocks noChangeArrowheads="1" noChangeShapeType="1" noTextEdit="1"/>
          </p:cNvSpPr>
          <p:nvPr/>
        </p:nvSpPr>
        <p:spPr bwMode="auto">
          <a:xfrm>
            <a:off x="1066800" y="685800"/>
            <a:ext cx="11430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Imagen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Imagen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Imagen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Imagen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Imagen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Imagen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Imagen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Imagen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Imagen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" y="2967335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8000" b="1" spc="50" dirty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FIN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tour en mer - R. Cl .. 05 08 2010">
  <a:themeElements>
    <a:clrScheme name="Varsayılan Tasarım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arsayılan Tasarım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 tour en mer - R. Cl .. 05 08 2010</Template>
  <TotalTime>7</TotalTime>
  <Words>23</Words>
  <Application>Microsoft Office PowerPoint</Application>
  <PresentationFormat>Presentación en pantalla (4:3)</PresentationFormat>
  <Paragraphs>6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2" baseType="lpstr">
      <vt:lpstr>Times New Roman</vt:lpstr>
      <vt:lpstr>Arial</vt:lpstr>
      <vt:lpstr>Calibri</vt:lpstr>
      <vt:lpstr>Un tour en mer - R. Cl .. 05 08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2020-10-26T09:07:28Z</dcterms:created>
  <dcterms:modified xsi:type="dcterms:W3CDTF">2020-10-26T09:15:11Z</dcterms:modified>
</cp:coreProperties>
</file>