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64" r:id="rId5"/>
    <p:sldId id="258" r:id="rId6"/>
    <p:sldId id="259" r:id="rId7"/>
    <p:sldId id="260" r:id="rId8"/>
    <p:sldId id="265" r:id="rId9"/>
    <p:sldId id="261" r:id="rId10"/>
    <p:sldId id="266" r:id="rId11"/>
    <p:sldId id="263" r:id="rId12"/>
    <p:sldId id="267" r:id="rId13"/>
  </p:sldIdLst>
  <p:sldSz cx="9144000" cy="6858000" type="screen4x3"/>
  <p:notesSz cx="6858000" cy="9144000"/>
  <p:defaultTextStyle>
    <a:defPPr>
      <a:defRPr lang="pt-BR"/>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WqY8NyheJ4mFkkUCk24IMg==" hashData="HrhuybnTQEmqlz923L6dKvS6Pe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FF3300"/>
    <a:srgbClr val="FF0066"/>
    <a:srgbClr val="0066FF"/>
    <a:srgbClr val="000000"/>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09" autoAdjust="0"/>
  </p:normalViewPr>
  <p:slideViewPr>
    <p:cSldViewPr>
      <p:cViewPr varScale="1">
        <p:scale>
          <a:sx n="74" d="100"/>
          <a:sy n="74" d="100"/>
        </p:scale>
        <p:origin x="-87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1D0CD6FA-024E-4A29-A210-C1D3AD56C143}" type="slidenum">
              <a:rPr lang="pt-BR"/>
              <a:pPr>
                <a:defRPr/>
              </a:pPr>
              <a:t>‹Nº›</a:t>
            </a:fld>
            <a:endParaRPr lang="pt-BR"/>
          </a:p>
        </p:txBody>
      </p:sp>
    </p:spTree>
    <p:extLst>
      <p:ext uri="{BB962C8B-B14F-4D97-AF65-F5344CB8AC3E}">
        <p14:creationId xmlns:p14="http://schemas.microsoft.com/office/powerpoint/2010/main" val="140949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0E8B716-C2E5-491C-8A8C-664530305018}" type="slidenum">
              <a:rPr lang="pt-BR"/>
              <a:pPr>
                <a:defRPr/>
              </a:pPr>
              <a:t>‹Nº›</a:t>
            </a:fld>
            <a:endParaRPr lang="pt-BR"/>
          </a:p>
        </p:txBody>
      </p:sp>
    </p:spTree>
    <p:extLst>
      <p:ext uri="{BB962C8B-B14F-4D97-AF65-F5344CB8AC3E}">
        <p14:creationId xmlns:p14="http://schemas.microsoft.com/office/powerpoint/2010/main" val="3083067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B127D073-C074-4A99-83EB-164A8A7B69A9}" type="slidenum">
              <a:rPr lang="pt-BR"/>
              <a:pPr>
                <a:defRPr/>
              </a:pPr>
              <a:t>‹Nº›</a:t>
            </a:fld>
            <a:endParaRPr lang="pt-BR"/>
          </a:p>
        </p:txBody>
      </p:sp>
    </p:spTree>
    <p:extLst>
      <p:ext uri="{BB962C8B-B14F-4D97-AF65-F5344CB8AC3E}">
        <p14:creationId xmlns:p14="http://schemas.microsoft.com/office/powerpoint/2010/main" val="217783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C1E7EF9F-8BDA-421E-90A6-60E55CE529DE}" type="slidenum">
              <a:rPr lang="pt-BR"/>
              <a:pPr>
                <a:defRPr/>
              </a:pPr>
              <a:t>‹Nº›</a:t>
            </a:fld>
            <a:endParaRPr lang="pt-BR"/>
          </a:p>
        </p:txBody>
      </p:sp>
    </p:spTree>
    <p:extLst>
      <p:ext uri="{BB962C8B-B14F-4D97-AF65-F5344CB8AC3E}">
        <p14:creationId xmlns:p14="http://schemas.microsoft.com/office/powerpoint/2010/main" val="1944670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CE7D24E0-AF33-4EA4-B65A-CF2C2B7B5A96}" type="slidenum">
              <a:rPr lang="pt-BR"/>
              <a:pPr>
                <a:defRPr/>
              </a:pPr>
              <a:t>‹Nº›</a:t>
            </a:fld>
            <a:endParaRPr lang="pt-BR"/>
          </a:p>
        </p:txBody>
      </p:sp>
    </p:spTree>
    <p:extLst>
      <p:ext uri="{BB962C8B-B14F-4D97-AF65-F5344CB8AC3E}">
        <p14:creationId xmlns:p14="http://schemas.microsoft.com/office/powerpoint/2010/main" val="340631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999E8088-7A15-46C7-8D18-4BDF1BFCBCD8}" type="slidenum">
              <a:rPr lang="pt-BR"/>
              <a:pPr>
                <a:defRPr/>
              </a:pPr>
              <a:t>‹Nº›</a:t>
            </a:fld>
            <a:endParaRPr lang="pt-BR"/>
          </a:p>
        </p:txBody>
      </p:sp>
    </p:spTree>
    <p:extLst>
      <p:ext uri="{BB962C8B-B14F-4D97-AF65-F5344CB8AC3E}">
        <p14:creationId xmlns:p14="http://schemas.microsoft.com/office/powerpoint/2010/main" val="796832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A9887A35-5113-4F93-8540-A916B455E9B6}" type="slidenum">
              <a:rPr lang="pt-BR"/>
              <a:pPr>
                <a:defRPr/>
              </a:pPr>
              <a:t>‹Nº›</a:t>
            </a:fld>
            <a:endParaRPr lang="pt-BR"/>
          </a:p>
        </p:txBody>
      </p:sp>
    </p:spTree>
    <p:extLst>
      <p:ext uri="{BB962C8B-B14F-4D97-AF65-F5344CB8AC3E}">
        <p14:creationId xmlns:p14="http://schemas.microsoft.com/office/powerpoint/2010/main" val="1628775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6AF2EF1E-363A-4065-B0F9-AA31FE1E0A63}" type="slidenum">
              <a:rPr lang="pt-BR"/>
              <a:pPr>
                <a:defRPr/>
              </a:pPr>
              <a:t>‹Nº›</a:t>
            </a:fld>
            <a:endParaRPr lang="pt-BR"/>
          </a:p>
        </p:txBody>
      </p:sp>
    </p:spTree>
    <p:extLst>
      <p:ext uri="{BB962C8B-B14F-4D97-AF65-F5344CB8AC3E}">
        <p14:creationId xmlns:p14="http://schemas.microsoft.com/office/powerpoint/2010/main" val="3971933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D5C37679-B208-446E-9C4E-E85C55B269B9}" type="slidenum">
              <a:rPr lang="pt-BR"/>
              <a:pPr>
                <a:defRPr/>
              </a:pPr>
              <a:t>‹Nº›</a:t>
            </a:fld>
            <a:endParaRPr lang="pt-BR"/>
          </a:p>
        </p:txBody>
      </p:sp>
    </p:spTree>
    <p:extLst>
      <p:ext uri="{BB962C8B-B14F-4D97-AF65-F5344CB8AC3E}">
        <p14:creationId xmlns:p14="http://schemas.microsoft.com/office/powerpoint/2010/main" val="2946713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04C5458-F469-49DF-8C7F-1735AB589B47}" type="slidenum">
              <a:rPr lang="pt-BR"/>
              <a:pPr>
                <a:defRPr/>
              </a:pPr>
              <a:t>‹Nº›</a:t>
            </a:fld>
            <a:endParaRPr lang="pt-BR"/>
          </a:p>
        </p:txBody>
      </p:sp>
    </p:spTree>
    <p:extLst>
      <p:ext uri="{BB962C8B-B14F-4D97-AF65-F5344CB8AC3E}">
        <p14:creationId xmlns:p14="http://schemas.microsoft.com/office/powerpoint/2010/main" val="812987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D0841902-DC58-4ABC-AAB8-85DB7EC20D79}" type="slidenum">
              <a:rPr lang="pt-BR"/>
              <a:pPr>
                <a:defRPr/>
              </a:pPr>
              <a:t>‹Nº›</a:t>
            </a:fld>
            <a:endParaRPr lang="pt-BR"/>
          </a:p>
        </p:txBody>
      </p:sp>
    </p:spTree>
    <p:extLst>
      <p:ext uri="{BB962C8B-B14F-4D97-AF65-F5344CB8AC3E}">
        <p14:creationId xmlns:p14="http://schemas.microsoft.com/office/powerpoint/2010/main" val="3446764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699202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BE0924A-6E15-4ACB-94BA-0F20A06C516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file:///C:\Meus%20Downloads\forgump.mid"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1979712" y="476672"/>
            <a:ext cx="4923656" cy="2200840"/>
          </a:xfrm>
          <a:prstGeom prst="rect">
            <a:avLst/>
          </a:prstGeom>
        </p:spPr>
        <p:txBody>
          <a:bodyPr wrap="none" fromWordArt="1">
            <a:prstTxWarp prst="textDoubleWave1">
              <a:avLst>
                <a:gd name="adj1" fmla="val 6500"/>
                <a:gd name="adj2" fmla="val 0"/>
              </a:avLst>
            </a:prstTxWarp>
          </a:bodyPr>
          <a:lstStyle/>
          <a:p>
            <a:pPr algn="ctr"/>
            <a:r>
              <a:rPr lang="es-ES" sz="5400" kern="10" spc="-540" dirty="0" smtClean="0">
                <a:ln w="12700">
                  <a:solidFill>
                    <a:srgbClr val="000099"/>
                  </a:solidFill>
                  <a:round/>
                  <a:headEnd/>
                  <a:tailEnd/>
                </a:ln>
                <a:solidFill>
                  <a:srgbClr val="33CCFF"/>
                </a:solidFill>
                <a:effectLst>
                  <a:outerShdw dist="125724" dir="18900000" algn="ctr" rotWithShape="0">
                    <a:srgbClr val="000099"/>
                  </a:outerShdw>
                </a:effectLst>
                <a:latin typeface="Impact"/>
              </a:rPr>
              <a:t>U  n     t  i  b  u  r  ó  n </a:t>
            </a:r>
          </a:p>
          <a:p>
            <a:pPr algn="ctr"/>
            <a:r>
              <a:rPr lang="es-ES" sz="5400" kern="10" spc="-540" dirty="0" smtClean="0">
                <a:ln w="12700">
                  <a:solidFill>
                    <a:srgbClr val="000099"/>
                  </a:solidFill>
                  <a:round/>
                  <a:headEnd/>
                  <a:tailEnd/>
                </a:ln>
                <a:solidFill>
                  <a:srgbClr val="33CCFF"/>
                </a:solidFill>
                <a:effectLst>
                  <a:outerShdw dist="125724" dir="18900000" algn="ctr" rotWithShape="0">
                    <a:srgbClr val="000099"/>
                  </a:outerShdw>
                </a:effectLst>
                <a:latin typeface="Impact"/>
              </a:rPr>
              <a:t>A  g  r  a  d  e  c  i  d  o</a:t>
            </a:r>
            <a:endParaRPr lang="es-ES" sz="5400" kern="10" spc="-540" dirty="0">
              <a:ln w="12700">
                <a:solidFill>
                  <a:srgbClr val="000099"/>
                </a:solidFill>
                <a:round/>
                <a:headEnd/>
                <a:tailEnd/>
              </a:ln>
              <a:solidFill>
                <a:srgbClr val="33CCFF"/>
              </a:solidFill>
              <a:effectLst>
                <a:outerShdw dist="125724" dir="18900000" algn="ctr" rotWithShape="0">
                  <a:srgbClr val="000099"/>
                </a:outerShdw>
              </a:effectLst>
              <a:latin typeface="Impact"/>
            </a:endParaRPr>
          </a:p>
        </p:txBody>
      </p:sp>
      <p:pic>
        <p:nvPicPr>
          <p:cNvPr id="3075" name="forgump.mid">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685800"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307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dissolve">
                                      <p:cBhvr>
                                        <p:cTn id="11"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35">
                <p:cTn id="12" fill="hold" display="0">
                  <p:stCondLst>
                    <p:cond delay="indefinite"/>
                  </p:stCondLst>
                  <p:endCondLst>
                    <p:cond evt="onPrev" delay="0">
                      <p:tgtEl>
                        <p:sldTgt/>
                      </p:tgtEl>
                    </p:cond>
                    <p:cond evt="onStopAudio" delay="0">
                      <p:tgtEl>
                        <p:sldTgt/>
                      </p:tgtEl>
                    </p:cond>
                  </p:endCondLst>
                </p:cTn>
                <p:tgtEl>
                  <p:spTgt spid="3075"/>
                </p:tgtEl>
              </p:cMediaNode>
            </p:audio>
          </p:childTnLst>
        </p:cTn>
      </p:par>
    </p:tnLst>
    <p:bldLst>
      <p:bldP spid="307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784609" y="620688"/>
            <a:ext cx="7391400" cy="4539704"/>
          </a:xfrm>
          <a:prstGeom prst="rect">
            <a:avLst/>
          </a:prstGeom>
          <a:solidFill>
            <a:srgbClr val="00B0F0">
              <a:alpha val="31000"/>
            </a:srgbClr>
          </a:solidFill>
          <a:ln w="9525">
            <a:noFill/>
            <a:miter lim="800000"/>
            <a:headEnd/>
            <a:tailEnd/>
          </a:ln>
          <a:effectLst/>
        </p:spPr>
        <p:txBody>
          <a:bodyPr>
            <a:spAutoFit/>
          </a:bodyPr>
          <a:lstStyle/>
          <a:p>
            <a:pPr algn="ctr">
              <a:spcBef>
                <a:spcPct val="50000"/>
              </a:spcBef>
              <a:defRPr/>
            </a:pPr>
            <a:r>
              <a:rPr lang="es-ES" sz="2800" b="1" dirty="0" smtClean="0">
                <a:solidFill>
                  <a:schemeClr val="accent2"/>
                </a:solidFill>
                <a:effectLst>
                  <a:outerShdw blurRad="38100" dist="38100" dir="2700000" algn="tl">
                    <a:srgbClr val="000000">
                      <a:alpha val="43137"/>
                    </a:srgbClr>
                  </a:outerShdw>
                </a:effectLst>
              </a:rPr>
              <a:t>HISTORIA </a:t>
            </a:r>
            <a:r>
              <a:rPr lang="es-ES" sz="2800" b="1" dirty="0">
                <a:solidFill>
                  <a:schemeClr val="accent2"/>
                </a:solidFill>
                <a:effectLst>
                  <a:outerShdw blurRad="38100" dist="38100" dir="2700000" algn="tl">
                    <a:srgbClr val="000000">
                      <a:alpha val="43137"/>
                    </a:srgbClr>
                  </a:outerShdw>
                </a:effectLst>
              </a:rPr>
              <a:t>DE </a:t>
            </a:r>
            <a:r>
              <a:rPr lang="es-ES" sz="2800" b="1" dirty="0" smtClean="0">
                <a:solidFill>
                  <a:schemeClr val="accent2"/>
                </a:solidFill>
                <a:effectLst>
                  <a:outerShdw blurRad="38100" dist="38100" dir="2700000" algn="tl">
                    <a:srgbClr val="000000">
                      <a:alpha val="43137"/>
                    </a:srgbClr>
                  </a:outerShdw>
                </a:effectLst>
              </a:rPr>
              <a:t>AMOR </a:t>
            </a:r>
          </a:p>
          <a:p>
            <a:pPr algn="ctr">
              <a:spcBef>
                <a:spcPct val="50000"/>
              </a:spcBef>
              <a:defRPr/>
            </a:pPr>
            <a:r>
              <a:rPr lang="es-ES" sz="1800" b="1" dirty="0" smtClean="0">
                <a:solidFill>
                  <a:schemeClr val="accent2"/>
                </a:solidFill>
                <a:effectLst>
                  <a:outerShdw blurRad="38100" dist="38100" dir="2700000" algn="tl">
                    <a:srgbClr val="000000">
                      <a:alpha val="43137"/>
                    </a:srgbClr>
                  </a:outerShdw>
                </a:effectLst>
              </a:rPr>
              <a:t>La </a:t>
            </a:r>
            <a:r>
              <a:rPr lang="es-ES" sz="1800" b="1" dirty="0">
                <a:solidFill>
                  <a:schemeClr val="accent2"/>
                </a:solidFill>
                <a:effectLst>
                  <a:outerShdw blurRad="38100" dist="38100" dir="2700000" algn="tl">
                    <a:srgbClr val="000000">
                      <a:alpha val="43137"/>
                    </a:srgbClr>
                  </a:outerShdw>
                </a:effectLst>
              </a:rPr>
              <a:t>revista francesa “Le magazine des </a:t>
            </a:r>
            <a:r>
              <a:rPr lang="es-ES" sz="1800" b="1" dirty="0" err="1">
                <a:solidFill>
                  <a:schemeClr val="accent2"/>
                </a:solidFill>
                <a:effectLst>
                  <a:outerShdw blurRad="38100" dist="38100" dir="2700000" algn="tl">
                    <a:srgbClr val="000000">
                      <a:alpha val="43137"/>
                    </a:srgbClr>
                  </a:outerShdw>
                </a:effectLst>
              </a:rPr>
              <a:t>voyages</a:t>
            </a:r>
            <a:r>
              <a:rPr lang="es-ES" sz="1800" b="1" dirty="0">
                <a:solidFill>
                  <a:schemeClr val="accent2"/>
                </a:solidFill>
                <a:effectLst>
                  <a:outerShdw blurRad="38100" dist="38100" dir="2700000" algn="tl">
                    <a:srgbClr val="000000">
                      <a:alpha val="43137"/>
                    </a:srgbClr>
                  </a:outerShdw>
                </a:effectLst>
              </a:rPr>
              <a:t> de </a:t>
            </a:r>
            <a:r>
              <a:rPr lang="es-ES" sz="1800" b="1" dirty="0" err="1">
                <a:solidFill>
                  <a:schemeClr val="accent2"/>
                </a:solidFill>
                <a:effectLst>
                  <a:outerShdw blurRad="38100" dist="38100" dir="2700000" algn="tl">
                    <a:srgbClr val="000000">
                      <a:alpha val="43137"/>
                    </a:srgbClr>
                  </a:outerShdw>
                </a:effectLst>
              </a:rPr>
              <a:t>pêche</a:t>
            </a:r>
            <a:r>
              <a:rPr lang="es-ES" sz="1800" b="1" dirty="0">
                <a:solidFill>
                  <a:schemeClr val="accent2"/>
                </a:solidFill>
                <a:effectLst>
                  <a:outerShdw blurRad="38100" dist="38100" dir="2700000" algn="tl">
                    <a:srgbClr val="000000">
                      <a:alpha val="43137"/>
                    </a:srgbClr>
                  </a:outerShdw>
                </a:effectLst>
              </a:rPr>
              <a:t>” en su 56° edición, reportó esta increíble </a:t>
            </a:r>
            <a:r>
              <a:rPr lang="es-ES" sz="1800" b="1" dirty="0" err="1">
                <a:solidFill>
                  <a:schemeClr val="accent2"/>
                </a:solidFill>
                <a:effectLst>
                  <a:outerShdw blurRad="38100" dist="38100" dir="2700000" algn="tl">
                    <a:srgbClr val="000000">
                      <a:alpha val="43137"/>
                    </a:srgbClr>
                  </a:outerShdw>
                </a:effectLst>
              </a:rPr>
              <a:t>historia.Arnold</a:t>
            </a:r>
            <a:r>
              <a:rPr lang="es-ES" sz="1800" b="1" dirty="0">
                <a:solidFill>
                  <a:schemeClr val="accent2"/>
                </a:solidFill>
                <a:effectLst>
                  <a:outerShdw blurRad="38100" dist="38100" dir="2700000" algn="tl">
                    <a:srgbClr val="000000">
                      <a:alpha val="43137"/>
                    </a:srgbClr>
                  </a:outerShdw>
                </a:effectLst>
              </a:rPr>
              <a:t> Pointer, un pescador profesional del sur de Australia, una vez liberó a una hembra de tiburón blanco atrapada en sus redes: estaba condenada a una muerte segura. El pescador ahora se encuentra con un nuevo problema: “Han pasado 2 años y el tiburón no me deja ni un solo suela nada más tomar mi bote. Ella me sigue a donde quiera que vaya y su presencia espanta a todos los peces. Ya no sé qué hacer.” No es fácil deshacerse de un pez de 17 pies de largo, sobre todo porque es una especie protegida (el tiburón blanco). Sin embargo, a lo largo de los años se ha desarrollado un afecto mutuo entre el Sr. Pointer y “</a:t>
            </a:r>
            <a:r>
              <a:rPr lang="es-ES" sz="1800" b="1" dirty="0" err="1">
                <a:solidFill>
                  <a:schemeClr val="accent2"/>
                </a:solidFill>
                <a:effectLst>
                  <a:outerShdw blurRad="38100" dist="38100" dir="2700000" algn="tl">
                    <a:srgbClr val="000000">
                      <a:alpha val="43137"/>
                    </a:srgbClr>
                  </a:outerShdw>
                </a:effectLst>
              </a:rPr>
              <a:t>Cindy”.“Tan</a:t>
            </a:r>
            <a:r>
              <a:rPr lang="es-ES" sz="1800" b="1" dirty="0">
                <a:solidFill>
                  <a:schemeClr val="accent2"/>
                </a:solidFill>
                <a:effectLst>
                  <a:outerShdw blurRad="38100" dist="38100" dir="2700000" algn="tl">
                    <a:srgbClr val="000000">
                      <a:alpha val="43137"/>
                    </a:srgbClr>
                  </a:outerShdw>
                </a:effectLst>
              </a:rPr>
              <a:t> pronto como detengo el bote, Cindy viene hacia mí, se da la vuelta y se deja acariciar en el estómago y el cuello. Ella gime, pone los ojos en blanco y mueve las aletas, acariciando suavemente el agua...»¡¡¡EXTRAÑO!!!</a:t>
            </a:r>
            <a:r>
              <a:rPr lang="pt-BR" sz="1800" b="1" dirty="0" smtClean="0">
                <a:solidFill>
                  <a:schemeClr val="accent2"/>
                </a:solidFill>
                <a:effectLst>
                  <a:outerShdw blurRad="38100" dist="38100" dir="2700000" algn="tl">
                    <a:srgbClr val="000000">
                      <a:alpha val="43137"/>
                    </a:srgbClr>
                  </a:outerShdw>
                </a:effectLst>
              </a:rPr>
              <a:t>LOVE  STORY</a:t>
            </a:r>
            <a:endParaRPr lang="pt-BR" sz="1800" b="1" dirty="0">
              <a:solidFill>
                <a:schemeClr val="accent2"/>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127125" y="5451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p>
        </p:txBody>
      </p:sp>
      <p:sp>
        <p:nvSpPr>
          <p:cNvPr id="7171" name="Text Box 3"/>
          <p:cNvSpPr txBox="1">
            <a:spLocks noChangeArrowheads="1"/>
          </p:cNvSpPr>
          <p:nvPr/>
        </p:nvSpPr>
        <p:spPr bwMode="auto">
          <a:xfrm>
            <a:off x="1190056" y="5973763"/>
            <a:ext cx="6755952" cy="584775"/>
          </a:xfrm>
          <a:prstGeom prst="rect">
            <a:avLst/>
          </a:prstGeom>
          <a:noFill/>
          <a:ln w="9525">
            <a:noFill/>
            <a:miter lim="800000"/>
            <a:headEnd/>
            <a:tailEnd/>
          </a:ln>
          <a:effectLst/>
        </p:spPr>
        <p:txBody>
          <a:bodyPr wrap="none">
            <a:spAutoFit/>
          </a:bodyPr>
          <a:lstStyle/>
          <a:p>
            <a:pPr algn="ctr">
              <a:defRPr/>
            </a:pPr>
            <a:r>
              <a:rPr lang="es-ES" sz="3200" b="1" dirty="0">
                <a:solidFill>
                  <a:schemeClr val="bg1"/>
                </a:solidFill>
                <a:effectLst>
                  <a:outerShdw blurRad="38100" dist="38100" dir="2700000" algn="tl">
                    <a:srgbClr val="C0C0C0"/>
                  </a:outerShdw>
                </a:effectLst>
              </a:rPr>
              <a:t>¡Muchas gracias por salvarme la </a:t>
            </a:r>
            <a:r>
              <a:rPr lang="es-ES" sz="3200" b="1" dirty="0" smtClean="0">
                <a:solidFill>
                  <a:schemeClr val="bg1"/>
                </a:solidFill>
                <a:effectLst>
                  <a:outerShdw blurRad="38100" dist="38100" dir="2700000" algn="tl">
                    <a:srgbClr val="C0C0C0"/>
                  </a:outerShdw>
                </a:effectLst>
              </a:rPr>
              <a:t>vida</a:t>
            </a:r>
            <a:endParaRPr lang="pt-BR" dirty="0">
              <a:solidFill>
                <a:schemeClr val="bg1"/>
              </a:solidFill>
              <a:effectLst>
                <a:outerShdw blurRad="38100" dist="38100" dir="2700000" algn="tl">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0" fill="hold"/>
                                        <p:tgtEl>
                                          <p:spTgt spid="7171"/>
                                        </p:tgtEl>
                                        <p:attrNameLst>
                                          <p:attrName>ppt_x</p:attrName>
                                        </p:attrNameLst>
                                      </p:cBhvr>
                                      <p:tavLst>
                                        <p:tav tm="0">
                                          <p:val>
                                            <p:strVal val="#ppt_x"/>
                                          </p:val>
                                        </p:tav>
                                        <p:tav tm="100000">
                                          <p:val>
                                            <p:strVal val="#ppt_x"/>
                                          </p:val>
                                        </p:tav>
                                      </p:tavLst>
                                    </p:anim>
                                    <p:anim calcmode="lin" valueType="num">
                                      <p:cBhvr additive="base">
                                        <p:cTn id="8" dur="50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39552" y="980728"/>
            <a:ext cx="7992888" cy="1938992"/>
          </a:xfrm>
          <a:prstGeom prst="rect">
            <a:avLst/>
          </a:prstGeom>
          <a:noFill/>
          <a:ln w="9525">
            <a:noFill/>
            <a:miter lim="800000"/>
            <a:headEnd/>
            <a:tailEnd/>
          </a:ln>
          <a:effectLst/>
        </p:spPr>
        <p:txBody>
          <a:bodyPr wrap="square">
            <a:spAutoFit/>
          </a:bodyPr>
          <a:lstStyle/>
          <a:p>
            <a:pPr algn="ctr">
              <a:defRPr/>
            </a:pPr>
            <a:r>
              <a:rPr lang="es-ES" sz="4000" b="1" dirty="0">
                <a:solidFill>
                  <a:schemeClr val="accent2"/>
                </a:solidFill>
                <a:effectLst>
                  <a:outerShdw blurRad="38100" dist="38100" dir="2700000" algn="tl">
                    <a:srgbClr val="C0C0C0"/>
                  </a:outerShdw>
                </a:effectLst>
              </a:rPr>
              <a:t>Los hombres no han terminado de </a:t>
            </a:r>
            <a:r>
              <a:rPr lang="es-ES" sz="4000" b="1" dirty="0" smtClean="0">
                <a:solidFill>
                  <a:schemeClr val="accent2"/>
                </a:solidFill>
                <a:effectLst>
                  <a:outerShdw blurRad="38100" dist="38100" dir="2700000" algn="tl">
                    <a:srgbClr val="C0C0C0"/>
                  </a:outerShdw>
                </a:effectLst>
              </a:rPr>
              <a:t>aprender a los animales </a:t>
            </a:r>
            <a:r>
              <a:rPr lang="es-ES" sz="4000" b="1" dirty="0">
                <a:solidFill>
                  <a:schemeClr val="accent2"/>
                </a:solidFill>
                <a:effectLst>
                  <a:outerShdw blurRad="38100" dist="38100" dir="2700000" algn="tl">
                    <a:srgbClr val="C0C0C0"/>
                  </a:outerShdw>
                </a:effectLst>
              </a:rPr>
              <a:t>y </a:t>
            </a:r>
            <a:r>
              <a:rPr lang="es-ES" sz="4000" b="1" dirty="0" smtClean="0">
                <a:solidFill>
                  <a:schemeClr val="accent2"/>
                </a:solidFill>
                <a:effectLst>
                  <a:outerShdw blurRad="38100" dist="38100" dir="2700000" algn="tl">
                    <a:srgbClr val="C0C0C0"/>
                  </a:outerShdw>
                </a:effectLst>
              </a:rPr>
              <a:t>a la naturaleza</a:t>
            </a:r>
            <a:r>
              <a:rPr lang="es-ES" sz="4000" b="1" dirty="0">
                <a:solidFill>
                  <a:schemeClr val="accent2"/>
                </a:solidFill>
                <a:effectLst>
                  <a:outerShdw blurRad="38100" dist="38100" dir="2700000" algn="tl">
                    <a:srgbClr val="C0C0C0"/>
                  </a:outerShdw>
                </a:effectLst>
              </a:rPr>
              <a:t>!</a:t>
            </a:r>
            <a:endParaRPr lang="pt-BR" sz="4000" b="1" dirty="0">
              <a:solidFill>
                <a:schemeClr val="accent2"/>
              </a:solidFill>
            </a:endParaRPr>
          </a:p>
        </p:txBody>
      </p:sp>
      <p:sp>
        <p:nvSpPr>
          <p:cNvPr id="12291" name="Text Box 3"/>
          <p:cNvSpPr txBox="1">
            <a:spLocks noChangeArrowheads="1"/>
          </p:cNvSpPr>
          <p:nvPr/>
        </p:nvSpPr>
        <p:spPr bwMode="auto">
          <a:xfrm>
            <a:off x="3124200" y="3810000"/>
            <a:ext cx="3054041" cy="461665"/>
          </a:xfrm>
          <a:prstGeom prst="rect">
            <a:avLst/>
          </a:prstGeom>
          <a:noFill/>
          <a:ln w="9525">
            <a:noFill/>
            <a:miter lim="800000"/>
            <a:headEnd/>
            <a:tailEnd/>
          </a:ln>
          <a:effectLst/>
        </p:spPr>
        <p:txBody>
          <a:bodyPr wrap="none">
            <a:spAutoFit/>
          </a:bodyPr>
          <a:lstStyle/>
          <a:p>
            <a:pPr>
              <a:defRPr/>
            </a:pPr>
            <a:r>
              <a:rPr lang="es-ES" dirty="0">
                <a:solidFill>
                  <a:schemeClr val="accent6">
                    <a:lumMod val="75000"/>
                  </a:schemeClr>
                </a:solidFill>
                <a:effectLst>
                  <a:outerShdw blurRad="38100" dist="38100" dir="2700000" algn="tl">
                    <a:srgbClr val="C0C0C0"/>
                  </a:outerShdw>
                </a:effectLst>
              </a:rPr>
              <a:t>Que tenga un buen día</a:t>
            </a:r>
            <a:r>
              <a:rPr lang="pt-BR" dirty="0" smtClean="0">
                <a:solidFill>
                  <a:schemeClr val="accent6">
                    <a:lumMod val="75000"/>
                  </a:schemeClr>
                </a:solidFill>
                <a:effectLst>
                  <a:outerShdw blurRad="38100" dist="38100" dir="2700000" algn="tl">
                    <a:srgbClr val="C0C0C0"/>
                  </a:outerShdw>
                </a:effectLst>
              </a:rPr>
              <a:t>!</a:t>
            </a:r>
            <a:endParaRPr lang="pt-BR" dirty="0">
              <a:solidFill>
                <a:schemeClr val="accent6">
                  <a:lumMod val="75000"/>
                </a:schemeClr>
              </a:solidFill>
              <a:effectLst>
                <a:outerShdw blurRad="38100" dist="38100" dir="2700000" algn="tl">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dissolve">
                                      <p:cBhvr>
                                        <p:cTn id="7" dur="5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dissolve">
                                      <p:cBhvr>
                                        <p:cTn id="12"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smtClean="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smtClean="0">
                <a:solidFill>
                  <a:srgbClr val="000000"/>
                </a:solidFill>
                <a:latin typeface="Kristen ITC" pitchFamily="66" charset="0"/>
              </a:rPr>
              <a:t>Además puedes recibir powerpoints en tu correo electrónico suscribiéndote aquí:</a:t>
            </a:r>
            <a:r>
              <a:rPr lang="es-ES_tradnl" sz="1800" b="1" smtClean="0">
                <a:solidFill>
                  <a:srgbClr val="0066FF"/>
                </a:solidFill>
                <a:latin typeface="Arial" charset="0"/>
              </a:rPr>
              <a:t> </a:t>
            </a:r>
          </a:p>
          <a:p>
            <a:pPr>
              <a:spcBef>
                <a:spcPct val="50000"/>
              </a:spcBef>
            </a:pPr>
            <a:endParaRPr lang="es-ES" sz="1800"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N TIBURÓN AGRADECID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 TIBURÓN AGRADECIDO</Template>
  <TotalTime>4</TotalTime>
  <Words>270</Words>
  <Application>Microsoft Office PowerPoint</Application>
  <PresentationFormat>Presentación en pantalla (4:3)</PresentationFormat>
  <Paragraphs>9</Paragraphs>
  <Slides>11</Slides>
  <Notes>0</Notes>
  <HiddenSlides>0</HiddenSlides>
  <MMClips>1</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UN TIBURÓN AGRADECIDO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2022-01-27T08:48:22Z</dcterms:created>
  <dcterms:modified xsi:type="dcterms:W3CDTF">2022-01-27T08:53:13Z</dcterms:modified>
</cp:coreProperties>
</file>