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2" r:id="rId2"/>
  </p:sldMasterIdLst>
  <p:notesMasterIdLst>
    <p:notesMasterId r:id="rId6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0" r:id="rId18"/>
    <p:sldId id="271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78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  <p:sldId id="292" r:id="rId38"/>
    <p:sldId id="290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4" r:id="rId59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TnE6d2axrSZMlbo8r+DVw==" hashData="oC6fZ+XSCCpmxKvNLLcxL/Ow+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660" autoAdjust="0"/>
    <p:restoredTop sz="94660"/>
  </p:normalViewPr>
  <p:slideViewPr>
    <p:cSldViewPr>
      <p:cViewPr>
        <p:scale>
          <a:sx n="76" d="100"/>
          <a:sy n="76" d="100"/>
        </p:scale>
        <p:origin x="-816" y="-30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CA" smtClean="0"/>
          </a:p>
        </p:txBody>
      </p:sp>
    </p:spTree>
    <p:extLst>
      <p:ext uri="{BB962C8B-B14F-4D97-AF65-F5344CB8AC3E}">
        <p14:creationId xmlns:p14="http://schemas.microsoft.com/office/powerpoint/2010/main" val="3576116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13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95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05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16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36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46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57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67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6B8309-AEAB-4781-8BA5-E6B7491ED45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1805198"/>
      </p:ext>
    </p:extLst>
  </p:cSld>
  <p:clrMapOvr>
    <a:masterClrMapping/>
  </p:clrMapOvr>
  <p:transition spd="slow" advTm="31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1C54031-0E7C-46B3-BAE7-64ADAEF5F53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806361"/>
      </p:ext>
    </p:extLst>
  </p:cSld>
  <p:clrMapOvr>
    <a:masterClrMapping/>
  </p:clrMapOvr>
  <p:transition spd="slow" advTm="31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65BB746-84D7-4AFD-B552-57D4C6C16BB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8084251"/>
      </p:ext>
    </p:extLst>
  </p:cSld>
  <p:clrMapOvr>
    <a:masterClrMapping/>
  </p:clrMapOvr>
  <p:transition spd="slow" advTm="31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76EDAC3-2F4A-404A-8581-8F951C951E6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0115235"/>
      </p:ext>
    </p:extLst>
  </p:cSld>
  <p:clrMapOvr>
    <a:masterClrMapping/>
  </p:clrMapOvr>
  <p:transition spd="slow" advTm="31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6EAD9E2-C1EE-478C-A21C-8A6CC20F0A6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1882867"/>
      </p:ext>
    </p:extLst>
  </p:cSld>
  <p:clrMapOvr>
    <a:masterClrMapping/>
  </p:clrMapOvr>
  <p:transition spd="slow" advTm="31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FB00C01-08C1-4F48-800A-607A6E24602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7847566"/>
      </p:ext>
    </p:extLst>
  </p:cSld>
  <p:clrMapOvr>
    <a:masterClrMapping/>
  </p:clrMapOvr>
  <p:transition spd="slow" advTm="31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B85783D-57CC-44FE-97CB-529FF8580F7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3421164"/>
      </p:ext>
    </p:extLst>
  </p:cSld>
  <p:clrMapOvr>
    <a:masterClrMapping/>
  </p:clrMapOvr>
  <p:transition spd="slow" advTm="31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AC4C29D-F105-4A8B-AE54-3B20E2EF81D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5361020"/>
      </p:ext>
    </p:extLst>
  </p:cSld>
  <p:clrMapOvr>
    <a:masterClrMapping/>
  </p:clrMapOvr>
  <p:transition spd="slow" advTm="31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7ABC058-179D-4C23-8659-8E166A833ED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031823"/>
      </p:ext>
    </p:extLst>
  </p:cSld>
  <p:clrMapOvr>
    <a:masterClrMapping/>
  </p:clrMapOvr>
  <p:transition spd="slow" advTm="31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2B2B36B-E9A5-4A9E-A8C2-5E25DFB0A5C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4690401"/>
      </p:ext>
    </p:extLst>
  </p:cSld>
  <p:clrMapOvr>
    <a:masterClrMapping/>
  </p:clrMapOvr>
  <p:transition spd="slow" advTm="31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7813" y="274638"/>
            <a:ext cx="2055812" cy="58483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8213" cy="58483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5254AA6-88EA-4027-96B6-01859F80781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9835851"/>
      </p:ext>
    </p:extLst>
  </p:cSld>
  <p:clrMapOvr>
    <a:masterClrMapping/>
  </p:clrMapOvr>
  <p:transition spd="slow" advTm="31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064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6425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2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0425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B2CA104F-E40D-46F8-9112-8F4EE1EC1B3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100"/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2.png"/><Relationship Id="rId10" Type="http://schemas.openxmlformats.org/officeDocument/2006/relationships/image" Target="../media/image9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307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396638" y="258249"/>
            <a:ext cx="44550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Un regalo 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para los ojos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100">
    <p:sndAc>
      <p:stSnd loop="1">
        <p:snd r:embed="rId3" name="sound00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2739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672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05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25" y="0"/>
            <a:ext cx="45751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4813"/>
            <a:ext cx="7416800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850" y="0"/>
            <a:ext cx="49482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702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416800" cy="683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0"/>
            <a:ext cx="4762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705725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04813"/>
            <a:ext cx="7848600" cy="597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95675"/>
            <a:ext cx="3995738" cy="336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95738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0"/>
            <a:ext cx="51720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4300" cy="357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213100"/>
            <a:ext cx="5219700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0"/>
            <a:ext cx="5219700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3924300" cy="335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656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600" y="0"/>
            <a:ext cx="4597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6241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08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13" y="0"/>
            <a:ext cx="42941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6700"/>
            <a:ext cx="3840163" cy="278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0"/>
            <a:ext cx="52974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51275" cy="407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7538" cy="332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4416425" cy="357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356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3562350"/>
            <a:ext cx="476250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35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0"/>
            <a:ext cx="3779837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975" y="2852738"/>
            <a:ext cx="3756025" cy="400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475297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0" y="0"/>
            <a:ext cx="4635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0"/>
            <a:ext cx="6300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04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7038"/>
            <a:ext cx="4572000" cy="3890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52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402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463"/>
            <a:ext cx="4572000" cy="328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58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0"/>
            <a:ext cx="5457825" cy="7345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0"/>
            <a:ext cx="48006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6100" cy="3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4356100" cy="335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11638" cy="362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0"/>
            <a:ext cx="5029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4738"/>
            <a:ext cx="4140200" cy="324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7334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1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 regal pour les yeux .. 24 06 2019 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regal pour les yeux .. 24 06 2019 </Template>
  <TotalTime>6</TotalTime>
  <Words>21</Words>
  <Application>Microsoft Office PowerPoint</Application>
  <PresentationFormat>Presentación en pantalla (4:3)</PresentationFormat>
  <Paragraphs>4</Paragraphs>
  <Slides>57</Slides>
  <Notes>56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1" baseType="lpstr">
      <vt:lpstr>Arial</vt:lpstr>
      <vt:lpstr>Times New Roman</vt:lpstr>
      <vt:lpstr>Un regal pour les yeux .. 24 06 2019 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cp:lastPrinted>1601-01-01T00:00:00Z</cp:lastPrinted>
  <dcterms:created xsi:type="dcterms:W3CDTF">2019-07-02T08:07:19Z</dcterms:created>
  <dcterms:modified xsi:type="dcterms:W3CDTF">2019-07-02T08:14:17Z</dcterms:modified>
</cp:coreProperties>
</file>