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0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5" r:id="rId14"/>
    <p:sldId id="266" r:id="rId15"/>
    <p:sldId id="267" r:id="rId16"/>
    <p:sldId id="269" r:id="rId17"/>
    <p:sldId id="270" r:id="rId18"/>
    <p:sldId id="271" r:id="rId19"/>
    <p:sldId id="268" r:id="rId20"/>
    <p:sldId id="272" r:id="rId21"/>
    <p:sldId id="273" r:id="rId22"/>
    <p:sldId id="274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303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2" r:id="rId50"/>
    <p:sldId id="304" r:id="rId51"/>
    <p:sldId id="305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gZCP11B8caFdVKSA6dg/A==" hashData="8sY3gMM9Yy6HZTFSmYtUwwG51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498" autoAdjust="0"/>
    <p:restoredTop sz="88277" autoAdjust="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4F74E-9BCF-4E44-9846-91B247B9D8BA}" type="datetimeFigureOut">
              <a:rPr lang="es-ES" smtClean="0"/>
              <a:t>20/02/2020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447562-F6B2-411F-8DF8-C0F12E67CD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9937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447562-F6B2-411F-8DF8-C0F12E67CD7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22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430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2F5C2-93D4-467C-8648-1573769B4768}" type="datetimeFigureOut">
              <a:rPr lang="fr-CA" smtClean="0"/>
              <a:t>2020-02-20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96E7-E3B1-47BC-BA44-EE5CB908A73F}" type="slidenum">
              <a:rPr lang="fr-CA" smtClean="0"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hp\Pictures\hiver\video 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0"/>
            <a:ext cx="5148064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-27401" y="1666795"/>
            <a:ext cx="2912760" cy="2677656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4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urlz MT" pitchFamily="82" charset="0"/>
              </a:rPr>
              <a:t>Un Paseo</a:t>
            </a:r>
            <a:endParaRPr lang="fr-FR" sz="4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urlz MT" pitchFamily="82" charset="0"/>
            </a:endParaRPr>
          </a:p>
          <a:p>
            <a:pPr algn="ctr"/>
            <a:r>
              <a:rPr lang="fr-FR" sz="4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urlz MT" pitchFamily="82" charset="0"/>
              </a:rPr>
              <a:t>en</a:t>
            </a:r>
          </a:p>
          <a:p>
            <a:pPr algn="ctr"/>
            <a:r>
              <a:rPr lang="fr-FR" sz="7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urlz MT" pitchFamily="82" charset="0"/>
              </a:rPr>
              <a:t>Trineos</a:t>
            </a:r>
            <a:endParaRPr lang="fr-FR" sz="72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3000">
    <p:sndAc>
      <p:stSnd>
        <p:snd r:embed="rId3" name="Tyros 2 - Sleigh Ri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hiver2016 nouveau\sleigh\1ff5abb9a76717077ef0bf8c1eb8d824.....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01770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hiver2016 nouveau\sleigh\2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hiver2016 nouveau\sleigh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79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hiver2016 nouveau\sleigh\4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hiver2016 nouveau\sleigh\7f6d732489c03646571efbeb91db9a09.......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617837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hiver2016 nouveau\sleigh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hiver2016 nouveau\sleigh\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8944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hiver2016 nouveau\sleigh\43...........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hiver2016 nouveau\sleigh\48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hiver2016 nouveau\sleigh\249977_230658466961320_230606836966483_977285_4868323_n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72454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hiver2016 nouveau\sleigh\Horse_Drawn_Sleigh_Ride_Banff_Lake_Louise_0006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hiver2016 nouveau\sleigh\2058243-800x600-[DesktopNexus_com].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hiver2016 nouveau\sleigh\1422653809066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hiver2016 nouveau\sleigh\christmas2-nor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188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hiver2016 nouveau\sleigh\cropped-sleigh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3999" cy="456247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hiver2016 nouveau\sleigh\DSC_0387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6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hiver2016 nouveau\sleigh\Borges-Sleigh-Ride-Wedding1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1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hiver2016 nouveau\sleigh\ffdcaaf6cbac7645ceee1f6634f0f7ec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hiver2016 nouveau\sleigh\herberts-reitstall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hiver2016 nouveau\sleigh\hevosrekiretket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374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hiver2016 nouveau\sleigh\horse-sleigh-ride-through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509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hiver2016 nouveau\sleigh\kulig-3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2949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E:\hiver2016 nouveau\sleigh\Mariah_Struts_Her_Stu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hiver2016 nouveau\sleigh\MK3_6436..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hiver2016 nouveau\sleigh\ormie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hiver2016 nouveau\sleigh\pferdekutschenfah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4000" cy="5328592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hiver2016 nouveau\sleigh\pferdeschlitten-2012-torbauer...................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6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hiver2016 nouveau\sleigh\pferdeschlittenfahrt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hiver2016 nouveau\sleigh\pferdeschlittenfahrt-flachau-gross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101531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hiver2016 nouveau\sleigh\Photo-by-Joe-Tacynec-Social-Media-Valley-Forge-Tourism.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hp\Pictures\hiver\1111111111111111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612560" cy="7173416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hiver2016 nouveau\sleigh\Pvt-Sleigh-arrival-at-Homestead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hiver2016 nouveau\sleigh\resized_650x365_origimage_640672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041" y="764704"/>
            <a:ext cx="9184041" cy="5373216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:\hiver2016 nouveau\sleigh\ride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:\hiver2016 nouveau\sleigh\Sand+Harbor+Sleigh+Ride+#+1++3+1+15..................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387424"/>
            <a:ext cx="9612560" cy="756084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hiver2016 nouveau\sleigh\sleigh1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:\hiver2016 nouveau\sleigh\sleigh-5.....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4000" cy="49244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E:\hiver2016 nouveau\sleigh\SleighRideHorse_t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6042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hiver2016 nouveau\sleigh\SteamboatSleigh_MI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E:\hiver2016 nouveau\sleigh\tcc-winter-dinner-sleigh-ri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9144000" cy="45365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:\hiver2016 nouveau\sleigh\téléchargement...........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E:\hiver2016 nouveau\sleigh\winter_pferdeschlitten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2575" y="0"/>
            <a:ext cx="94265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E:\hiver2016 nouveau\sleigh\winter-pferdeschlittenfahrt-in-zell-am-see-kapr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E:\hiver2016 nouveau\sleigh\wintersleig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33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hiver2016 nouveau\sleigh\winter-sleigh-ride-jackson-n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706173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hp\Pictures\hiver\d7a0f9cd643a609d8256dbd79e8eb6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C:\Users\hp\Pictures\hiver\222222222222.1086x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Traineaux............jpg"/>
          <p:cNvPicPr>
            <a:picLocks noChangeAspect="1" noChangeArrowheads="1"/>
          </p:cNvPicPr>
          <p:nvPr/>
        </p:nvPicPr>
        <p:blipFill rotWithShape="1">
          <a:blip r:embed="rId2" cstate="print"/>
          <a:srcRect b="27516"/>
          <a:stretch/>
        </p:blipFill>
        <p:spPr bwMode="auto">
          <a:xfrm>
            <a:off x="0" y="-315416"/>
            <a:ext cx="10044608" cy="7173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eaux - Balade canadienne - Cecilia .. 02 03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Traineaux - Balade canadienne - Cecilia .. 02 03 2017</Template>
  <TotalTime>8</TotalTime>
  <Words>21</Words>
  <Application>Microsoft Office PowerPoint</Application>
  <PresentationFormat>Presentación en pantalla (4:3)</PresentationFormat>
  <Paragraphs>6</Paragraphs>
  <Slides>50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Traineaux - Balade canadienne - Cecilia .. 02 03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2020-02-20T08:53:31Z</dcterms:created>
  <dcterms:modified xsi:type="dcterms:W3CDTF">2020-02-20T09:02:15Z</dcterms:modified>
</cp:coreProperties>
</file>