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86" r:id="rId5"/>
    <p:sldId id="257" r:id="rId6"/>
    <p:sldId id="280" r:id="rId7"/>
    <p:sldId id="293" r:id="rId8"/>
    <p:sldId id="292" r:id="rId9"/>
    <p:sldId id="302" r:id="rId10"/>
    <p:sldId id="294" r:id="rId11"/>
    <p:sldId id="287" r:id="rId12"/>
    <p:sldId id="282" r:id="rId13"/>
    <p:sldId id="303" r:id="rId14"/>
    <p:sldId id="296" r:id="rId15"/>
    <p:sldId id="273" r:id="rId16"/>
    <p:sldId id="289" r:id="rId17"/>
    <p:sldId id="301" r:id="rId18"/>
    <p:sldId id="275" r:id="rId19"/>
    <p:sldId id="269" r:id="rId20"/>
    <p:sldId id="290" r:id="rId21"/>
    <p:sldId id="272" r:id="rId22"/>
    <p:sldId id="274" r:id="rId23"/>
    <p:sldId id="291" r:id="rId24"/>
    <p:sldId id="278" r:id="rId25"/>
    <p:sldId id="267" r:id="rId26"/>
    <p:sldId id="271" r:id="rId27"/>
    <p:sldId id="295" r:id="rId28"/>
    <p:sldId id="300" r:id="rId29"/>
    <p:sldId id="284" r:id="rId30"/>
    <p:sldId id="298" r:id="rId31"/>
    <p:sldId id="261" r:id="rId32"/>
    <p:sldId id="277" r:id="rId33"/>
    <p:sldId id="279" r:id="rId34"/>
    <p:sldId id="281" r:id="rId35"/>
    <p:sldId id="268" r:id="rId36"/>
    <p:sldId id="265" r:id="rId37"/>
    <p:sldId id="283" r:id="rId38"/>
    <p:sldId id="276" r:id="rId39"/>
    <p:sldId id="299" r:id="rId40"/>
    <p:sldId id="270" r:id="rId41"/>
    <p:sldId id="304" r:id="rId42"/>
    <p:sldId id="297" r:id="rId43"/>
    <p:sldId id="263" r:id="rId44"/>
    <p:sldId id="262" r:id="rId45"/>
    <p:sldId id="258" r:id="rId46"/>
    <p:sldId id="259" r:id="rId47"/>
    <p:sldId id="260" r:id="rId48"/>
    <p:sldId id="266" r:id="rId49"/>
    <p:sldId id="288" r:id="rId50"/>
    <p:sldId id="305" r:id="rId5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ap1UO162vNVbvcGP47+gw==" hashData="CbxPeHhDEn6fAKIWrhCDdLHzK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337" autoAdjust="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4CE65F-BA15-44BB-911D-ED7975ACC36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68001285"/>
      </p:ext>
    </p:extLst>
  </p:cSld>
  <p:clrMapOvr>
    <a:masterClrMapping/>
  </p:clrMapOvr>
  <p:transition spd="slow" advTm="3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37160-EA4D-48EB-9FE9-7C6EA1E35E2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94062556"/>
      </p:ext>
    </p:extLst>
  </p:cSld>
  <p:clrMapOvr>
    <a:masterClrMapping/>
  </p:clrMapOvr>
  <p:transition spd="slow" advTm="3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E9AEF3-D934-48C8-B3B5-A51568BAFCF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1686592"/>
      </p:ext>
    </p:extLst>
  </p:cSld>
  <p:clrMapOvr>
    <a:masterClrMapping/>
  </p:clrMapOvr>
  <p:transition spd="slow" advTm="3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285AF-8015-4DB9-A94C-72D5F43BBC2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68623832"/>
      </p:ext>
    </p:extLst>
  </p:cSld>
  <p:clrMapOvr>
    <a:masterClrMapping/>
  </p:clrMapOvr>
  <p:transition spd="slow" advTm="3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5B950-EAF0-4A3C-8D94-2F44798B4A6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5016060"/>
      </p:ext>
    </p:extLst>
  </p:cSld>
  <p:clrMapOvr>
    <a:masterClrMapping/>
  </p:clrMapOvr>
  <p:transition spd="slow" advTm="3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BE292-52FC-4460-B159-DA6DBD3C6D4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778668"/>
      </p:ext>
    </p:extLst>
  </p:cSld>
  <p:clrMapOvr>
    <a:masterClrMapping/>
  </p:clrMapOvr>
  <p:transition spd="slow" advTm="3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4C316-2C7C-46D8-BC48-777A1C39725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1220817"/>
      </p:ext>
    </p:extLst>
  </p:cSld>
  <p:clrMapOvr>
    <a:masterClrMapping/>
  </p:clrMapOvr>
  <p:transition spd="slow" advTm="3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1D689-8A58-4245-BAA5-0CB3502ABF4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7832676"/>
      </p:ext>
    </p:extLst>
  </p:cSld>
  <p:clrMapOvr>
    <a:masterClrMapping/>
  </p:clrMapOvr>
  <p:transition spd="slow" advTm="3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47018-515D-4FCA-B98E-AC04ECEAEF8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9854099"/>
      </p:ext>
    </p:extLst>
  </p:cSld>
  <p:clrMapOvr>
    <a:masterClrMapping/>
  </p:clrMapOvr>
  <p:transition spd="slow" advTm="3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6F57C-8B2E-4598-859B-9A96DF5F2EC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6806266"/>
      </p:ext>
    </p:extLst>
  </p:cSld>
  <p:clrMapOvr>
    <a:masterClrMapping/>
  </p:clrMapOvr>
  <p:transition spd="slow" advTm="3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5E196-F9A0-4B6B-9960-E3669531721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83736820"/>
      </p:ext>
    </p:extLst>
  </p:cSld>
  <p:clrMapOvr>
    <a:masterClrMapping/>
  </p:clrMapOvr>
  <p:transition spd="slow" advTm="3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893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0DB1F3-9B43-410C-9C0F-F8B71B98CB0D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check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1231596845qIiUcc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1242217791wMlEes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1228938744CKZSqP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1255978437TYICjQ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1255978437TYICjQ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1228938744CKZSqP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1242217791wMlEes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1231596845qIiUcc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soun64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und002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3141663"/>
            <a:ext cx="244475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359569" y="2524919"/>
            <a:ext cx="8424862" cy="1477962"/>
          </a:xfrm>
          <a:prstGeom prst="rect">
            <a:avLst/>
          </a:prstGeom>
          <a:solidFill>
            <a:srgbClr val="FFFF00">
              <a:alpha val="9000"/>
            </a:srgbClr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800" b="1" i="1" kern="10" dirty="0" smtClean="0">
                <a:ln w="9525" cap="rnd">
                  <a:solidFill>
                    <a:srgbClr val="008000"/>
                  </a:solidFill>
                  <a:prstDash val="sysDot"/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Monotype Corsiva"/>
              </a:rPr>
              <a:t>Un Mundo  maravilloso</a:t>
            </a:r>
            <a:endParaRPr lang="es-ES" sz="8800" b="1" i="1" kern="10" dirty="0">
              <a:ln w="9525" cap="rnd">
                <a:solidFill>
                  <a:srgbClr val="008000"/>
                </a:solidFill>
                <a:prstDash val="sysDot"/>
                <a:round/>
                <a:headEnd/>
                <a:tailEnd/>
              </a:ln>
              <a:solidFill>
                <a:srgbClr val="00FFFF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Monotype Corsiva"/>
            </a:endParaRPr>
          </a:p>
        </p:txBody>
      </p:sp>
    </p:spTree>
  </p:cSld>
  <p:clrMapOvr>
    <a:masterClrMapping/>
  </p:clrMapOvr>
  <p:transition spd="slow" advTm="3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8">
                <p:cTn id="4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61" grpId="0" animBg="1"/>
      <p:bldP spid="206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1246197274PKBdxEI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1242217791wMlEes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YkTXWHkuJfREY8nFC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1254174439jmaMaZZ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1234707017IKvYng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1235071104TkGR44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1221679932XMZdxW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1231596845qIiUccF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1240656036c2Ld6A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1252992840nTf4CIi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1219904142RPqZR7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1228918311pSlNzF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1272102578gGWAiyT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1237437638TLsSbv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1221916031mUkDeAw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0"/>
            <a:ext cx="939641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1259734600KezVam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1282724101RSgkh9u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68313" y="-315913"/>
            <a:ext cx="10080626" cy="7561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1236742419Zlimhe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1275160864tGmVtE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1269380361KCZ5bXl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1235180942gUvBLD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1255184526V9CIUs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4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endParaRPr lang="es-ES"/>
          </a:p>
        </p:txBody>
      </p:sp>
      <p:pic>
        <p:nvPicPr>
          <p:cNvPr id="13316" name="Picture 4" descr="1283946831VLNfvj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1281524041WM5fij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1228938744CKZSqP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1226104134A7h3yCZ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1250256509vunu8F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1228241807Q9Cnbd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12666174667yy28rf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>
          <a:xfrm>
            <a:off x="-252413" y="-242888"/>
            <a:ext cx="9864726" cy="7100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1255978437TYICjQC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1254892209MsxlXR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1253910785QWhwteh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1283827558kxITZ4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-171450"/>
            <a:ext cx="9648826" cy="7345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1286426556lrTeql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1252867260x9NKgl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1258193798uPPs3sP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1226276928AvRFdMt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-242888"/>
            <a:ext cx="9864725" cy="73437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1281729438U8IQgUn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1216906401jsVEle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1228889358Nrf5D3T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-315913"/>
            <a:ext cx="9613901" cy="74168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12353973329LeeaI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12587150666clkRm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3" t="9540" r="8525" b="10909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MkZcmYGhfT5MJkySH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6875" y="-242888"/>
            <a:ext cx="9864725" cy="75596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12865609614EuRp5T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12671158137pUPRN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4" r="8484" b="929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1284439149Kjn5Nn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00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1239719992ABZJURP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s Images 11 .. 16 02 2011">
  <a:themeElements>
    <a:clrScheme name="Bemutató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mutató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mutató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mutató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mutató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Belles Images 11 .. 16 02 2011</Template>
  <TotalTime>8</TotalTime>
  <Words>19</Words>
  <Application>Microsoft Office PowerPoint</Application>
  <PresentationFormat>Presentación en pantalla (4:3)</PresentationFormat>
  <Paragraphs>3</Paragraphs>
  <Slides>49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2" baseType="lpstr">
      <vt:lpstr>Arial</vt:lpstr>
      <vt:lpstr>Belles Images 11 .. 16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2021-04-12T08:29:57Z</dcterms:created>
  <dcterms:modified xsi:type="dcterms:W3CDTF">2021-04-12T08:38:17Z</dcterms:modified>
</cp:coreProperties>
</file>