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wjNcNVBSkl9OKvh+1gxFQ" hashData="BecM+QkEh89lL4kjWAQsONp6vf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50A8C-9FC3-4A4F-A5C4-9370BFD26C8D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F0955-DA46-443C-9848-55DE2B7ED5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BEADC-99A0-4C41-A196-5FC8462226D5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DBAAE-4442-46DD-8EEB-5502B4A63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D4499-F678-4F0B-9F0C-BD7AE60EF51B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2DBA3-0BF3-4C8B-8ECD-630A0205AF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6D224-AD64-4F09-9989-4250CCE5B2A7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3892D-BFB7-4718-A65F-2809124935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5D5C1-A1A5-4522-BC14-A4EDF7B64866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763DF-7356-4322-950F-B95071DAB2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308C-F689-4A5E-B2FA-861E4EC518C4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624B5-7134-42E5-B12A-0A3ED1A7AA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942F6-CE2D-4314-B00C-0C37747E7B0B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3141C-540B-4704-A6BA-8CA8B3A87B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33BB4-5637-46AB-B01D-86DF0DEBCE41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34922-4C00-4E3E-A4EF-56364963B4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7E1FA-25E8-4F4C-B29B-F06F212AAD48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AAF34-8B94-4812-9186-BA9B6F4C4C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140B3-070D-418F-8353-4CEA97D52B1F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C6853-A79B-4296-AF07-58FB5610C2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589D6-78D3-4E26-8EAA-F2C1B387C81A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68809-3CCD-4E6D-BCB9-8B879AA7F6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51500-DEE9-4406-89B5-1272FCB8D1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BD8701-B385-4A0B-B399-B725250C16FB}" type="datetimeFigureOut">
              <a:rPr lang="es-ES"/>
              <a:pPr>
                <a:defRPr/>
              </a:pPr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671FF8-5808-4D33-8009-D4EDEDB6C8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1B220E-05F3-419E-B8C7-89FD80DC78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algas unicelular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4 CuadroTexto"/>
          <p:cNvSpPr txBox="1">
            <a:spLocks noChangeArrowheads="1"/>
          </p:cNvSpPr>
          <p:nvPr/>
        </p:nvSpPr>
        <p:spPr bwMode="auto">
          <a:xfrm>
            <a:off x="6372225" y="6381750"/>
            <a:ext cx="2092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Calibri" pitchFamily="34" charset="0"/>
              </a:rPr>
              <a:t>Algas unicelulares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14480" y="2357430"/>
            <a:ext cx="5638082" cy="2123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Rockwell Extra Bold" pitchFamily="18" charset="0"/>
                <a:cs typeface="+mn-cs"/>
              </a:rPr>
              <a:t>UN MUNDO</a:t>
            </a:r>
            <a:br>
              <a:rPr lang="es-ES" sz="6600" b="1" spc="150" dirty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Rockwell Extra Bold" pitchFamily="18" charset="0"/>
                <a:cs typeface="+mn-cs"/>
              </a:rPr>
            </a:br>
            <a:r>
              <a:rPr lang="es-ES" sz="6600" b="1" spc="150" dirty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Rockwell Extra Bold" pitchFamily="18" charset="0"/>
                <a:cs typeface="+mn-cs"/>
              </a:rPr>
              <a:t>INSÓLITO</a:t>
            </a:r>
          </a:p>
        </p:txBody>
      </p:sp>
    </p:spTree>
  </p:cSld>
  <p:clrMapOvr>
    <a:masterClrMapping/>
  </p:clrMapOvr>
  <p:transition>
    <p:sndAc>
      <p:stSnd loop="1">
        <p:snd r:embed="rId2" name="Jalousi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3 Marcador de contenido" descr="0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11188" y="2205038"/>
            <a:ext cx="7848600" cy="304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El mundo microscópico parece de ciencia ficción. No hace falta irse muy lejos para descubrir los paisajes más extraños, los tesoros más sorprendentes y los animales más terroríficos. Muchos de ellos viven ante nuestros ojos, pero no somos capaces de verlos a simple vista. A continuación te ofrecemos una serie de imágenes en las que podrás apreciar todo tipo de rarezas diminutas. Todas ellas están tomadas con microscopio electrónico.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3 Marcador de contenido" descr="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4 CuadroTexto"/>
          <p:cNvSpPr txBox="1">
            <a:spLocks noChangeArrowheads="1"/>
          </p:cNvSpPr>
          <p:nvPr/>
        </p:nvSpPr>
        <p:spPr bwMode="auto">
          <a:xfrm>
            <a:off x="6084888" y="5949950"/>
            <a:ext cx="273526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Cabeza de un pez cebra </a:t>
            </a:r>
          </a:p>
          <a:p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en estado embrionario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Huevos de mariposa sobre una hoja de frambuesa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Grieta microscópica en una plancha de acero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Partículas de polvo doméstico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680075" cy="6858000"/>
          </a:xfrm>
        </p:spPr>
      </p:pic>
      <p:sp>
        <p:nvSpPr>
          <p:cNvPr id="8196" name="4 CuadroTexto"/>
          <p:cNvSpPr txBox="1">
            <a:spLocks noChangeArrowheads="1"/>
          </p:cNvSpPr>
          <p:nvPr/>
        </p:nvSpPr>
        <p:spPr bwMode="auto">
          <a:xfrm>
            <a:off x="5651500" y="3141663"/>
            <a:ext cx="3492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Aguja e hilo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260350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Bacteria </a:t>
            </a:r>
            <a:r>
              <a:rPr 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E.coli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sobre una hoja de lechuga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260350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Pelo de barba cortado con cuchilla (izquierda) y maquinilla eléctrica (derecha)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3 Marcador de contenido" descr="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4 CuadroTexto"/>
          <p:cNvSpPr txBox="1">
            <a:spLocks noChangeArrowheads="1"/>
          </p:cNvSpPr>
          <p:nvPr/>
        </p:nvSpPr>
        <p:spPr bwMode="auto">
          <a:xfrm>
            <a:off x="0" y="260350"/>
            <a:ext cx="3276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Ala de mariposa nocturna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Marcador de contenido" descr="0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2575" cy="5732463"/>
          </a:xfrm>
        </p:spPr>
      </p:pic>
      <p:sp>
        <p:nvSpPr>
          <p:cNvPr id="12292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Piel de plátano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3 Marcador de contenido" descr="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Cristales de siderita (carbonato de hierro)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3 Marcador de contenido" descr="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Dentina de un diente humano tras ser desmineralizada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3 Marcador de contenido" descr="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805488"/>
          </a:xfrm>
        </p:spPr>
      </p:pic>
      <p:sp>
        <p:nvSpPr>
          <p:cNvPr id="15364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Piel de tiburón (izquierda) y pata de mosca (derecha)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3 Marcador de contenido" descr="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6858000"/>
          </a:xfrm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6875463" y="2924175"/>
            <a:ext cx="22685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Cabeza de una larva de mosca azul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3 Marcador de contenido" descr="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Aleación de cromo y níquel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3 Marcador de contenido" descr="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622925" cy="6858000"/>
          </a:xfrm>
        </p:spPr>
      </p:pic>
      <p:sp>
        <p:nvSpPr>
          <p:cNvPr id="18436" name="4 CuadroTexto"/>
          <p:cNvSpPr txBox="1">
            <a:spLocks noChangeArrowheads="1"/>
          </p:cNvSpPr>
          <p:nvPr/>
        </p:nvSpPr>
        <p:spPr bwMode="auto">
          <a:xfrm>
            <a:off x="5651500" y="2924175"/>
            <a:ext cx="3492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Una garrapata ampliada 850 veces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3 Marcador de contenido" descr="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460" name="4 CuadroTexto"/>
          <p:cNvSpPr txBox="1">
            <a:spLocks noChangeArrowheads="1"/>
          </p:cNvSpPr>
          <p:nvPr/>
        </p:nvSpPr>
        <p:spPr bwMode="auto">
          <a:xfrm>
            <a:off x="179388" y="6021388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latin typeface="Calibri" pitchFamily="34" charset="0"/>
              </a:rPr>
              <a:t>Hoja de tradescantia (una planta de jardín)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3 Marcador de contenido" descr="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81750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Hoja de apio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3 Marcador de contenido" descr="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188913"/>
            <a:ext cx="52927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Cloroplastos en las células de una planta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3 Marcador de contenido" descr="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2532" name="4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Marihuana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3 Marcador de contenido" descr="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260350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Hoja de piña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9" name="3 Marcador de contenido" descr="2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4580" name="4 CuadroTexto"/>
          <p:cNvSpPr txBox="1">
            <a:spLocks noChangeArrowheads="1"/>
          </p:cNvSpPr>
          <p:nvPr/>
        </p:nvSpPr>
        <p:spPr bwMode="auto">
          <a:xfrm>
            <a:off x="179388" y="260350"/>
            <a:ext cx="56880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Esporas de hongo recubiertas de una proteína hidrofóbica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3 Marcador de contenido" descr="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237288"/>
            <a:ext cx="88931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Tomates secos al sol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3 Marcador de contenido" descr="2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940425" cy="6908800"/>
          </a:xfrm>
        </p:spPr>
      </p:pic>
      <p:sp>
        <p:nvSpPr>
          <p:cNvPr id="26628" name="4 CuadroTexto"/>
          <p:cNvSpPr txBox="1">
            <a:spLocks noChangeArrowheads="1"/>
          </p:cNvSpPr>
          <p:nvPr/>
        </p:nvSpPr>
        <p:spPr bwMode="auto">
          <a:xfrm>
            <a:off x="5940425" y="3068638"/>
            <a:ext cx="3203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Pie de un lagarto gecko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237288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Fruta de la pasión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3 Marcador de contenido" descr="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0"/>
            <a:ext cx="7167563" cy="6858000"/>
          </a:xfrm>
        </p:spPr>
      </p:pic>
      <p:sp>
        <p:nvSpPr>
          <p:cNvPr id="28676" name="4 CuadroTexto"/>
          <p:cNvSpPr txBox="1">
            <a:spLocks noChangeArrowheads="1"/>
          </p:cNvSpPr>
          <p:nvPr/>
        </p:nvSpPr>
        <p:spPr bwMode="auto">
          <a:xfrm>
            <a:off x="6732588" y="3068638"/>
            <a:ext cx="24114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Gusano marino (ampliado 58 veces)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3 Marcador de contenido" descr="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9700" name="4 CuadroTexto"/>
          <p:cNvSpPr txBox="1">
            <a:spLocks noChangeArrowheads="1"/>
          </p:cNvSpPr>
          <p:nvPr/>
        </p:nvSpPr>
        <p:spPr bwMode="auto">
          <a:xfrm>
            <a:off x="5795963" y="6381750"/>
            <a:ext cx="2160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latin typeface="Calibri" pitchFamily="34" charset="0"/>
              </a:rPr>
              <a:t>Col de Bruselas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0724" name="5 Rectángulo"/>
          <p:cNvSpPr>
            <a:spLocks noChangeArrowheads="1"/>
          </p:cNvSpPr>
          <p:nvPr/>
        </p:nvSpPr>
        <p:spPr bwMode="auto">
          <a:xfrm>
            <a:off x="0" y="1889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Capullo de una galleta de mar (un pariente lejano del erizo)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3 Marcador de contenido" descr="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6308725"/>
            <a:ext cx="34194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Abdomen de un mosquito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3 Marcador de contenido" descr="cabeza de mosquit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Rectángulo"/>
          <p:cNvSpPr/>
          <p:nvPr/>
        </p:nvSpPr>
        <p:spPr>
          <a:xfrm>
            <a:off x="5003800" y="6165850"/>
            <a:ext cx="41402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Cabeza de un mosquito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3 Marcador de contenido" descr="clavo oxidad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72600" cy="7029450"/>
          </a:xfrm>
        </p:spPr>
      </p:pic>
      <p:sp>
        <p:nvSpPr>
          <p:cNvPr id="5" name="4 CuadroTexto"/>
          <p:cNvSpPr txBox="1"/>
          <p:nvPr/>
        </p:nvSpPr>
        <p:spPr>
          <a:xfrm>
            <a:off x="323850" y="260350"/>
            <a:ext cx="16748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Clavo oxidado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3 Marcador de contenido" descr="espermatozoides humano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50825" y="6237288"/>
            <a:ext cx="30416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Espermatozoides humanos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3 Marcador de contenido" descr="esporas del moho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5844" name="4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Esporas de moho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3 Marcador de contenido" descr="microchip de silici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260350"/>
            <a:ext cx="9144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Microchip de silicio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3 Marcador de contenido" descr="papel de fuma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7892" name="4 CuadroTexto"/>
          <p:cNvSpPr txBox="1">
            <a:spLocks noChangeArrowheads="1"/>
          </p:cNvSpPr>
          <p:nvPr/>
        </p:nvSpPr>
        <p:spPr bwMode="auto">
          <a:xfrm>
            <a:off x="4284663" y="260350"/>
            <a:ext cx="2879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Papel de cigarrillo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3 Marcador de contenido" descr="pestañas humana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635375" y="333375"/>
            <a:ext cx="21621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Pestañas humanas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3 Marcador de contenido" descr="piojo aferrandose a un pel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9940" name="4 CuadroTexto"/>
          <p:cNvSpPr txBox="1">
            <a:spLocks noChangeArrowheads="1"/>
          </p:cNvSpPr>
          <p:nvPr/>
        </p:nvSpPr>
        <p:spPr bwMode="auto">
          <a:xfrm>
            <a:off x="2771775" y="260350"/>
            <a:ext cx="2738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Piojo aferrado a un pelo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3 Marcador de contenido" descr="velcr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419475" y="1484313"/>
            <a:ext cx="18510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Cierre de </a:t>
            </a:r>
            <a:r>
              <a:rPr lang="es-E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velcro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7" name="3 Marcador de contenido" descr="yy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907704" y="332656"/>
            <a:ext cx="288032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Rockwell Extra Bold" pitchFamily="18" charset="0"/>
                <a:cs typeface="+mn-cs"/>
              </a:rPr>
              <a:t>FIN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mundo insoli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mundo insolito</Template>
  <TotalTime>3</TotalTime>
  <Words>344</Words>
  <Application>Microsoft Office PowerPoint</Application>
  <PresentationFormat>Presentación en pantalla (4:3)</PresentationFormat>
  <Paragraphs>70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Calibri</vt:lpstr>
      <vt:lpstr>Arial</vt:lpstr>
      <vt:lpstr>Un mundo insolito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2014-05-02T14:29:57Z</dcterms:created>
  <dcterms:modified xsi:type="dcterms:W3CDTF">2014-05-02T14:32:59Z</dcterms:modified>
</cp:coreProperties>
</file>