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96" r:id="rId2"/>
  </p:sldMasterIdLst>
  <p:sldIdLst>
    <p:sldId id="256" r:id="rId3"/>
    <p:sldId id="257" r:id="rId4"/>
    <p:sldId id="281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82" r:id="rId19"/>
    <p:sldId id="272" r:id="rId20"/>
    <p:sldId id="273" r:id="rId21"/>
    <p:sldId id="274" r:id="rId22"/>
    <p:sldId id="284" r:id="rId23"/>
    <p:sldId id="275" r:id="rId24"/>
    <p:sldId id="276" r:id="rId25"/>
    <p:sldId id="277" r:id="rId26"/>
    <p:sldId id="278" r:id="rId27"/>
    <p:sldId id="279" r:id="rId28"/>
    <p:sldId id="285" r:id="rId29"/>
    <p:sldId id="280" r:id="rId30"/>
    <p:sldId id="258" r:id="rId31"/>
    <p:sldId id="283" r:id="rId32"/>
    <p:sldId id="286" r:id="rId33"/>
    <p:sldId id="287" r:id="rId34"/>
  </p:sldIdLst>
  <p:sldSz cx="10080625" cy="5715000"/>
  <p:notesSz cx="6858000" cy="9144000"/>
  <p:custDataLst>
    <p:tags r:id="rId35"/>
  </p:custDataLst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Calibri" pitchFamily="34" charset="0"/>
        <a:cs typeface="Calibri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Calibri" pitchFamily="34" charset="0"/>
        <a:cs typeface="Calibri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Calibri" pitchFamily="34" charset="0"/>
        <a:cs typeface="Calibri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Calibri" pitchFamily="34" charset="0"/>
        <a:cs typeface="Calibri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Calibri" pitchFamily="34" charset="0"/>
        <a:cs typeface="Calibri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Calibri" pitchFamily="34" charset="0"/>
        <a:cs typeface="Calibri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Calibri" pitchFamily="34" charset="0"/>
        <a:cs typeface="Calibri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Calibri" pitchFamily="34" charset="0"/>
        <a:cs typeface="Calibri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Calibri" pitchFamily="34" charset="0"/>
        <a:cs typeface="Calibri" pitchFamily="34" charset="0"/>
      </a:defRPr>
    </a:lvl9pPr>
  </p:defaultTextStyle>
  <p:modifyVerifier cryptProviderType="rsaFull" cryptAlgorithmClass="hash" cryptAlgorithmType="typeAny" cryptAlgorithmSid="4" spinCount="100000" saltData="WD45/rw5Vp5dOmjal3kzWQ==" hashData="GX/wnmBi+Rnt68U+fuFyrBzOcb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80" d="100"/>
          <a:sy n="80" d="100"/>
        </p:scale>
        <p:origin x="-462" y="-2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>
        <p:scale>
          <a:sx n="10" d="100"/>
          <a:sy n="10" d="100"/>
        </p:scale>
        <p:origin x="-102" y="-26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gs" Target="tags/tag1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Cím 1"/>
          <p:cNvSpPr>
            <a:spLocks noGrp="1" noChangeArrowheads="1"/>
          </p:cNvSpPr>
          <p:nvPr>
            <p:ph type="ctrTitle"/>
          </p:nvPr>
        </p:nvSpPr>
        <p:spPr>
          <a:xfrm>
            <a:off x="755650" y="1774825"/>
            <a:ext cx="8569325" cy="1225550"/>
          </a:xfrm>
        </p:spPr>
        <p:txBody>
          <a:bodyPr anchor="t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2051" name="Alcím 2"/>
          <p:cNvSpPr>
            <a:spLocks noGrp="1" noChangeArrowheads="1"/>
          </p:cNvSpPr>
          <p:nvPr>
            <p:ph type="subTitle" idx="1"/>
          </p:nvPr>
        </p:nvSpPr>
        <p:spPr>
          <a:xfrm>
            <a:off x="1512888" y="3238500"/>
            <a:ext cx="7056437" cy="1460500"/>
          </a:xfrm>
        </p:spPr>
        <p:txBody>
          <a:bodyPr/>
          <a:lstStyle>
            <a:lvl1pPr marL="0" indent="0" algn="ctr">
              <a:buFont typeface="Arial" charset="0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hu-HU"/>
          </a:p>
        </p:txBody>
      </p:sp>
      <p:sp>
        <p:nvSpPr>
          <p:cNvPr id="4" name="Dátum helye 3"/>
          <p:cNvSpPr>
            <a:spLocks noGrp="1" noChangeArrowheads="1"/>
          </p:cNvSpPr>
          <p:nvPr>
            <p:ph type="dt" sz="half" idx="10"/>
          </p:nvPr>
        </p:nvSpPr>
        <p:spPr/>
        <p:txBody>
          <a:bodyPr anchor="t"/>
          <a:lstStyle>
            <a:lvl1pPr>
              <a:defRPr sz="1800"/>
            </a:lvl1pPr>
          </a:lstStyle>
          <a:p>
            <a:pPr>
              <a:defRPr/>
            </a:pPr>
            <a:fld id="{7BD4E042-9879-433D-B3F3-DF48A63EA8B2}" type="datetime1">
              <a:rPr lang="hu-HU"/>
              <a:pPr>
                <a:defRPr/>
              </a:pPr>
              <a:t>2020.05.04.</a:t>
            </a:fld>
            <a:endParaRPr lang="hu-HU"/>
          </a:p>
        </p:txBody>
      </p:sp>
      <p:sp>
        <p:nvSpPr>
          <p:cNvPr id="5" name="Élőláb helye 4"/>
          <p:cNvSpPr>
            <a:spLocks noGrp="1" noChangeArrowheads="1"/>
          </p:cNvSpPr>
          <p:nvPr>
            <p:ph type="ftr" sz="quarter" idx="11"/>
          </p:nvPr>
        </p:nvSpPr>
        <p:spPr/>
        <p:txBody>
          <a:bodyPr anchor="t"/>
          <a:lstStyle>
            <a:lvl1pPr algn="l">
              <a:defRPr sz="18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Dia számának helye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 anchor="t"/>
          <a:lstStyle>
            <a:lvl1pPr algn="l">
              <a:defRPr sz="1800"/>
            </a:lvl1pPr>
          </a:lstStyle>
          <a:p>
            <a:pPr>
              <a:defRPr/>
            </a:pPr>
            <a:fld id="{40DD6DF1-8292-4610-B82D-1A63678D657F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05692308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Dátum hely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8517E6-B672-4D7E-9A81-610C6CADFE49}" type="datetime1">
              <a:rPr lang="hu-HU"/>
              <a:pPr>
                <a:defRPr/>
              </a:pPr>
              <a:t>2020.05.04.</a:t>
            </a:fld>
            <a:endParaRPr lang="hu-HU"/>
          </a:p>
        </p:txBody>
      </p:sp>
      <p:sp>
        <p:nvSpPr>
          <p:cNvPr id="5" name="Élőláb hely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Dia számának helye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16B3BE-820A-4012-806A-301018966EAB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85315701"/>
      </p:ext>
    </p:extLst>
  </p:cSld>
  <p:clrMapOvr>
    <a:masterClrMapping/>
  </p:clrMapOvr>
  <p:transition spd="slow" advTm="400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6925" y="3671888"/>
            <a:ext cx="8567738" cy="11350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6925" y="2422525"/>
            <a:ext cx="8567738" cy="1249363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átum hely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AC79FF-7E32-4024-A925-F9E943EDA31A}" type="datetime1">
              <a:rPr lang="hu-HU"/>
              <a:pPr>
                <a:defRPr/>
              </a:pPr>
              <a:t>2020.05.04.</a:t>
            </a:fld>
            <a:endParaRPr lang="hu-HU"/>
          </a:p>
        </p:txBody>
      </p:sp>
      <p:sp>
        <p:nvSpPr>
          <p:cNvPr id="5" name="Élőláb hely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Dia számának helye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46810B-357A-482F-84FB-3AD53409FA72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569672871"/>
      </p:ext>
    </p:extLst>
  </p:cSld>
  <p:clrMapOvr>
    <a:masterClrMapping/>
  </p:clrMapOvr>
  <p:transition spd="slow" advTm="400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3238" y="1333500"/>
            <a:ext cx="4459287" cy="3771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14925" y="1333500"/>
            <a:ext cx="4460875" cy="3771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Dátum hely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EBD2C9-A912-421E-925D-1AFC0E3592F7}" type="datetime1">
              <a:rPr lang="hu-HU"/>
              <a:pPr>
                <a:defRPr/>
              </a:pPr>
              <a:t>2020.05.04.</a:t>
            </a:fld>
            <a:endParaRPr lang="hu-HU"/>
          </a:p>
        </p:txBody>
      </p:sp>
      <p:sp>
        <p:nvSpPr>
          <p:cNvPr id="6" name="Élőláb hely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Dia számának helye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F8BFEB-50BC-4E84-B6CA-B1C3D8AC6EC4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8930578"/>
      </p:ext>
    </p:extLst>
  </p:cSld>
  <p:clrMapOvr>
    <a:masterClrMapping/>
  </p:clrMapOvr>
  <p:transition spd="slow" advTm="400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825" y="228600"/>
            <a:ext cx="9072563" cy="9525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825" y="1279525"/>
            <a:ext cx="4452938" cy="5334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4825" y="1812925"/>
            <a:ext cx="4452938" cy="32924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21275" y="1279525"/>
            <a:ext cx="4456113" cy="5334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21275" y="1812925"/>
            <a:ext cx="4456113" cy="32924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Dátum hely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413D7B-07DE-408A-8F6B-BC402E6CBCBB}" type="datetime1">
              <a:rPr lang="hu-HU"/>
              <a:pPr>
                <a:defRPr/>
              </a:pPr>
              <a:t>2020.05.04.</a:t>
            </a:fld>
            <a:endParaRPr lang="hu-HU"/>
          </a:p>
        </p:txBody>
      </p:sp>
      <p:sp>
        <p:nvSpPr>
          <p:cNvPr id="8" name="Élőláb hely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Dia számának helye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9AD030-5048-4E6D-966B-D7196B90ECEB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19566503"/>
      </p:ext>
    </p:extLst>
  </p:cSld>
  <p:clrMapOvr>
    <a:masterClrMapping/>
  </p:clrMapOvr>
  <p:transition spd="slow" advTm="400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Dátum hely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A0D3BF-A219-46F3-8D41-CBE007DBDFF8}" type="datetime1">
              <a:rPr lang="hu-HU"/>
              <a:pPr>
                <a:defRPr/>
              </a:pPr>
              <a:t>2020.05.04.</a:t>
            </a:fld>
            <a:endParaRPr lang="hu-HU"/>
          </a:p>
        </p:txBody>
      </p:sp>
      <p:sp>
        <p:nvSpPr>
          <p:cNvPr id="4" name="Élőláb hely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Dia számának helye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BDF8D6-29D1-4F9E-9CEA-2156D91C61C8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32205023"/>
      </p:ext>
    </p:extLst>
  </p:cSld>
  <p:clrMapOvr>
    <a:masterClrMapping/>
  </p:clrMapOvr>
  <p:transition spd="slow" advTm="4000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7F7B76-2B7A-4EB7-B306-8F622C486345}" type="datetime1">
              <a:rPr lang="hu-HU"/>
              <a:pPr>
                <a:defRPr/>
              </a:pPr>
              <a:t>2020.05.04.</a:t>
            </a:fld>
            <a:endParaRPr lang="hu-HU"/>
          </a:p>
        </p:txBody>
      </p:sp>
      <p:sp>
        <p:nvSpPr>
          <p:cNvPr id="3" name="Élőláb hely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Dia számának helye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F4DBFB-3A57-4EE2-83D2-AD24EFCF7CD3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62906352"/>
      </p:ext>
    </p:extLst>
  </p:cSld>
  <p:clrMapOvr>
    <a:masterClrMapping/>
  </p:clrMapOvr>
  <p:transition spd="slow" advTm="400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825" y="227013"/>
            <a:ext cx="3316288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41763" y="227013"/>
            <a:ext cx="5635625" cy="48783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4825" y="1195388"/>
            <a:ext cx="3316288" cy="39100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62EC5C-AC51-4396-B5C6-826E015ACCF0}" type="datetime1">
              <a:rPr lang="hu-HU"/>
              <a:pPr>
                <a:defRPr/>
              </a:pPr>
              <a:t>2020.05.04.</a:t>
            </a:fld>
            <a:endParaRPr lang="hu-HU"/>
          </a:p>
        </p:txBody>
      </p:sp>
      <p:sp>
        <p:nvSpPr>
          <p:cNvPr id="6" name="Élőláb hely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Dia számának helye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8EAC22-9909-4028-88D3-8DBCFE8CFF8D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68736542"/>
      </p:ext>
    </p:extLst>
  </p:cSld>
  <p:clrMapOvr>
    <a:masterClrMapping/>
  </p:clrMapOvr>
  <p:transition spd="slow" advTm="400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76438" y="4000500"/>
            <a:ext cx="6048375" cy="4730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76438" y="511175"/>
            <a:ext cx="6048375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76438" y="4473575"/>
            <a:ext cx="6048375" cy="6699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7B426A-A9A5-4AD0-BF59-7AD4FB20E3E1}" type="datetime1">
              <a:rPr lang="hu-HU"/>
              <a:pPr>
                <a:defRPr/>
              </a:pPr>
              <a:t>2020.05.04.</a:t>
            </a:fld>
            <a:endParaRPr lang="hu-HU"/>
          </a:p>
        </p:txBody>
      </p:sp>
      <p:sp>
        <p:nvSpPr>
          <p:cNvPr id="6" name="Élőláb hely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Dia számának helye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FC68A8-7B57-44E4-8D29-CC400E067E72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61040069"/>
      </p:ext>
    </p:extLst>
  </p:cSld>
  <p:clrMapOvr>
    <a:masterClrMapping/>
  </p:clrMapOvr>
  <p:transition spd="slow" advTm="400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Dátum hely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B57143-1C2F-45DF-AE47-ABAD8945CBEF}" type="datetime1">
              <a:rPr lang="hu-HU"/>
              <a:pPr>
                <a:defRPr/>
              </a:pPr>
              <a:t>2020.05.04.</a:t>
            </a:fld>
            <a:endParaRPr lang="hu-HU"/>
          </a:p>
        </p:txBody>
      </p:sp>
      <p:sp>
        <p:nvSpPr>
          <p:cNvPr id="5" name="Élőláb hely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Dia számának helye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614820-FC68-4027-8958-8747B565E450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67175627"/>
      </p:ext>
    </p:extLst>
  </p:cSld>
  <p:clrMapOvr>
    <a:masterClrMapping/>
  </p:clrMapOvr>
  <p:transition spd="slow" advTm="400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08850" y="228600"/>
            <a:ext cx="2266950" cy="48768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3238" y="228600"/>
            <a:ext cx="6653212" cy="48768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Dátum hely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5972F4-12D8-48BD-A78D-B541C1D6292C}" type="datetime1">
              <a:rPr lang="hu-HU"/>
              <a:pPr>
                <a:defRPr/>
              </a:pPr>
              <a:t>2020.05.04.</a:t>
            </a:fld>
            <a:endParaRPr lang="hu-HU"/>
          </a:p>
        </p:txBody>
      </p:sp>
      <p:sp>
        <p:nvSpPr>
          <p:cNvPr id="5" name="Élőláb hely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Dia számának helye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B5C236-7D6A-45D4-8278-FCB503DD73AA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91529072"/>
      </p:ext>
    </p:extLst>
  </p:cSld>
  <p:clrMapOvr>
    <a:masterClrMapping/>
  </p:clrMapOvr>
  <p:transition spd="slow" advTm="4000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1775356"/>
            <a:ext cx="8568531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238500"/>
            <a:ext cx="7056438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74391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228600"/>
            <a:ext cx="9072562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Szöveg hely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333500"/>
            <a:ext cx="9072562" cy="377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Dátum helye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3238" y="5297488"/>
            <a:ext cx="2352675" cy="304800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charset="0"/>
                <a:ea typeface="+mn-ea"/>
                <a:cs typeface="Calibri" charset="0"/>
              </a:defRPr>
            </a:lvl1pPr>
          </a:lstStyle>
          <a:p>
            <a:pPr>
              <a:defRPr/>
            </a:pPr>
            <a:fld id="{AD1727DA-7ABD-4832-A6DA-584C8E66AB4D}" type="datetime1">
              <a:rPr lang="hu-HU"/>
              <a:pPr>
                <a:defRPr/>
              </a:pPr>
              <a:t>2020.05.04.</a:t>
            </a:fld>
            <a:endParaRPr lang="hu-HU"/>
          </a:p>
        </p:txBody>
      </p:sp>
      <p:sp>
        <p:nvSpPr>
          <p:cNvPr id="1029" name="Élőláb hely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44875" y="5297488"/>
            <a:ext cx="3192463" cy="304800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Calibri" charset="0"/>
                <a:ea typeface="+mn-ea"/>
                <a:cs typeface="Calibri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Dia számának hely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24713" y="5297488"/>
            <a:ext cx="2352675" cy="304800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charset="0"/>
                <a:ea typeface="+mn-ea"/>
                <a:cs typeface="Calibri" charset="0"/>
              </a:defRPr>
            </a:lvl1pPr>
          </a:lstStyle>
          <a:p>
            <a:pPr>
              <a:defRPr/>
            </a:pPr>
            <a:fld id="{71781912-4CF9-4BC0-872C-9631F240EFD6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95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transition spd="slow" advTm="4000">
    <p:fade thruBlk="1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1" y="5204354"/>
            <a:ext cx="2352146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4.png"/><Relationship Id="rId10" Type="http://schemas.openxmlformats.org/officeDocument/2006/relationships/image" Target="../media/image6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Cím 1"/>
          <p:cNvSpPr>
            <a:spLocks noGrp="1" noChangeArrowheads="1"/>
          </p:cNvSpPr>
          <p:nvPr>
            <p:ph type="ctrTitle" idx="4294967295"/>
          </p:nvPr>
        </p:nvSpPr>
        <p:spPr>
          <a:xfrm>
            <a:off x="755650" y="1774825"/>
            <a:ext cx="8569325" cy="1225550"/>
          </a:xfrm>
        </p:spPr>
        <p:txBody>
          <a:bodyPr anchor="t"/>
          <a:lstStyle/>
          <a:p>
            <a:pPr eaLnBrk="1" hangingPunct="1"/>
            <a:endParaRPr lang="es-ES" smtClean="0"/>
          </a:p>
        </p:txBody>
      </p:sp>
      <p:sp>
        <p:nvSpPr>
          <p:cNvPr id="3075" name="Alcím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512888" y="3238500"/>
            <a:ext cx="7056437" cy="1460500"/>
          </a:xfrm>
        </p:spPr>
        <p:txBody>
          <a:bodyPr/>
          <a:lstStyle/>
          <a:p>
            <a:pPr marL="0" indent="0" algn="ctr" eaLnBrk="1" hangingPunct="1">
              <a:buFont typeface="Arial" pitchFamily="34" charset="0"/>
              <a:buNone/>
            </a:pPr>
            <a:endParaRPr lang="es-ES" smtClean="0"/>
          </a:p>
        </p:txBody>
      </p:sp>
      <p:pic>
        <p:nvPicPr>
          <p:cNvPr id="3076" name="Kép 3" descr="Kép1j9nyv.jpg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060" name="Picture 2" descr="colibri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4063" y="214313"/>
            <a:ext cx="4143375" cy="5143500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061" name="Picture 4" descr="Mountain Avocetbill (Opisthoprora euryptera)"/>
          <p:cNvPicPr preferRelativeResize="0"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26063" y="285750"/>
            <a:ext cx="4000500" cy="5119688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sp>
        <p:nvSpPr>
          <p:cNvPr id="2062" name="Téglalap 6"/>
          <p:cNvSpPr>
            <a:spLocks noChangeArrowheads="1"/>
          </p:cNvSpPr>
          <p:nvPr/>
        </p:nvSpPr>
        <p:spPr bwMode="auto">
          <a:xfrm>
            <a:off x="1432718" y="3967534"/>
            <a:ext cx="7215188" cy="923925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r>
              <a:rPr lang="hu-HU" sz="60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1F497D"/>
                  </a:outerShdw>
                </a:effectLst>
                <a:latin typeface="Calibri" charset="0"/>
                <a:ea typeface="+mn-ea"/>
                <a:cs typeface="Calibri" charset="0"/>
              </a:rPr>
              <a:t>UN KOLIBRI</a:t>
            </a:r>
            <a:endParaRPr lang="hu-HU" sz="6000" b="1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1F497D"/>
                </a:outerShdw>
              </a:effectLst>
              <a:latin typeface="Calibri" charset="0"/>
              <a:ea typeface="+mn-ea"/>
              <a:cs typeface="Calibri" charset="0"/>
            </a:endParaRPr>
          </a:p>
        </p:txBody>
      </p:sp>
    </p:spTree>
  </p:cSld>
  <p:clrMapOvr>
    <a:masterClrMapping/>
  </p:clrMapOvr>
  <p:transition spd="slow" advTm="7000">
    <p:dissolve/>
    <p:sndAc>
      <p:stSnd>
        <p:snd r:embed="rId2" name="AckerBilk_PetiteFleu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099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100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069" name="Picture 2" descr="Female Ruby-throated Hummingbird (Archilochus colubrid)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26063" y="285750"/>
            <a:ext cx="4000500" cy="5048250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070" name="Picture 4" descr="Female Black-chinned Hummingbird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4063" y="285750"/>
            <a:ext cx="4143375" cy="5114925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123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124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076" name="Picture 6" descr="hic!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26063" y="285750"/>
            <a:ext cx="4000500" cy="5005388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077" name="Picture 2" descr="Cinnyris chalybeus, Southern Double-collared Sunbird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4063" y="285750"/>
            <a:ext cx="4071937" cy="5072063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147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148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083" name="Picture 4" descr="Fork-tailed Woodnymph, Thalurania furcata -near Amazonia Lodge, Manu National Park, Peru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26063" y="214313"/>
            <a:ext cx="4000500" cy="5062537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084" name="Picture 6" descr="˚Swordbill and Purple-throated Wood-star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4063" y="285750"/>
            <a:ext cx="4071937" cy="4976813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7171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172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090" name="Picture 2" descr="Christina Rollo - Hummingbird Love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26063" y="285750"/>
            <a:ext cx="4000500" cy="5048250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091" name="Picture 4" descr="Swallow-tailed Hummingbird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4063" y="285750"/>
            <a:ext cx="4143375" cy="5091113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8195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8196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097" name="Picture 4" descr="Hummingbirds, Los Angeles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4063" y="285750"/>
            <a:ext cx="4143375" cy="5054600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098" name="Picture 6" descr="Albino Hummingbird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26063" y="357188"/>
            <a:ext cx="3929062" cy="4929187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9219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9220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104" name="Picture 2" descr="Hummingbird and thistle by David Allan on 500px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26063" y="285750"/>
            <a:ext cx="4000500" cy="5072063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105" name="Picture 6" descr="Mom and baby hummingbird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5500" y="285750"/>
            <a:ext cx="4000500" cy="5072063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0243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0244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111" name="Picture 2" descr="&quot;&quot;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26063" y="357188"/>
            <a:ext cx="3943350" cy="5000625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112" name="Picture 6" descr="hummingbird by Cheryl Birkhead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4063" y="285750"/>
            <a:ext cx="4071937" cy="5000625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1267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1268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118" name="Picture 4" descr="Juvenile Male in Flight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4063" y="285750"/>
            <a:ext cx="4071937" cy="5072063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119" name="Picture 6" descr="Vibrant!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26063" y="285750"/>
            <a:ext cx="3929062" cy="5019675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2291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2292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125" name="Picture 2" descr="Foto beija-flor-de-banda-branca (Amazilia versicolor) por Sidnei Coelho | Wiki Aves - A Enciclopédia das Aves do Brasil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26063" y="285750"/>
            <a:ext cx="3929062" cy="4951413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126" name="Picture 4" descr="Foto beija-flor-de-fronte-violeta (Thalurania glaucopis) por Guilherme Ortiz | Wiki Aves - A Enciclopédia das Aves do Brasil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4063" y="285750"/>
            <a:ext cx="4071937" cy="5019675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3315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3316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132" name="Picture 2" descr="☀Beija-flor - Hummingbird by claudio.marcio2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26063" y="285750"/>
            <a:ext cx="4000500" cy="5040313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133" name="Picture 6" descr="Hummingbird-in-Action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4063" y="285750"/>
            <a:ext cx="4071937" cy="5043488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4339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4340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139" name="Picture 2" descr="humming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26063" y="357188"/>
            <a:ext cx="3929062" cy="5019675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140" name="Picture 6" descr="Hummingbirds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4063" y="285750"/>
            <a:ext cx="4071937" cy="5072063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5363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5364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146" name="Picture 2" descr="**Hummingbird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4625" y="285750"/>
            <a:ext cx="4071938" cy="4972050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147" name="Picture 4" descr="Humming birds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4063" y="285750"/>
            <a:ext cx="4071937" cy="5019675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6387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6388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153" name="Picture 2" descr="Humming along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26063" y="285750"/>
            <a:ext cx="4000500" cy="5043488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154" name="Picture 4" descr="This great hummingbird photo is linked to an article that will teach you how to photograph a hummingbird.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4063" y="285750"/>
            <a:ext cx="4071937" cy="4981575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7411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7412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160" name="Picture 6" descr="hummingbird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4063" y="285750"/>
            <a:ext cx="4000500" cy="5043488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161" name="Picture 8" descr="Hummingbird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54625" y="285750"/>
            <a:ext cx="4071938" cy="5076825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8435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8436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167" name="Picture 4" descr="hummingbird | bird + wildlife photography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4063" y="285750"/>
            <a:ext cx="4071937" cy="5072063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168" name="Picture 6" descr="Flying Reflection Hummingbird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54625" y="285750"/>
            <a:ext cx="4071938" cy="5095875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9459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9460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174" name="Picture 2" descr="....Hummingbird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5500" y="428625"/>
            <a:ext cx="4000500" cy="4857750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175" name="Picture 4" descr="Rufous Hummingbird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97500" y="428625"/>
            <a:ext cx="3857625" cy="4827588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0483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0484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181" name="Picture 2" descr="Hummer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4625" y="357188"/>
            <a:ext cx="4000500" cy="4943475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182" name="Picture 4" descr="hummer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4063" y="357188"/>
            <a:ext cx="4071937" cy="5019675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1507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1508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188" name="Picture 4" descr="Hummers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4063" y="285750"/>
            <a:ext cx="4071937" cy="4995863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189" name="Picture 6" descr="morning love bird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54625" y="285750"/>
            <a:ext cx="4000500" cy="5037138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2531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2532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195" name="Picture 2" descr="Hummer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26063" y="285750"/>
            <a:ext cx="3929062" cy="5037138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196" name="Picture 4" descr="Colors by ~Good-e-nuf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4063" y="285750"/>
            <a:ext cx="4071937" cy="5043488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3555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3556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202" name="Picture 8" descr="&quot;Hummingbird&quot;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5500" y="357188"/>
            <a:ext cx="3929063" cy="4924425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203" name="Picture 12" descr="hummingbird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97500" y="357188"/>
            <a:ext cx="3857625" cy="4967287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4579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4580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209" name="Picture 6" descr="Hummingbird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4063" y="357188"/>
            <a:ext cx="4071937" cy="5029200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210" name="Picture 8" descr="Bird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26063" y="500063"/>
            <a:ext cx="3929062" cy="4833937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5603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5604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216" name="Picture 2" descr="bird bokeh photography green-crowned brilliant (photo by deep green photography) green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26063" y="285750"/>
            <a:ext cx="3929062" cy="5067300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217" name="Picture 4" descr="http://www.agitare-kurzartikel.blogspot.com/2012/09/i-axess-inc-wir-bieten-ihnen-die.html  amazing photo ~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4063" y="285750"/>
            <a:ext cx="4071937" cy="5029200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6627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6628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223" name="Picture 2" descr="Amazing..... Hummingbird (Calypte anna) male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26063" y="357188"/>
            <a:ext cx="4000500" cy="4916487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224" name="Picture 4" descr="beautiful bird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4063" y="357188"/>
            <a:ext cx="4071937" cy="4935537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7651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7652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230" name="Picture 2" descr="Humming Bird! ~ My Favorite Bird ~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26063" y="357188"/>
            <a:ext cx="3929062" cy="5043487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231" name="Picture 4" descr="&quot;Hummingbird's delicate grace reminds us that life is rich, beauty is everywhere, every personal connection has meaning and that laughter is life's sweetest creation.&quot;  Papyrus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4063" y="357188"/>
            <a:ext cx="4071937" cy="5005387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8675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8676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237" name="Picture 2" descr="Bee Hummingbird. The tiniest bird species on the planet.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26063" y="357188"/>
            <a:ext cx="3929062" cy="5019675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238" name="Picture 6" descr="colibri by Michele Nespoli, via Flickr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4063" y="285750"/>
            <a:ext cx="4000500" cy="5043488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9699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9700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244" name="Picture 2" descr="f14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96938" y="357188"/>
            <a:ext cx="3786187" cy="4857750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245" name="Picture 6" descr="Hummingbird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97500" y="357188"/>
            <a:ext cx="3786188" cy="4852987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0723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0724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258" name="Picture 2" descr="☀Hummingbird by sankofa2rr on flickr*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26063" y="285750"/>
            <a:ext cx="4000500" cy="5043488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259" name="Picture 4" descr="Hummingbird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4063" y="285750"/>
            <a:ext cx="4071937" cy="5075238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1747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1748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265" name="Picture 8" descr="Restful Pose - By Lynne Mcclure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4625" y="357188"/>
            <a:ext cx="4071938" cy="4922837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266" name="Picture 10" descr="Hummingbird on Sunflower, Flora, inspiringsnaps.blogspot.ca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4063" y="357188"/>
            <a:ext cx="4071937" cy="5003800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17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2771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2772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251" name="Picture 4" descr="Violet-tailed Sylph Flowers Garden Love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0" y="357188"/>
            <a:ext cx="3857625" cy="4906962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252" name="Picture 2" descr="Stunning colours and symmetry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4032" y="428608"/>
            <a:ext cx="3929063" cy="4995862"/>
          </a:xfrm>
          <a:prstGeom prst="ellipse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dre 3"/>
          <p:cNvSpPr>
            <a:spLocks/>
          </p:cNvSpPr>
          <p:nvPr/>
        </p:nvSpPr>
        <p:spPr bwMode="auto">
          <a:xfrm>
            <a:off x="1611313" y="642938"/>
            <a:ext cx="6910387" cy="4225925"/>
          </a:xfrm>
          <a:custGeom>
            <a:avLst/>
            <a:gdLst>
              <a:gd name="T0" fmla="*/ 0 w 12736911"/>
              <a:gd name="T1" fmla="*/ 0 h 8817861"/>
              <a:gd name="T2" fmla="*/ 179373 w 12736911"/>
              <a:gd name="T3" fmla="*/ 0 h 8817861"/>
              <a:gd name="T4" fmla="*/ 179373 w 12736911"/>
              <a:gd name="T5" fmla="*/ 174112 h 8817861"/>
              <a:gd name="T6" fmla="*/ 0 w 12736911"/>
              <a:gd name="T7" fmla="*/ 174112 h 8817861"/>
              <a:gd name="T8" fmla="*/ 15523 w 12736911"/>
              <a:gd name="T9" fmla="*/ 21764 h 8817861"/>
              <a:gd name="T10" fmla="*/ 15523 w 12736911"/>
              <a:gd name="T11" fmla="*/ 152348 h 8817861"/>
              <a:gd name="T12" fmla="*/ 163850 w 12736911"/>
              <a:gd name="T13" fmla="*/ 152348 h 8817861"/>
              <a:gd name="T14" fmla="*/ 163850 w 12736911"/>
              <a:gd name="T15" fmla="*/ 21764 h 8817861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2736911"/>
              <a:gd name="T25" fmla="*/ 0 h 8817861"/>
              <a:gd name="T26" fmla="*/ 12736911 w 12736911"/>
              <a:gd name="T27" fmla="*/ 8817861 h 8817861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2736911" h="8817861">
                <a:moveTo>
                  <a:pt x="0" y="0"/>
                </a:moveTo>
                <a:lnTo>
                  <a:pt x="12736911" y="0"/>
                </a:lnTo>
                <a:lnTo>
                  <a:pt x="12736911" y="8817862"/>
                </a:lnTo>
                <a:lnTo>
                  <a:pt x="0" y="8817862"/>
                </a:lnTo>
                <a:close/>
                <a:moveTo>
                  <a:pt x="1102232" y="1102232"/>
                </a:moveTo>
                <a:lnTo>
                  <a:pt x="1102232" y="7715629"/>
                </a:lnTo>
                <a:lnTo>
                  <a:pt x="11634678" y="7715629"/>
                </a:lnTo>
                <a:lnTo>
                  <a:pt x="11634678" y="1102232"/>
                </a:lnTo>
                <a:close/>
              </a:path>
            </a:pathLst>
          </a:custGeom>
          <a:solidFill>
            <a:schemeClr val="accent6"/>
          </a:solid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es-ES">
              <a:latin typeface="Calibri Light"/>
              <a:ea typeface="Calibri Light"/>
              <a:cs typeface="Calibri Light"/>
            </a:endParaRP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1611313" y="642938"/>
            <a:ext cx="6858000" cy="4214812"/>
          </a:xfrm>
          <a:prstGeom prst="rect">
            <a:avLst/>
          </a:prstGeom>
          <a:solidFill>
            <a:srgbClr val="C00000">
              <a:alpha val="56862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s-AR">
              <a:solidFill>
                <a:srgbClr val="FF0000"/>
              </a:solidFill>
            </a:endParaRPr>
          </a:p>
        </p:txBody>
      </p:sp>
      <p:pic>
        <p:nvPicPr>
          <p:cNvPr id="5" name="Picture 2" descr="C:\Users\Administrador\Desktop\LFM_468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97106" y="1357302"/>
            <a:ext cx="5429288" cy="3625598"/>
          </a:xfrm>
          <a:prstGeom prst="ellipse">
            <a:avLst/>
          </a:prstGeom>
          <a:noFill/>
        </p:spPr>
      </p:pic>
      <p:sp>
        <p:nvSpPr>
          <p:cNvPr id="12" name="WordArt 5"/>
          <p:cNvSpPr txBox="1">
            <a:spLocks noChangeArrowheads="1" noChangeShapeType="1" noTextEdit="1"/>
          </p:cNvSpPr>
          <p:nvPr/>
        </p:nvSpPr>
        <p:spPr>
          <a:xfrm>
            <a:off x="1682726" y="285732"/>
            <a:ext cx="7000552" cy="1235598"/>
          </a:xfrm>
          <a:prstGeom prst="rect">
            <a:avLst/>
          </a:prstGeom>
          <a:noFill/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marL="342900" indent="-342900" algn="ctr" eaLnBrk="0" hangingPunct="0">
              <a:spcBef>
                <a:spcPct val="20000"/>
              </a:spcBef>
              <a:defRPr/>
            </a:pPr>
            <a:r>
              <a:rPr lang="de-DE" sz="7200" b="1" kern="0" cap="small" dirty="0" smtClean="0">
                <a:ln>
                  <a:solidFill>
                    <a:schemeClr val="tx1"/>
                  </a:solidFill>
                </a:ln>
                <a:solidFill>
                  <a:srgbClr val="00B050"/>
                </a:solidFill>
                <a:latin typeface="Bodoni MT Black" pitchFamily="18" charset="0"/>
                <a:ea typeface="宋体" pitchFamily="2" charset="-122"/>
                <a:cs typeface="+mn-cs"/>
              </a:rPr>
              <a:t>Ha </a:t>
            </a:r>
            <a:r>
              <a:rPr lang="de-DE" sz="7200" b="1" kern="0" cap="small" dirty="0">
                <a:ln>
                  <a:solidFill>
                    <a:schemeClr val="tx1"/>
                  </a:solidFill>
                </a:ln>
                <a:solidFill>
                  <a:srgbClr val="00B050"/>
                </a:solidFill>
                <a:latin typeface="Bodoni MT Black" pitchFamily="18" charset="0"/>
                <a:ea typeface="宋体" pitchFamily="2" charset="-122"/>
                <a:cs typeface="+mn-cs"/>
              </a:rPr>
              <a:t>terminado</a:t>
            </a:r>
            <a:endParaRPr lang="es-AR" sz="7200" b="1" kern="10" dirty="0">
              <a:ln>
                <a:solidFill>
                  <a:schemeClr val="tx1"/>
                </a:solidFill>
              </a:ln>
              <a:solidFill>
                <a:srgbClr val="00B050"/>
              </a:solidFill>
              <a:effectLst>
                <a:outerShdw dist="35921" dir="2700000" sy="50000" rotWithShape="0">
                  <a:srgbClr val="875B0D">
                    <a:alpha val="70000"/>
                  </a:srgbClr>
                </a:outerShdw>
              </a:effectLst>
              <a:latin typeface="Ravie"/>
              <a:ea typeface="宋体" pitchFamily="2" charset="-122"/>
              <a:cs typeface="+mn-cs"/>
            </a:endParaRPr>
          </a:p>
        </p:txBody>
      </p:sp>
      <p:sp>
        <p:nvSpPr>
          <p:cNvPr id="8" name="WordArt 13"/>
          <p:cNvSpPr>
            <a:spLocks noChangeArrowheads="1" noChangeShapeType="1" noTextEdit="1"/>
          </p:cNvSpPr>
          <p:nvPr/>
        </p:nvSpPr>
        <p:spPr bwMode="auto">
          <a:xfrm>
            <a:off x="8469336" y="4927603"/>
            <a:ext cx="714380" cy="78739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es-ES" sz="8000" b="1" dirty="0" err="1">
                <a:ln>
                  <a:solidFill>
                    <a:schemeClr val="tx1"/>
                  </a:solidFill>
                </a:ln>
                <a:solidFill>
                  <a:srgbClr val="00B050"/>
                </a:solidFill>
                <a:latin typeface="Bodoni MT Black" pitchFamily="18" charset="0"/>
                <a:ea typeface="宋体" charset="-122"/>
                <a:cs typeface="Aharoni" pitchFamily="2" charset="-79"/>
              </a:rPr>
              <a:t>quiya</a:t>
            </a:r>
            <a:endParaRPr lang="es-ES" sz="8000" b="1" kern="10" dirty="0">
              <a:ln>
                <a:solidFill>
                  <a:schemeClr val="tx1"/>
                </a:solidFill>
              </a:ln>
              <a:solidFill>
                <a:srgbClr val="00B050"/>
              </a:solidFill>
              <a:latin typeface="Snap ITC"/>
              <a:ea typeface="+mn-ea"/>
            </a:endParaRPr>
          </a:p>
          <a:p>
            <a:pPr algn="ctr">
              <a:defRPr/>
            </a:pPr>
            <a:endParaRPr lang="es-ES" sz="8000" b="1" kern="10" dirty="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0000"/>
              </a:solidFill>
              <a:latin typeface="Snap ITC"/>
              <a:ea typeface="+mn-ea"/>
            </a:endParaRPr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grpId="0" nodeType="afterEffect">
                                  <p:childTnLst>
                                    <p:animEffect transition="out" filter="wheel(4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childTnLst>
                                    <p:animEffect transition="out" filter="circle(out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00"/>
            <a:ext cx="10080625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0"/>
            <a:ext cx="10080625" cy="41910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137" y="0"/>
            <a:ext cx="5376333" cy="130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0"/>
            <a:ext cx="100806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  <a:ea typeface="+mn-ea"/>
                <a:cs typeface="Arial" pitchFamily="34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  <a:cs typeface="Arial" pitchFamily="34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  <a:cs typeface="Arial" pitchFamily="34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  <a:cs typeface="Arial" pitchFamily="34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  <a:cs typeface="Arial" pitchFamily="34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ea typeface="+mn-ea"/>
                <a:cs typeface="Arial" pitchFamily="34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  <a:ea typeface="+mn-ea"/>
              <a:cs typeface="Arial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60078" y="3937001"/>
            <a:ext cx="2940182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  <a:ea typeface="+mn-ea"/>
                <a:cs typeface="Arial" pitchFamily="34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pitchFamily="34" charset="0"/>
                <a:ea typeface="+mn-ea"/>
                <a:cs typeface="Arial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87" y="3492500"/>
            <a:ext cx="2604161" cy="196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276" y="4064000"/>
            <a:ext cx="1344083" cy="82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76500"/>
            <a:ext cx="588036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21000"/>
            <a:ext cx="588036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65500"/>
            <a:ext cx="588036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0"/>
            <a:ext cx="588036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17.04.19"/>
  <p:tag name="AS_TITLE" val="Aspose.Slides for .NET 2.0"/>
  <p:tag name="AS_VERSION" val="17.4"/>
</p:tagLst>
</file>

<file path=ppt/theme/theme1.xml><?xml version="1.0" encoding="utf-8"?>
<a:theme xmlns:a="http://schemas.openxmlformats.org/drawingml/2006/main" name="COLIBRÍ">
  <a:themeElements>
    <a:clrScheme name="">
      <a:dk1>
        <a:srgbClr val="1F497D"/>
      </a:dk1>
      <a:lt1>
        <a:srgbClr val="FFFFFF"/>
      </a:lt1>
      <a:dk2>
        <a:srgbClr val="000000"/>
      </a:dk2>
      <a:lt2>
        <a:srgbClr val="EEECE1"/>
      </a:lt2>
      <a:accent1>
        <a:srgbClr val="4F81BD"/>
      </a:accent1>
      <a:accent2>
        <a:srgbClr val="C0504D"/>
      </a:accent2>
      <a:accent3>
        <a:srgbClr val="AAAAAA"/>
      </a:accent3>
      <a:accent4>
        <a:srgbClr val="DADADA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-téma">
      <a:majorFont>
        <a:latin typeface="Calibri"/>
        <a:ea typeface=""/>
        <a:cs typeface="Arial"/>
      </a:majorFont>
      <a:minorFont>
        <a:latin typeface="Calibri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COLIBRÍ</Template>
  <TotalTime>1</TotalTime>
  <Words>21</Words>
  <Application>Microsoft Office PowerPoint</Application>
  <PresentationFormat>Personalizado</PresentationFormat>
  <Paragraphs>5</Paragraphs>
  <Slides>32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COLIBRÍ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cp:lastPrinted>1601-01-01T00:00:00Z</cp:lastPrinted>
  <dcterms:created xsi:type="dcterms:W3CDTF">2020-05-04T19:31:52Z</dcterms:created>
  <dcterms:modified xsi:type="dcterms:W3CDTF">2020-05-04T19:33:18Z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2640336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D4.2.3</vt:lpwstr>
  </property>
</Properties>
</file>