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95" r:id="rId2"/>
  </p:sldMasterIdLst>
  <p:notesMasterIdLst>
    <p:notesMasterId r:id="rId45"/>
  </p:notesMasterIdLst>
  <p:sldIdLst>
    <p:sldId id="300" r:id="rId3"/>
    <p:sldId id="256" r:id="rId4"/>
    <p:sldId id="271" r:id="rId5"/>
    <p:sldId id="258" r:id="rId6"/>
    <p:sldId id="259" r:id="rId7"/>
    <p:sldId id="273" r:id="rId8"/>
    <p:sldId id="260" r:id="rId9"/>
    <p:sldId id="270" r:id="rId10"/>
    <p:sldId id="264" r:id="rId11"/>
    <p:sldId id="262" r:id="rId12"/>
    <p:sldId id="263" r:id="rId13"/>
    <p:sldId id="261" r:id="rId14"/>
    <p:sldId id="265" r:id="rId15"/>
    <p:sldId id="275" r:id="rId16"/>
    <p:sldId id="267" r:id="rId17"/>
    <p:sldId id="268" r:id="rId18"/>
    <p:sldId id="269" r:id="rId19"/>
    <p:sldId id="274" r:id="rId20"/>
    <p:sldId id="272" r:id="rId21"/>
    <p:sldId id="266" r:id="rId22"/>
    <p:sldId id="257" r:id="rId23"/>
    <p:sldId id="301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7" r:id="rId43"/>
    <p:sldId id="302" r:id="rId4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yEgHzkqGlg4HbHqicCdMw==" hashData="2C/ezK8Cy8nlLsctKp14Aywqmf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4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0419" name="Rectangle 102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CEA6A43-061C-465D-A921-63025CE5FC30}" type="datetimeFigureOut">
              <a:rPr lang="fr-FR"/>
              <a:pPr>
                <a:defRPr/>
              </a:pPr>
              <a:t>19/02/2020</a:t>
            </a:fld>
            <a:endParaRPr lang="fr-FR"/>
          </a:p>
        </p:txBody>
      </p:sp>
      <p:sp>
        <p:nvSpPr>
          <p:cNvPr id="45060" name="Rectangle 1028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21" name="Rectangle 1029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0422" name="Rectangle 103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0423" name="Rectangle 103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1487B21C-41B1-42FA-9D27-FBAD93E09E5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0391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6084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90610C7C-651A-4570-84DD-4A2E12412C52}" type="slidenum">
              <a:rPr lang="fr-FR" sz="1200">
                <a:latin typeface="Book Antiqua" pitchFamily="18" charset="0"/>
              </a:rPr>
              <a:pPr algn="r" eaLnBrk="1" hangingPunct="1"/>
              <a:t>1</a:t>
            </a:fld>
            <a:endParaRPr lang="fr-FR" sz="1200">
              <a:latin typeface="Book Antiqua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smtClean="0"/>
          </a:p>
        </p:txBody>
      </p:sp>
      <p:sp>
        <p:nvSpPr>
          <p:cNvPr id="47108" name="Espace réservé du numéro de diapositive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07F7331F-7D9D-4266-9674-239A6B510770}" type="slidenum">
              <a:rPr lang="fr-FR" sz="1200">
                <a:latin typeface="Book Antiqua" pitchFamily="18" charset="0"/>
              </a:rPr>
              <a:pPr algn="r" eaLnBrk="1" hangingPunct="1"/>
              <a:t>22</a:t>
            </a:fld>
            <a:endParaRPr lang="fr-FR" sz="1200">
              <a:latin typeface="Book Antiqua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7104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E000B-AD66-4DBA-A75D-61ED5A82A1AF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05FF6-4343-49C3-8BD8-C3421CDF682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98543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EEE06-D364-4338-A4B1-905F9A3FF98C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BD44B-DA42-4E8D-BD54-D204AE079FA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1320101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08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FFB74-1040-40F3-8D5C-5998D0AF38CE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324B4-553A-4C5C-9998-5524D448C23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2832468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6B280-2807-4E93-831B-75D4A1041D7B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59CD98-74CD-43BC-A637-B2AB6B00AC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896182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D077EE-0433-4801-BA6B-8B1767EEBFFB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ECAAF-34EC-44B2-810B-9DA69F6B21A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2727550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8079E-77DF-415D-9927-D105A622CDBC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19C74-B017-42FA-A267-3A9762718B5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053384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50359F-9F40-488C-A622-14FE4B082EB8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C0349-85F7-495D-9F98-C2AD20B999A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6393217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9E918-D0D1-477A-B1FD-6403713F8100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7FE5F-0C67-48D3-B9A3-8FDFEADE54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8180535"/>
      </p:ext>
    </p:extLst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E313B-D9F8-494A-881D-9465052B33DC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E66FA-DB37-474B-99FB-5A403E92AD0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3405861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60340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60340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EB0C6-339C-4BC7-BB5A-A7C53500A12D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7E3B52-C5DF-4EC9-9507-A6B1F18B89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0208914"/>
      </p:ext>
    </p:extLst>
  </p:cSld>
  <p:clrMapOvr>
    <a:masterClrMapping/>
  </p:clrMapOvr>
  <p:transition spd="med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84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1129E3-4C49-43B3-90A4-41FDD68FB108}" type="datetimeFigureOut">
              <a:rPr lang="pt-BR"/>
              <a:pPr>
                <a:defRPr/>
              </a:pPr>
              <a:t>19/02/2020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800431-5DED-41BC-ABFE-1A1790E5BE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4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 spd="med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1" fontAlgn="base" hangingPunct="1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>
          <a:solidFill>
            <a:schemeClr val="tx1"/>
          </a:solidFill>
          <a:latin typeface="+mn-lt"/>
        </a:defRPr>
      </a:lvl2pPr>
      <a:lvl3pPr marL="1133475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>
          <a:solidFill>
            <a:schemeClr val="tx1"/>
          </a:solidFill>
          <a:latin typeface="+mn-lt"/>
        </a:defRPr>
      </a:lvl3pPr>
      <a:lvl4pPr marL="1352550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>
          <a:solidFill>
            <a:schemeClr val="tx1"/>
          </a:solidFill>
          <a:latin typeface="+mn-lt"/>
        </a:defRPr>
      </a:lvl4pPr>
      <a:lvl5pPr marL="15446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</a:defRPr>
      </a:lvl5pPr>
      <a:lvl6pPr marL="20018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</a:defRPr>
      </a:lvl6pPr>
      <a:lvl7pPr marL="24590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</a:defRPr>
      </a:lvl7pPr>
      <a:lvl8pPr marL="29162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</a:defRPr>
      </a:lvl8pPr>
      <a:lvl9pPr marL="3373438" indent="-182563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"/>
          <p:cNvSpPr>
            <a:spLocks noChangeArrowheads="1"/>
          </p:cNvSpPr>
          <p:nvPr/>
        </p:nvSpPr>
        <p:spPr bwMode="auto">
          <a:xfrm>
            <a:off x="1116013" y="1196975"/>
            <a:ext cx="7239000" cy="2003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>
              <a:latin typeface="Book Antiqua" pitchFamily="18" charset="0"/>
            </a:endParaRPr>
          </a:p>
        </p:txBody>
      </p:sp>
      <p:sp>
        <p:nvSpPr>
          <p:cNvPr id="3075" name="Text Box 15"/>
          <p:cNvSpPr txBox="1">
            <a:spLocks noChangeArrowheads="1"/>
          </p:cNvSpPr>
          <p:nvPr/>
        </p:nvSpPr>
        <p:spPr bwMode="auto">
          <a:xfrm>
            <a:off x="-849313" y="1379538"/>
            <a:ext cx="184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>
              <a:latin typeface="Book Antiqua" pitchFamily="18" charset="0"/>
            </a:endParaRPr>
          </a:p>
        </p:txBody>
      </p:sp>
      <p:sp>
        <p:nvSpPr>
          <p:cNvPr id="65544" name="Text Box 6"/>
          <p:cNvSpPr txBox="1">
            <a:spLocks noChangeArrowheads="1"/>
          </p:cNvSpPr>
          <p:nvPr/>
        </p:nvSpPr>
        <p:spPr bwMode="auto">
          <a:xfrm>
            <a:off x="1123684" y="476672"/>
            <a:ext cx="7315200" cy="2877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endParaRPr lang="es-E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</a:endParaRP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ULTRA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TRANSPORTADORES </a:t>
            </a:r>
          </a:p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MARINO.-</a:t>
            </a:r>
            <a:endParaRPr lang="es-ES" sz="4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</a:endParaRPr>
          </a:p>
        </p:txBody>
      </p:sp>
    </p:spTree>
  </p:cSld>
  <p:clrMapOvr>
    <a:masterClrMapping/>
  </p:clrMapOvr>
  <p:transition spd="med">
    <p:split orient="vert"/>
    <p:sndAc>
      <p:stSnd loop="1">
        <p:snd r:embed="rId3" name="ATT002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5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pic016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 descr="pic1515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pic052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pic0783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36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pic183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0"/>
            <a:ext cx="9185276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pic092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pic322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0"/>
            <a:ext cx="91852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pic227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1096963"/>
            <a:ext cx="9136062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95288" y="0"/>
            <a:ext cx="8497887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se hunde, se llena de agua para flotar su carga.</a:t>
            </a:r>
            <a:endParaRPr lang="en-US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pic120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688975"/>
            <a:ext cx="9159876" cy="632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228600" y="0"/>
            <a:ext cx="84978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3600" dirty="0"/>
              <a:t>Y puede ir muy, muy bajo.</a:t>
            </a:r>
            <a:endParaRPr lang="en-US" sz="3600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ic127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pic111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91694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pic2667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4288"/>
            <a:ext cx="9124950" cy="684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pic209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pic289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91455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pic290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pic309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pic185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59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pic175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pic283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pic039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4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50825" y="-171400"/>
            <a:ext cx="849788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endParaRPr lang="fr-FR" sz="3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ct val="50000"/>
              </a:spcBef>
              <a:defRPr/>
            </a:pPr>
            <a:r>
              <a:rPr lang="fr-FR" sz="3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No esta mal no ??</a:t>
            </a:r>
            <a:endParaRPr lang="en-US" sz="36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90" name="Rectangle 10"/>
          <p:cNvSpPr>
            <a:spLocks noChangeArrowheads="1"/>
          </p:cNvSpPr>
          <p:nvPr/>
        </p:nvSpPr>
        <p:spPr bwMode="auto">
          <a:xfrm>
            <a:off x="1042988" y="2565400"/>
            <a:ext cx="7010400" cy="1752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fr-FR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itchFamily="18" charset="0"/>
            </a:endParaRPr>
          </a:p>
        </p:txBody>
      </p:sp>
      <p:sp>
        <p:nvSpPr>
          <p:cNvPr id="24579" name="Text Box 15"/>
          <p:cNvSpPr txBox="1">
            <a:spLocks noChangeArrowheads="1"/>
          </p:cNvSpPr>
          <p:nvPr/>
        </p:nvSpPr>
        <p:spPr bwMode="auto">
          <a:xfrm>
            <a:off x="-849313" y="1379538"/>
            <a:ext cx="1841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>
              <a:latin typeface="Book Antiqua" pitchFamily="18" charset="0"/>
            </a:endParaRPr>
          </a:p>
        </p:txBody>
      </p:sp>
      <p:sp>
        <p:nvSpPr>
          <p:cNvPr id="67592" name="Text Box 6"/>
          <p:cNvSpPr txBox="1">
            <a:spLocks noChangeArrowheads="1"/>
          </p:cNvSpPr>
          <p:nvPr/>
        </p:nvSpPr>
        <p:spPr bwMode="auto">
          <a:xfrm>
            <a:off x="1066800" y="2590800"/>
            <a:ext cx="70104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  <a:defRPr/>
            </a:pPr>
            <a:r>
              <a:rPr lang="es-ES" sz="5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PORTADORES </a:t>
            </a:r>
            <a:r>
              <a:rPr lang="es-ES" sz="5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DE ULTRA TIERRA.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7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92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1"/>
          </p:nvPr>
        </p:nvSpPr>
        <p:spPr>
          <a:xfrm>
            <a:off x="2700338" y="6248400"/>
            <a:ext cx="3276600" cy="609600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en-US" sz="36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200 RUEDAS</a:t>
            </a:r>
            <a:endParaRPr lang="en-AU" sz="3600" dirty="0" smtClean="0"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pic>
        <p:nvPicPr>
          <p:cNvPr id="25603" name="Picture 3" descr="A_f7acbc928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chenker_Waggontransport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9144000" cy="537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Schenker_Jachttransport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A_bf1efc42d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Lokom90t_EC_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ammoet_Emaus-Kirchentransport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1036320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SPMT_side-by-side_living-Quarters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a4f17e5ef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A_118d698957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026" descr="A_82e5f3eeb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A_26484345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3" descr="big engine Wartsila-Sulzer RTA96-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body" idx="1"/>
          </p:nvPr>
        </p:nvSpPr>
        <p:spPr>
          <a:xfrm>
            <a:off x="250825" y="6381750"/>
            <a:ext cx="8229600" cy="1401763"/>
          </a:xfrm>
        </p:spPr>
        <p:txBody>
          <a:bodyPr/>
          <a:lstStyle/>
          <a:p>
            <a:pPr algn="ctr">
              <a:buNone/>
            </a:pPr>
            <a:r>
              <a:rPr lang="es-ES" sz="1800" dirty="0" smtClean="0"/>
              <a:t>HACIA </a:t>
            </a:r>
            <a:r>
              <a:rPr lang="es-ES" sz="1800" dirty="0"/>
              <a:t>EL MUSEO DE </a:t>
            </a:r>
            <a:r>
              <a:rPr lang="es-ES" sz="1800" dirty="0" err="1"/>
              <a:t>Sinsheim</a:t>
            </a:r>
            <a:r>
              <a:rPr lang="es-ES" sz="1800" dirty="0"/>
              <a:t> (Alemania)</a:t>
            </a:r>
            <a:endParaRPr lang="en-AU" sz="1800" dirty="0" smtClean="0"/>
          </a:p>
        </p:txBody>
      </p:sp>
      <p:pic>
        <p:nvPicPr>
          <p:cNvPr id="37891" name="Picture 3" descr="Kuebler_Concorde_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0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Kuebler_Burantransport_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3" descr="Premay_ICS1_Drehschemel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3" descr="Hanjin_Megablock_Werft_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SPMT_rotes-Marineschiff_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Gewinner-Platz-1_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7 Imagen" descr="IMAGE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-79375"/>
            <a:ext cx="9307513" cy="710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Text Box 5"/>
          <p:cNvSpPr txBox="1">
            <a:spLocks noChangeArrowheads="1"/>
          </p:cNvSpPr>
          <p:nvPr/>
        </p:nvSpPr>
        <p:spPr bwMode="auto">
          <a:xfrm>
            <a:off x="7543800" y="5786438"/>
            <a:ext cx="10858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s-ES" sz="3200">
                <a:solidFill>
                  <a:schemeClr val="bg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F i n</a:t>
            </a:r>
            <a:endParaRPr lang="es-ES" sz="1200">
              <a:effectLst>
                <a:outerShdw blurRad="38100" dist="38100" dir="2700000" algn="tl">
                  <a:srgbClr val="69676D"/>
                </a:outerShdw>
              </a:effectLst>
              <a:latin typeface="Book Antiqua" pitchFamily="18" charset="0"/>
            </a:endParaRPr>
          </a:p>
        </p:txBody>
      </p:sp>
      <p:sp>
        <p:nvSpPr>
          <p:cNvPr id="58372" name="Text Box 49"/>
          <p:cNvSpPr txBox="1">
            <a:spLocks noChangeArrowheads="1"/>
          </p:cNvSpPr>
          <p:nvPr/>
        </p:nvSpPr>
        <p:spPr bwMode="auto">
          <a:xfrm>
            <a:off x="683568" y="5445214"/>
            <a:ext cx="3743325" cy="630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sz="1400" b="1" dirty="0" smtClean="0">
                <a:solidFill>
                  <a:schemeClr val="hlink"/>
                </a:solidFill>
                <a:latin typeface="Comic Sans MS" pitchFamily="66" charset="0"/>
              </a:rPr>
              <a:t>Siempre </a:t>
            </a:r>
            <a:r>
              <a:rPr lang="es-ES" sz="1400" b="1" dirty="0">
                <a:solidFill>
                  <a:schemeClr val="hlink"/>
                </a:solidFill>
                <a:latin typeface="Comic Sans MS" pitchFamily="66" charset="0"/>
              </a:rPr>
              <a:t>con el mismo cariño.</a:t>
            </a:r>
          </a:p>
          <a:p>
            <a:pPr eaLnBrk="1" hangingPunct="1">
              <a:spcBef>
                <a:spcPct val="50000"/>
              </a:spcBef>
            </a:pPr>
            <a:r>
              <a:rPr lang="es-ES" sz="1400" b="1" dirty="0">
                <a:solidFill>
                  <a:schemeClr val="hlink"/>
                </a:solidFill>
                <a:latin typeface="Comic Sans MS" pitchFamily="66" charset="0"/>
              </a:rPr>
              <a:t>Hasta la próxima !</a:t>
            </a:r>
            <a:endParaRPr lang="es-MX" sz="1400" b="1" dirty="0">
              <a:solidFill>
                <a:schemeClr val="hlink"/>
              </a:solidFill>
              <a:latin typeface="Comic Sans MS" pitchFamily="66" charset="0"/>
            </a:endParaRPr>
          </a:p>
        </p:txBody>
      </p:sp>
      <p:pic>
        <p:nvPicPr>
          <p:cNvPr id="44037" name="Picture 50" descr="aguila volando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352800"/>
            <a:ext cx="10001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Image 7" descr="111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066800"/>
            <a:ext cx="1397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5" name="ZoneTexte 5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914400"/>
            <a:ext cx="3840163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75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9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425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 autoUpdateAnimBg="0"/>
      <p:bldP spid="58372" grpId="0" autoUpdateAnimBg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heme/theme1.xml><?xml version="1.0" encoding="utf-8"?>
<a:theme xmlns:a="http://schemas.openxmlformats.org/drawingml/2006/main" name="ULTRA -   TRANSPORTADORES">
  <a:themeElements>
    <a:clrScheme name="Apex 1">
      <a:dk1>
        <a:srgbClr val="69676D"/>
      </a:dk1>
      <a:lt1>
        <a:srgbClr val="FFFFFF"/>
      </a:lt1>
      <a:dk2>
        <a:srgbClr val="000000"/>
      </a:dk2>
      <a:lt2>
        <a:srgbClr val="C9C2D1"/>
      </a:lt2>
      <a:accent1>
        <a:srgbClr val="CEB966"/>
      </a:accent1>
      <a:accent2>
        <a:srgbClr val="9CB084"/>
      </a:accent2>
      <a:accent3>
        <a:srgbClr val="AAAAAA"/>
      </a:accent3>
      <a:accent4>
        <a:srgbClr val="DADADA"/>
      </a:accent4>
      <a:accent5>
        <a:srgbClr val="E3D9B8"/>
      </a:accent5>
      <a:accent6>
        <a:srgbClr val="8D9F77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pex 1">
        <a:dk1>
          <a:srgbClr val="69676D"/>
        </a:dk1>
        <a:lt1>
          <a:srgbClr val="FFFFFF"/>
        </a:lt1>
        <a:dk2>
          <a:srgbClr val="000000"/>
        </a:dk2>
        <a:lt2>
          <a:srgbClr val="C9C2D1"/>
        </a:lt2>
        <a:accent1>
          <a:srgbClr val="CEB966"/>
        </a:accent1>
        <a:accent2>
          <a:srgbClr val="9CB084"/>
        </a:accent2>
        <a:accent3>
          <a:srgbClr val="AAAAAA"/>
        </a:accent3>
        <a:accent4>
          <a:srgbClr val="DADADA"/>
        </a:accent4>
        <a:accent5>
          <a:srgbClr val="E3D9B8"/>
        </a:accent5>
        <a:accent6>
          <a:srgbClr val="8D9F77"/>
        </a:accent6>
        <a:hlink>
          <a:srgbClr val="410082"/>
        </a:hlink>
        <a:folHlink>
          <a:srgbClr val="93296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ULTRA -   TRANSPORTADORES</Template>
  <TotalTime>2</TotalTime>
  <Words>76</Words>
  <Application>Microsoft Office PowerPoint</Application>
  <PresentationFormat>Presentación en pantalla (4:3)</PresentationFormat>
  <Paragraphs>18</Paragraphs>
  <Slides>42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ULTRA -   TRANSPORTADORES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2020-02-19T08:49:30Z</dcterms:created>
  <dcterms:modified xsi:type="dcterms:W3CDTF">2020-02-19T08:51:48Z</dcterms:modified>
</cp:coreProperties>
</file>