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sW7pKR7Rz59IhKvfHSuSg==" hashData="vLyK+hdJcYCjLdmSbuOP3895K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DCF73B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1B0AB-8A5B-4A7D-AC7C-BA6B508A0242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34711-C35C-4BEE-A2D4-5821AA80C02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8278579"/>
      </p:ext>
    </p:extLst>
  </p:cSld>
  <p:clrMapOvr>
    <a:masterClrMapping/>
  </p:clrMapOvr>
  <p:transition spd="slow" advClick="0"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131B7-3FEB-4C3E-8904-5CE33C1546C8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DB710-F1CC-4220-BF87-82CD914606B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1502210"/>
      </p:ext>
    </p:extLst>
  </p:cSld>
  <p:clrMapOvr>
    <a:masterClrMapping/>
  </p:clrMapOvr>
  <p:transition spd="slow" advClick="0"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44036-5C15-41D6-B088-208C77EBC7F2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14065-E14D-4D64-B645-8BED808D5FE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1922042"/>
      </p:ext>
    </p:extLst>
  </p:cSld>
  <p:clrMapOvr>
    <a:masterClrMapping/>
  </p:clrMapOvr>
  <p:transition spd="slow" advClick="0"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F56A7-8635-49A2-AF18-BBCC0F153418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BB0B8-7FC2-46B0-AE54-E9414A7D08C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6509189"/>
      </p:ext>
    </p:extLst>
  </p:cSld>
  <p:clrMapOvr>
    <a:masterClrMapping/>
  </p:clrMapOvr>
  <p:transition spd="slow" advClick="0"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5E827-33F9-4AB2-8C64-E48B6C09493A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DFB1-8EBB-49DD-832B-BDADD02F041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3344269"/>
      </p:ext>
    </p:extLst>
  </p:cSld>
  <p:clrMapOvr>
    <a:masterClrMapping/>
  </p:clrMapOvr>
  <p:transition spd="slow" advClick="0"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E2400-BDD6-402E-A9FE-4A11E9C168C9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F8ECA-B5F4-4B26-A281-BE7EB77C6B7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8476852"/>
      </p:ext>
    </p:extLst>
  </p:cSld>
  <p:clrMapOvr>
    <a:masterClrMapping/>
  </p:clrMapOvr>
  <p:transition spd="slow" advClick="0"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A1F65-120A-4DD6-B06E-B56CEDA55538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30A6B-40D5-4CE0-8704-6072769477B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8204744"/>
      </p:ext>
    </p:extLst>
  </p:cSld>
  <p:clrMapOvr>
    <a:masterClrMapping/>
  </p:clrMapOvr>
  <p:transition spd="slow" advClick="0"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75098-451F-4FE4-B057-90C6C10C8FE1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79CAF-1F4E-41B0-83D1-9FB7E060643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4819916"/>
      </p:ext>
    </p:extLst>
  </p:cSld>
  <p:clrMapOvr>
    <a:masterClrMapping/>
  </p:clrMapOvr>
  <p:transition spd="slow" advClick="0"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50F93-CD60-4A0F-BE61-3BFDCC1006D5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457D7-2AE5-4CDC-83A4-EFF5B85106E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0867639"/>
      </p:ext>
    </p:extLst>
  </p:cSld>
  <p:clrMapOvr>
    <a:masterClrMapping/>
  </p:clrMapOvr>
  <p:transition spd="slow" advClick="0"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AF56D-A189-4C2A-80EE-525A00E05EE0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96FA2-8A5B-4CEF-9D8E-F601CB2B5B4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3233827"/>
      </p:ext>
    </p:extLst>
  </p:cSld>
  <p:clrMapOvr>
    <a:masterClrMapping/>
  </p:clrMapOvr>
  <p:transition spd="slow" advClick="0"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96172-1643-417D-9134-E05955445ED8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88078-611A-46B0-B5C3-9093668EB59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6406438"/>
      </p:ext>
    </p:extLst>
  </p:cSld>
  <p:clrMapOvr>
    <a:masterClrMapping/>
  </p:clrMapOvr>
  <p:transition spd="slow" advClick="0" advTm="1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610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9BF5E4-7ADF-465B-9397-1215C455B865}" type="datetimeFigureOut">
              <a:rPr lang="pl-PL"/>
              <a:pPr>
                <a:defRPr/>
              </a:pPr>
              <a:t>2020-10-05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07317F-0B93-42C5-BEFE-0C09A7CC0EA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image" Target="../media/image30.jpeg"/><Relationship Id="rId16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428992" y="1571612"/>
            <a:ext cx="2385589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4000">
                      <a:schemeClr val="bg1"/>
                    </a:gs>
                    <a:gs pos="50000">
                      <a:srgbClr val="FF330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Flowers</a:t>
            </a:r>
            <a:endParaRPr lang="pl-PL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4000">
                    <a:schemeClr val="bg1"/>
                  </a:gs>
                  <a:gs pos="50000">
                    <a:srgbClr val="FF3300"/>
                  </a:gs>
                  <a:gs pos="79000">
                    <a:schemeClr val="bg1"/>
                  </a:gs>
                </a:gsLst>
                <a:lin ang="5400000"/>
              </a:gradFill>
              <a:latin typeface="Monotype Corsiva" pitchFamily="66" charset="0"/>
              <a:cs typeface="+mn-cs"/>
            </a:endParaRPr>
          </a:p>
        </p:txBody>
      </p:sp>
      <p:pic>
        <p:nvPicPr>
          <p:cNvPr id="2050" name="Picture 2" descr="D:\Wojtek\Zdjęcia\Kwiaty\Tulip kolory\Red Tulip\parrot-tulips-photograph-by-magda-indi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Wojtek\Zdjęcia\Kwiaty\Tulip kolory\Red Tulip\parrot-tulips-photograph-by-magda-indi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6000">
    <p:newsflash/>
    <p:sndAc>
      <p:stSnd>
        <p:snd r:embed="rId2" name="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286116" y="1500174"/>
            <a:ext cx="2723824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0000"/>
                    </a:gs>
                    <a:gs pos="50000">
                      <a:schemeClr val="bg1"/>
                    </a:gs>
                    <a:gs pos="79000">
                      <a:srgbClr val="FF0000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Red </a:t>
            </a: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0000"/>
                    </a:gs>
                    <a:gs pos="50000">
                      <a:schemeClr val="bg1"/>
                    </a:gs>
                    <a:gs pos="79000">
                      <a:srgbClr val="FF0000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tulip</a:t>
            </a:r>
            <a:endParaRPr lang="pl-PL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FF0000"/>
                  </a:gs>
                  <a:gs pos="50000">
                    <a:schemeClr val="bg1"/>
                  </a:gs>
                  <a:gs pos="79000">
                    <a:srgbClr val="FF0000"/>
                  </a:gs>
                </a:gsLst>
                <a:lin ang="5400000"/>
              </a:gradFill>
              <a:latin typeface="Monotype Corsiva" pitchFamily="66" charset="0"/>
              <a:cs typeface="+mn-cs"/>
            </a:endParaRPr>
          </a:p>
        </p:txBody>
      </p:sp>
      <p:pic>
        <p:nvPicPr>
          <p:cNvPr id="1026" name="Picture 2" descr="C:\Users\dom\Desktop\Obrazek\Obrazki\c676a72765a49ea0879feb7e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dom\Desktop\Obrazek\Obrazki\c676a72765a49ea0879feb7eb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dom\Desktop\Obrazek\Obrazki\c676a72765a49ea0879feb7e-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dom\Desktop\Obrazek\Obrazki\c676a72765a49ea0879feb7e-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31" presetID="5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om\Desktop\gory-pole-oblaka-tuchi-nebo-tsvety-tiulpa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D:\Wojtek\Zdjęcia\Kwiaty\Tulip kolory\Red Tulip\tsvety-tiulpany-fon-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D:\Wojtek\Zdjęcia\Kwiaty\Tulip kolory\Red Tulip\tsvety-tiulpany-fon-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D:\Wojtek\Zdjęcia\Kwiaty\Tulip kolory\Red Tulip\Tulips_Closeup_Red_4399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D:\Wojtek\Zdjęcia\Kwiaty\Tulip kolory\Red Tulip\Tulips_Closeup_Red_4399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Wojtek\Zdjęcia\Kwiaty\Tulip kolory\Red Tulip\Tulips_Closeup_Red_4399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D:\Wojtek\Zdjęcia\Kwiaty\Tulip kolory\Red Tulip\1d9f737429cd766356d4b21e1180bf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D:\Wojtek\Zdjęcia\Kwiaty\Tulip kolory\Red Tulip\1d9f737429cd766356d4b21e1180bf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D:\Wojtek\Zdjęcia\Kwiaty\Tulip kolory\Red Tulip\1d9f737429cd766356d4b21e1180bf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D:\Wojtek\Zdjęcia\Kwiaty\Tulip kolory\Red Tulip\17227222206_9fed16a099_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D:\Wojtek\Zdjęcia\Kwiaty\Tulip kolory\Red Tulip\17227222206_9fed16a099_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D:\Wojtek\Zdjęcia\Kwiaty\Tulip kolory\Red Tulip\1\2\114a056aed6d82e6b6556aac00ee6d8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D:\Wojtek\Zdjęcia\Kwiaty\Tulip kolory\Red Tulip\1\1\114a056aed6d82e6b6556aac00ee6d8d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C:\Users\dom\Desktop\oregon-pole-utro-rassvet-tiulpany-krasnye-butony-trakto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D:\Wojtek\Zdjęcia\Kwiaty\Tulip kolory\Red Tulip\oregon-pole-utro-rassvet-tiulpany-krasnye-butony-trakto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D:\Wojtek\Zdjęcia\Kwiaty\Tulip kolory\Red Tulip\b6d61d39196537ee44cf20e5be326b7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D:\Wojtek\Zdjęcia\Kwiaty\Tulip kolory\Red Tulip\b6d61d39196537ee44cf20e5be326b7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D:\Wojtek\Zdjęcia\Kwiaty\Tulip kolory\Red Tulip\b6d61d39196537ee44cf20e5be326b7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D:\Wojtek\Zdjęcia\Kwiaty\Tulip kolory\Red Tulip\b6d61d39196537ee44cf20e5be326b7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D:\Wojtek\Zdjęcia\Kwiaty\Tulip kolory\Red Tulip\b6d61d39196537ee44cf20e5be326b7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C:\Users\dom\Desktop\Obrazek\Obrazki\de13d0eb1325c02b3b582c1f-0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C:\Users\dom\Desktop\Obrazek\Obrazki\de13d0eb1325c02b3b582c1f465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C:\Users\dom\Desktop\Obrazek\Obrazki\de13d0eb1325c02b3b582c1f-02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C:\Users\dom\Desktop\Obrazek\Obrazki\dva-tyulpany-chernyy-fon_03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C:\Users\dom\Desktop\Obrazek\Obrazki\dva-tyulpany-chernyy-fon_01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 descr="C:\Users\dom\Desktop\Obrazek\Obrazki\dva-tyulpany-chernyy-fon_02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" descr="D:\Wojtek\Zdjęcia\Kwiaty\Tulip kolory\Red Tulip\ssha-oregon-pole-tiulpany-vesna-vecher-zakat-solntse-luchi-f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9" descr="D:\Wojtek\Zdjęcia\Kwiaty\Tulip kolory\Red Tulip\ssha-oregon-pole-tiulpany-vesna-vecher-zakat-solntse-luchi-f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300"/>
                            </p:stCondLst>
                            <p:childTnLst>
                              <p:par>
                                <p:cTn id="24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4900"/>
                            </p:stCondLst>
                            <p:childTnLst>
                              <p:par>
                                <p:cTn id="34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3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44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3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81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26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6600"/>
                            </p:stCondLst>
                            <p:childTnLst>
                              <p:par>
                                <p:cTn id="61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11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46600"/>
                            </p:stCondLst>
                            <p:childTnLst>
                              <p:par>
                                <p:cTn id="71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49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2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1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3" dur="2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62800"/>
                            </p:stCondLst>
                            <p:childTnLst>
                              <p:par>
                                <p:cTn id="1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2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65100"/>
                            </p:stCondLst>
                            <p:childTnLst>
                              <p:par>
                                <p:cTn id="119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70700"/>
                            </p:stCondLst>
                            <p:childTnLst>
                              <p:par>
                                <p:cTn id="13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73000"/>
                            </p:stCondLst>
                            <p:childTnLst>
                              <p:par>
                                <p:cTn id="14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75300"/>
                            </p:stCondLst>
                            <p:childTnLst>
                              <p:par>
                                <p:cTn id="158" presetID="17" presetClass="entr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8" presetClass="entr" presetSubtype="1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6" dur="3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8" presetClass="entr" presetSubtype="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5" dur="3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C:\Users\dom\Desktop\27-20july14-500px-3000px-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 descr="D:\Wojtek\Zdjęcia\Kwiaty\Tulip kolory\Red Tulip\5995e3d71dcf22bc0602f39d5d4d0934--indigo-you-love-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1" descr="D:\Wojtek\Zdjęcia\Kwiaty\Tulip kolory\Red Tulip\5995e3d71dcf22bc0602f39d5d4d0934--indigo-you-love-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D:\Wojtek\Zdjęcia\Kwiaty\Tulip kolory\Red Tulip\tyulpan-fon-mak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" descr="D:\Wojtek\Zdjęcia\Kwiaty\Tulip kolory\Red Tulip\tyulpan-fon-mak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D:\Wojtek\Zdjęcia\Kwiaty\Tulip kolory\Red Tulip\83c1ea3395bc32b76e77853d193182c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3" descr="D:\Wojtek\Zdjęcia\Kwiaty\Tulip kolory\Red Tulip\83c1ea3395bc32b76e77853d193182c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3" descr="D:\Wojtek\Zdjęcia\Kwiaty\Tulip kolory\Red Tulip\83c1ea3395bc32b76e77853d193182c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3" descr="D:\Wojtek\Zdjęcia\Kwiaty\Tulip kolory\Red Tulip\83c1ea3395bc32b76e77853d193182c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D:\Wojtek\Zdjęcia\Kwiaty\Tulip kolory\Red Tulip\stock-photo-6587750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8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8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8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8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8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8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8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8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8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8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8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8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8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51" presetID="23" presetClass="exit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8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8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8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8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8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8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8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8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21300"/>
                            </p:stCondLst>
                            <p:childTnLst>
                              <p:par>
                                <p:cTn id="84" presetID="7" presetClass="exit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8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8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8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8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2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3" dur="38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2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3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8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8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2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7" dur="38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2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0" dur="3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8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8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8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Wojtek\Zdjęcia\Kwiaty\Tulip kolory\Red Tulip\Tulips_Many_Red_528130_1280x8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Wojtek\Zdjęcia\Kwiaty\Tulip kolory\Red Tulip\Tulips_Closeup_Black_background_Drops_521902_1280x8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D:\Wojtek\Zdjęcia\Kwiaty\Tulip kolory\Red Tulip\Tulips_Closeup_Black_background_Drops_521902_1280x8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D:\Wojtek\Zdjęcia\Kwiaty\Tulip kolory\Red Tulip\image_560502131552575407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D:\Wojtek\Zdjęcia\Kwiaty\Tulip kolory\Red Tulip\image_560502131552575407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D:\Wojtek\Zdjęcia\Kwiaty\Tulip kolory\Red Tulip\image_560502131552575407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1" descr="D:\Wojtek\Zdjęcia\Kwiaty\Tulip kolory\Red Tulip\f083350b9c1a3be01d521223065d3bd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1" descr="D:\Wojtek\Zdjęcia\Kwiaty\Tulip kolory\Red Tulip\f083350b9c1a3be01d521223065d3bd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D:\Wojtek\Zdjęcia\Kwiaty\Tulip kolory\Red Tulip\f083350b9c1a3be01d521223065d3bd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D:\Wojtek\Zdjęcia\Kwiaty\Tulip kolory\Red Tulip\tyulpany-cvety-priroda-717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2" descr="D:\Wojtek\Zdjęcia\Kwiaty\Tulip kolory\Red Tulip\tyulpany-cvety-priroda-717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D:\Wojtek\Zdjęcia\Kwiaty\Tulip kolory\Red Tulip\1\2\16579781787_73c174a031_b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D:\Wojtek\Zdjęcia\Kwiaty\Tulip kolory\Red Tulip\1\1\16579781787_73c174a031_b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5" descr="D:\Wojtek\Zdjęcia\Kwiaty\Tulip kolory\Red Tulip\1\1\63190d6c5a4612ed088bab95bf31d5a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6" descr="D:\Wojtek\Zdjęcia\Kwiaty\Tulip kolory\Red Tulip\1\2\63190d6c5a4612ed088bab95bf31d5a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 descr="D:\Wojtek\Zdjęcia\Kwiaty\Tulip kolory\Red Tulip\tyulpany-krasnye-kapli-vod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D:\Wojtek\Zdjęcia\Kwiaty\Tulip kolory\Red Tulip\tyulpany-krasnye-kapli-vod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D:\Wojtek\Zdjęcia\Kwiaty\Tulip kolory\Red Tulip\tyulpany-krasnye-kapli-vod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" descr="C:\Users\dom\Desktop\Obrazek\Obrazki\cvety-tyulpan-makro-1128_0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" descr="C:\Users\dom\Desktop\Obrazek\Obrazki\cvety-tyulpan-makro-1128_0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5" descr="C:\Users\dom\Desktop\Obrazek\Obrazki\cvety-tyulpan-makro-1128_02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 descr="C:\Users\dom\Desktop\Obrazek\Obrazki\cvety-tyulpan-makro-1128_0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 descr="C:\Users\dom\Desktop\Obrazek\Obrazki\cvety-tyulpan-makro-1128_0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5" descr="C:\Users\dom\Desktop\Obrazek\Obrazki\cvety-tyulpan-makro-1128_02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6" descr="C:\Users\dom\Desktop\Obrazek\Obrazki\red-parrot-tulip-sandy-k-03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0"/>
            <a:ext cx="3000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7" descr="C:\Users\dom\Desktop\Obrazek\Obrazki\red-parrot-tulip-sandy-keet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71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8" descr="C:\Users\dom\Desktop\Obrazek\Obrazki\red-parrot-tulip-sandy-k-02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0"/>
            <a:ext cx="3071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0" descr="D:\Wojtek\Zdjęcia\Kwiaty\Tulip kolory\Red Tulip\600f5c85a03ac3e8e75dda11b02cb265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0" descr="D:\Wojtek\Zdjęcia\Kwiaty\Tulip kolory\Red Tulip\600f5c85a03ac3e8e75dda11b02cb265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3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32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33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2100"/>
                            </p:stCondLst>
                            <p:childTnLst>
                              <p:par>
                                <p:cTn id="42" presetID="16" presetClass="entr" presetSubtype="2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33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9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34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74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19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47400"/>
                            </p:stCondLst>
                            <p:childTnLst>
                              <p:par>
                                <p:cTn id="69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5900"/>
                            </p:stCondLst>
                            <p:childTnLst>
                              <p:par>
                                <p:cTn id="91" presetID="16" presetClass="entr" presetSubtype="4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3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6" dur="3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9" dur="3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2" dur="3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5" dur="3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3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62700"/>
                            </p:stCondLst>
                            <p:childTnLst>
                              <p:par>
                                <p:cTn id="110" presetID="17" presetClass="exit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68500"/>
                            </p:stCondLst>
                            <p:childTnLst>
                              <p:par>
                                <p:cTn id="129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3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70800"/>
                            </p:stCondLst>
                            <p:childTnLst>
                              <p:par>
                                <p:cTn id="14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73100"/>
                            </p:stCondLst>
                            <p:childTnLst>
                              <p:par>
                                <p:cTn id="167" presetID="4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9" dur="3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321439" y="321447"/>
            <a:ext cx="8501122" cy="6215106"/>
          </a:xfrm>
          <a:prstGeom prst="rect">
            <a:avLst/>
          </a:prstGeom>
          <a:noFill/>
          <a:ln w="190500" cmpd="thinThick">
            <a:gradFill>
              <a:gsLst>
                <a:gs pos="0">
                  <a:srgbClr val="00FF00"/>
                </a:gs>
                <a:gs pos="37000">
                  <a:srgbClr val="FF0000"/>
                </a:gs>
                <a:gs pos="100000">
                  <a:srgbClr val="FFFF00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chilly" dir="t">
              <a:rot lat="0" lon="0" rev="1800000"/>
            </a:lightRig>
          </a:scene3d>
          <a:sp3d extrusionH="76200" prstMaterial="dkEdge">
            <a:bevelT prst="angle"/>
            <a:bevelB prst="angle"/>
            <a:extrusionClr>
              <a:schemeClr val="accent1">
                <a:lumMod val="75000"/>
              </a:schemeClr>
            </a:extrusionClr>
            <a:contourClr>
              <a:srgbClr val="4E2C12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6600" dirty="0">
              <a:latin typeface="+mn-lt"/>
              <a:cs typeface="+mn-cs"/>
            </a:endParaRPr>
          </a:p>
        </p:txBody>
      </p:sp>
      <p:pic>
        <p:nvPicPr>
          <p:cNvPr id="6155" name="Picture 11" descr="D:\Wojtek\Zdjęcia\Kwiaty\Tulip kolory\Red Tulip\1bc91a01aa1e58e6b8706de4a0915827--photography-pics-photography-flow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"/>
          <a:stretch>
            <a:fillRect/>
          </a:stretch>
        </p:blipFill>
        <p:spPr bwMode="auto">
          <a:xfrm>
            <a:off x="428625" y="400050"/>
            <a:ext cx="828675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7"/>
          <p:cNvSpPr>
            <a:spLocks noChangeArrowheads="1"/>
          </p:cNvSpPr>
          <p:nvPr/>
        </p:nvSpPr>
        <p:spPr bwMode="auto">
          <a:xfrm>
            <a:off x="321439" y="321447"/>
            <a:ext cx="8501122" cy="6215106"/>
          </a:xfrm>
          <a:prstGeom prst="rect">
            <a:avLst/>
          </a:prstGeom>
          <a:noFill/>
          <a:ln w="190500" cmpd="thinThick">
            <a:gradFill>
              <a:gsLst>
                <a:gs pos="0">
                  <a:srgbClr val="FF0000"/>
                </a:gs>
                <a:gs pos="37000">
                  <a:srgbClr val="00FF00"/>
                </a:gs>
                <a:gs pos="100000">
                  <a:srgbClr val="DCF73B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sunset" dir="t">
              <a:rot lat="0" lon="0" rev="1800000"/>
            </a:lightRig>
          </a:scene3d>
          <a:sp3d extrusionH="76200" prstMaterial="dkEdge">
            <a:bevelT prst="angle"/>
            <a:bevelB prst="angle"/>
            <a:extrusionClr>
              <a:schemeClr val="accent1">
                <a:lumMod val="75000"/>
              </a:schemeClr>
            </a:extrusionClr>
            <a:contourClr>
              <a:srgbClr val="4E2C12"/>
            </a:contour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nl-NL" sz="6600" dirty="0">
              <a:latin typeface="+mn-lt"/>
              <a:cs typeface="+mn-cs"/>
            </a:endParaRPr>
          </a:p>
        </p:txBody>
      </p:sp>
      <p:pic>
        <p:nvPicPr>
          <p:cNvPr id="6156" name="Picture 12" descr="D:\Wojtek\Zdjęcia\Kwiaty\Tulip kolory\Red Tulip\0c2a956ec1ae654ab9fc73a604fb0c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"/>
          <a:stretch>
            <a:fillRect/>
          </a:stretch>
        </p:blipFill>
        <p:spPr bwMode="auto">
          <a:xfrm>
            <a:off x="428625" y="387350"/>
            <a:ext cx="8286750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3" descr="D:\Wojtek\Zdjęcia\Kwiaty\Tulip kolory\Red Tulip\40119601591_b1e049c258_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3" descr="D:\Wojtek\Zdjęcia\Kwiaty\Tulip kolory\Red Tulip\40119601591_b1e049c258_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8" presetID="21" presetClass="exit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9" dur="3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2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38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25" presetID="21" presetClass="entr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3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38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357554" y="1500174"/>
            <a:ext cx="2509020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3300"/>
                    </a:gs>
                    <a:gs pos="50000">
                      <a:schemeClr val="bg1"/>
                    </a:gs>
                    <a:gs pos="79000">
                      <a:srgbClr val="FF3300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The</a:t>
            </a:r>
            <a:r>
              <a:rPr lang="pl-PL" sz="6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3300"/>
                    </a:gs>
                    <a:gs pos="50000">
                      <a:schemeClr val="bg1"/>
                    </a:gs>
                    <a:gs pos="79000">
                      <a:srgbClr val="FF3300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 </a:t>
            </a: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3300"/>
                    </a:gs>
                    <a:gs pos="50000">
                      <a:schemeClr val="bg1"/>
                    </a:gs>
                    <a:gs pos="79000">
                      <a:srgbClr val="FF3300"/>
                    </a:gs>
                  </a:gsLst>
                  <a:lin ang="5400000"/>
                </a:gradFill>
                <a:latin typeface="Monotype Corsiva" pitchFamily="66" charset="0"/>
                <a:cs typeface="+mn-cs"/>
              </a:rPr>
              <a:t>End</a:t>
            </a:r>
            <a:endParaRPr lang="pl-PL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FF3300"/>
                  </a:gs>
                  <a:gs pos="50000">
                    <a:schemeClr val="bg1"/>
                  </a:gs>
                  <a:gs pos="79000">
                    <a:srgbClr val="FF3300"/>
                  </a:gs>
                </a:gsLst>
                <a:lin ang="5400000"/>
              </a:gradFill>
              <a:latin typeface="Monotype Corsiva" pitchFamily="66" charset="0"/>
              <a:cs typeface="+mn-cs"/>
            </a:endParaRPr>
          </a:p>
        </p:txBody>
      </p:sp>
      <p:sp>
        <p:nvSpPr>
          <p:cNvPr id="8195" name="pole tekstowe 2"/>
          <p:cNvSpPr txBox="1">
            <a:spLocks noChangeArrowheads="1"/>
          </p:cNvSpPr>
          <p:nvPr/>
        </p:nvSpPr>
        <p:spPr bwMode="auto">
          <a:xfrm>
            <a:off x="7858125" y="6072188"/>
            <a:ext cx="1143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r>
              <a:rPr lang="pl-PL" i="1"/>
              <a:t>Agnerz</a:t>
            </a:r>
          </a:p>
        </p:txBody>
      </p:sp>
      <p:sp>
        <p:nvSpPr>
          <p:cNvPr id="8196" name="pole tekstowe 3"/>
          <p:cNvSpPr txBox="1">
            <a:spLocks noChangeArrowheads="1"/>
          </p:cNvSpPr>
          <p:nvPr/>
        </p:nvSpPr>
        <p:spPr bwMode="auto">
          <a:xfrm>
            <a:off x="214313" y="6072188"/>
            <a:ext cx="1785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r>
              <a:rPr lang="en-US" i="1"/>
              <a:t>Photos of internet</a:t>
            </a:r>
            <a:endParaRPr lang="pl-PL" i="1"/>
          </a:p>
        </p:txBody>
      </p:sp>
    </p:spTree>
  </p:cSld>
  <p:clrMapOvr>
    <a:masterClrMapping/>
  </p:clrMapOvr>
  <p:transition spd="slow" advClick="0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d-tulip-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red-tulip-agnerz</Template>
  <TotalTime>0</TotalTime>
  <Words>25</Words>
  <Application>Microsoft Office PowerPoint</Application>
  <PresentationFormat>Presentación en pantalla (4:3)</PresentationFormat>
  <Paragraphs>7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Perpetua</vt:lpstr>
      <vt:lpstr>Arial</vt:lpstr>
      <vt:lpstr>Franklin Gothic Book</vt:lpstr>
      <vt:lpstr>Calibri</vt:lpstr>
      <vt:lpstr>red-tulip-agnerz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2020-10-05T15:57:26Z</dcterms:created>
  <dcterms:modified xsi:type="dcterms:W3CDTF">2020-10-05T16:00:30Z</dcterms:modified>
</cp:coreProperties>
</file>