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Q4CjK86KgkKbaBXBPplqw==" hashData="qu8zB7k8avwrAorasPwfLvBYU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256AEC-AFF7-4195-BA3C-E28755D93FDA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38F262-6EE2-4113-B858-E1D295BC4C9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4053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D18E8-2498-4123-B82D-B2F2120A68E9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52E99-BE76-4CC8-B8F2-588663C3D57B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A049-2320-41E8-B2C1-3A547F21556D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9122A-4C3A-4D66-8ABA-C4D15AFDDE78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EEFED-7A99-46D7-A740-260FD44CAFD1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6C470-C018-4FC2-911E-A947F8ECBB75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0030B-237C-4A83-B0A8-8092CA2A6DBF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B32F5-2BAB-46B2-BFEB-4774CC3A875D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530A8-2C2F-41C4-8214-481E34CA60F8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9962E-4093-49F3-BE81-F2A72F439B96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F8D51-20A1-413E-BB71-3417394B5C55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ACB2B4-E637-4F0F-B1C6-BC4A9B5B1C04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569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1556F-1530-4891-93AA-2B9F134208DB}" type="datetime1">
              <a:rPr lang="es-ES" smtClean="0"/>
              <a:pPr/>
              <a:t>09/11/2013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60A79-AA5C-4979-89FB-0C2CD74D5B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75B62F1-F3BB-4F25-9AE1-6F5A7FB26E1A}" type="slidenum">
              <a:rPr lang="es-ES_tradnl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DSC_001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-252536" y="0"/>
            <a:ext cx="9396536" cy="6597352"/>
          </a:xfrm>
          <a:prstGeom prst="rect">
            <a:avLst/>
          </a:prstGeom>
        </p:spPr>
      </p:pic>
      <p:pic>
        <p:nvPicPr>
          <p:cNvPr id="5" name="4 Imagen" descr="DSC_001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-252536" y="0"/>
            <a:ext cx="9396536" cy="6669360"/>
          </a:xfrm>
          <a:prstGeom prst="rect">
            <a:avLst/>
          </a:prstGeom>
        </p:spPr>
      </p:pic>
      <p:pic>
        <p:nvPicPr>
          <p:cNvPr id="6" name="5 Imagen" descr="TJIQGOJO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-252536" y="0"/>
            <a:ext cx="9505056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400045" y="2967335"/>
            <a:ext cx="2343911" cy="92333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manual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400044" y="2967335"/>
            <a:ext cx="2343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manual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80528" y="0"/>
            <a:ext cx="93245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Tuc</a:t>
            </a:r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s-E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Deth</a:t>
            </a:r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s-E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Pòrt</a:t>
            </a:r>
            <a:endParaRPr lang="es-E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wipe dir="d"/>
    <p:sndAc>
      <p:stSnd loop="1">
        <p:snd r:embed="rId2" name="amapo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SC_000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4284984" y="2636912"/>
            <a:ext cx="17425936" cy="43924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Recorrido   circular de unos once Km. Que   permite recorrer parte de la milenaria ruta que unía la </a:t>
            </a:r>
            <a:r>
              <a:rPr lang="es-ES" sz="2400" dirty="0" err="1" smtClean="0"/>
              <a:t>Ribagorça</a:t>
            </a:r>
            <a:r>
              <a:rPr lang="es-ES" sz="2400" dirty="0" smtClean="0"/>
              <a:t> con la Val </a:t>
            </a:r>
            <a:r>
              <a:rPr lang="es-ES" sz="2400" dirty="0" err="1" smtClean="0"/>
              <a:t>d’Aran</a:t>
            </a:r>
            <a:r>
              <a:rPr lang="es-ES" sz="2400" dirty="0" smtClean="0"/>
              <a:t>, y que constituía la principal </a:t>
            </a:r>
            <a:r>
              <a:rPr lang="es-ES" sz="2400" dirty="0" err="1" smtClean="0"/>
              <a:t>via</a:t>
            </a:r>
            <a:r>
              <a:rPr lang="es-ES" sz="2400" dirty="0" smtClean="0"/>
              <a:t> de comunicación ante de la construcción del </a:t>
            </a:r>
            <a:r>
              <a:rPr lang="es-ES" sz="2400" dirty="0" err="1" smtClean="0"/>
              <a:t>tunel</a:t>
            </a:r>
            <a:r>
              <a:rPr lang="es-ES" sz="2400" dirty="0" smtClean="0"/>
              <a:t> de </a:t>
            </a:r>
            <a:r>
              <a:rPr lang="es-ES" sz="2400" dirty="0" err="1" smtClean="0"/>
              <a:t>Viella</a:t>
            </a:r>
            <a:r>
              <a:rPr lang="es-ES" sz="2400" dirty="0" smtClean="0"/>
              <a:t>, el año 1948, en el que se utilizó la mano de obra de los prisioneros de la guerra  civil  española “ unos  4.000”, para  repeler  las  acciones  de  los “maquis”. El Hospital de </a:t>
            </a:r>
            <a:r>
              <a:rPr lang="es-ES" sz="2400" dirty="0" err="1" smtClean="0"/>
              <a:t>Viella</a:t>
            </a:r>
            <a:r>
              <a:rPr lang="es-ES" sz="2400" dirty="0" smtClean="0"/>
              <a:t> punto de inicio y final de la excursión data del  1.175,  este  recorrido  permite  ver un  entorno  grandioso. M. Puig.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1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3" name="2 Imagen" descr="DSC_000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691680" y="0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He poblado tu vientre de amor y sementera,</a:t>
            </a:r>
            <a:endParaRPr lang="es-ES" sz="2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2699792" y="1052736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</a:rPr>
              <a:t>CANCIÓN DEL ESPOSO SOLDADO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3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02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923928" y="188640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he prolongado el eco de sangre a que respondo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4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03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03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78890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691680" y="0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y espero sobre el surco como el arado espera:</a:t>
            </a:r>
          </a:p>
          <a:p>
            <a:pPr algn="ctr"/>
            <a:r>
              <a:rPr lang="es-ES" sz="2400" dirty="0" smtClean="0"/>
              <a:t>he llegado hasta el fondo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4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04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90872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Morena de altas torres, alta luz y ojos altos,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5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DSC_005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04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491880" y="116632"/>
            <a:ext cx="5652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esposa de mi piel, gran trago de mi vida,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5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05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741368"/>
          </a:xfrm>
          <a:prstGeom prst="rect">
            <a:avLst/>
          </a:prstGeom>
        </p:spPr>
      </p:pic>
      <p:pic>
        <p:nvPicPr>
          <p:cNvPr id="4" name="3 Imagen" descr="DSC_005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647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  </a:t>
            </a:r>
            <a:r>
              <a:rPr lang="es-ES" sz="2400" dirty="0" smtClean="0"/>
              <a:t>tus pechos locos crecen hacia mi dando saltos de cierva concebida.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5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06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347864" y="620688"/>
            <a:ext cx="5796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Ya me parece que eres un cristal delicado,</a:t>
            </a:r>
          </a:p>
          <a:p>
            <a:pPr algn="ctr"/>
            <a:r>
              <a:rPr lang="es-ES" sz="2400" dirty="0" smtClean="0"/>
              <a:t>temo que te me rompas al más leve tropiezo, 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6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06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06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-2844824" y="0"/>
            <a:ext cx="15985776" cy="685800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4 CuadroTexto"/>
          <p:cNvSpPr txBox="1"/>
          <p:nvPr/>
        </p:nvSpPr>
        <p:spPr>
          <a:xfrm>
            <a:off x="107504" y="764704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y a reforzar tus venas con mi piel de soldado fuera como el cerezo.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7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07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SC_0075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78890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766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Espejo de mi carne, sustento de mis alas, te doy vida en la muerte que me dan y no tomo.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7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09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7647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Mujer, mujer, te quiero cercado por las balas, ansiado por el plomo.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1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11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4" name="3 Imagen" descr="DSC_010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78890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83671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Escríbeme a la lucha, siénteme en la trinchera; aquí con el fusil tu nombre evoco y fijo,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1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11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87824" y="188640"/>
            <a:ext cx="6156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y defiendo tu vientre de pobre que me espera, y defiendo tu hijo.</a:t>
            </a:r>
            <a:endParaRPr lang="es-E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5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12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95736" y="0"/>
            <a:ext cx="684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Nacerá nuestro hijo con el puño cerrado, envuelto en un clamor de victoria y guitarras,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6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16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979712" y="116632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y dejaré a tu puerta mi vida de soldado sin colmillos</a:t>
            </a:r>
          </a:p>
          <a:p>
            <a:pPr algn="ctr"/>
            <a:r>
              <a:rPr lang="es-ES" sz="2400" dirty="0" smtClean="0"/>
              <a:t> ni garras. 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7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16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79912" y="116632"/>
            <a:ext cx="5364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Es preciso matar para seguir viviendo.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7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DSC_017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620688"/>
            <a:ext cx="8604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Un </a:t>
            </a:r>
            <a:r>
              <a:rPr lang="es-ES" sz="2400" dirty="0" err="1" smtClean="0"/>
              <a:t>dia</a:t>
            </a:r>
            <a:r>
              <a:rPr lang="es-ES" sz="2400" dirty="0" smtClean="0"/>
              <a:t> iré a la sombra de tu pelo lejano, y dormiré en la sábana de </a:t>
            </a:r>
            <a:r>
              <a:rPr lang="es-ES" sz="2400" dirty="0" err="1" smtClean="0"/>
              <a:t>almidóm</a:t>
            </a:r>
            <a:r>
              <a:rPr lang="es-ES" sz="2400" dirty="0" smtClean="0"/>
              <a:t> y de estruendo cosida por tu mano.</a:t>
            </a:r>
            <a:endParaRPr lang="es-ES" sz="24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8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DSC_017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1124744"/>
            <a:ext cx="903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/>
              <a:t>Texto</a:t>
            </a:r>
            <a:r>
              <a:rPr lang="es-ES" sz="2800" dirty="0" smtClean="0"/>
              <a:t>: Miguel </a:t>
            </a:r>
            <a:r>
              <a:rPr lang="es-ES" sz="2800" dirty="0" err="1" smtClean="0"/>
              <a:t>Hernandez</a:t>
            </a:r>
            <a:r>
              <a:rPr lang="es-ES" sz="2800" dirty="0" smtClean="0"/>
              <a:t>- Música: Amapola </a:t>
            </a:r>
            <a:r>
              <a:rPr lang="es-ES" sz="2800" dirty="0" err="1" smtClean="0"/>
              <a:t>Salva&amp;tere</a:t>
            </a:r>
            <a:endParaRPr lang="es-ES" sz="28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c Deth Pòr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Tuc Deth Pòrt</Template>
  <TotalTime>3</TotalTime>
  <Words>427</Words>
  <Application>Microsoft Office PowerPoint</Application>
  <PresentationFormat>Presentación en pantalla (4:3)</PresentationFormat>
  <Paragraphs>53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Tuc Deth Pòrt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2013-11-09T09:05:22Z</dcterms:created>
  <dcterms:modified xsi:type="dcterms:W3CDTF">2013-11-09T09:08:25Z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