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FfqPeFVwbDkxT1VpY1SlQ==" hashData="fo2jJDnSyfL+djpIadDYIYA3A3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A4151-9C94-4B56-9A13-D286B01BB5FE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7FD42-45B0-4611-8054-1938198900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50EE8-D4A3-49E5-959E-4F09A754E696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70054-CFB3-4B93-994B-49FC6FA4B0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2AD6E-E2D9-46D3-93FB-E6F4C5A5C107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632EE-479C-4A6C-9376-D3E99220CF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16142-C05D-4C1B-995A-F882C8D39407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CBE6A-3D74-42FF-BF38-6722DE9E50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D1ADB-C904-49B2-8FB5-93C59F54E6DB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7E881-02C8-4CC7-A87F-7837B24DC7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AEEA0-ED05-4362-84F8-80DC313EF0FF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04B4A-6E91-4BCE-AF64-49794AAA60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1F589-B645-4120-9470-83F0D91CCE22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0B617-198F-4C52-92F3-A57FBA27F1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FA49D-6D29-4416-9C3F-BCE4B4C297CC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19F72-59E9-4E12-8AA5-79F0F676CB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8BD22-6D94-4906-A15B-E218C69F9DB4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A0896-F6AB-4EF5-88B7-3856C57B9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3A195-BD48-4329-9D73-BC57344E7AFA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40C2E-7877-4B3E-B4BC-9731D33653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3C7A9-0959-4519-B2A6-3FEB2D724311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E6050-A995-4880-A497-B91E0803B1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B4F90E-F6A6-4ED2-958B-DB90F345CFDF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47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B630D0-078F-4456-B86B-AB4EC0176198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D6350C-BD93-4CF8-8318-57DCE4ABC7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432278A-92F5-4EC1-A8AE-509C24F2FDEE}" type="slidenum">
              <a:rPr lang="es-ES_tradnl" altLang="es-ES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/>
          </a:p>
        </p:txBody>
      </p:sp>
      <p:pic>
        <p:nvPicPr>
          <p:cNvPr id="13315" name="3 Imagen" descr="DSC_033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4 Imagen" descr="QGRQVFRN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413" y="-243408"/>
            <a:ext cx="9720263" cy="710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691680" y="2967335"/>
            <a:ext cx="633670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manual</a:t>
            </a:r>
            <a:endParaRPr lang="es-ES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9512" y="476672"/>
            <a:ext cx="8712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Tuc</a:t>
            </a:r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ES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dera</a:t>
            </a:r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Pincela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zoom/>
    <p:sndAc>
      <p:stSnd loop="1">
        <p:snd r:embed="rId2" name="musica melod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5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420888"/>
          </a:xfrm>
        </p:spPr>
        <p:txBody>
          <a:bodyPr/>
          <a:lstStyle/>
          <a:p>
            <a:r>
              <a:rPr lang="es-ES" sz="2000" dirty="0" smtClean="0"/>
              <a:t>Un día fantástico, con sol, calor soportable, ambiente nítido y cielo de un azul intenso que contrasta con la variedad de verdes que, como una inmensa alfombra cubre los valles y cimas de esta parte de la </a:t>
            </a:r>
            <a:r>
              <a:rPr lang="es-ES" sz="2000" dirty="0" err="1" smtClean="0"/>
              <a:t>Vall</a:t>
            </a:r>
            <a:r>
              <a:rPr lang="es-ES" sz="2000" dirty="0" smtClean="0"/>
              <a:t> </a:t>
            </a:r>
            <a:r>
              <a:rPr lang="es-ES" sz="2000" dirty="0" err="1" smtClean="0"/>
              <a:t>d’Aran</a:t>
            </a:r>
            <a:r>
              <a:rPr lang="es-ES" sz="2000" dirty="0" smtClean="0"/>
              <a:t>, hoy este territorio, en lo alto del Valle de </a:t>
            </a:r>
            <a:r>
              <a:rPr lang="es-ES" sz="2000" dirty="0" err="1" smtClean="0"/>
              <a:t>Varradós</a:t>
            </a:r>
            <a:r>
              <a:rPr lang="es-ES" sz="2000" dirty="0" smtClean="0"/>
              <a:t>, se ofrece una paz y calidez entrañable y con una riqueza cromática </a:t>
            </a:r>
            <a:r>
              <a:rPr lang="es-ES" sz="2000" dirty="0" err="1" smtClean="0"/>
              <a:t>dificil</a:t>
            </a:r>
            <a:r>
              <a:rPr lang="es-ES" sz="2000" dirty="0" smtClean="0"/>
              <a:t>-</a:t>
            </a:r>
            <a:br>
              <a:rPr lang="es-ES" sz="2000" dirty="0" smtClean="0"/>
            </a:br>
            <a:r>
              <a:rPr lang="es-ES" sz="2000" dirty="0" smtClean="0"/>
              <a:t>mente superable. El estanque de las </a:t>
            </a:r>
            <a:r>
              <a:rPr lang="es-ES" sz="2000" dirty="0" err="1" smtClean="0"/>
              <a:t>Trueites</a:t>
            </a:r>
            <a:r>
              <a:rPr lang="es-ES" sz="2000" dirty="0" smtClean="0"/>
              <a:t>, a más de 2300 </a:t>
            </a:r>
            <a:r>
              <a:rPr lang="es-ES" sz="2000" dirty="0" err="1" smtClean="0"/>
              <a:t>m.,es</a:t>
            </a:r>
            <a:r>
              <a:rPr lang="es-ES" sz="2000" dirty="0" smtClean="0"/>
              <a:t> de una belleza indiscutible y sus aguas cristalinas reflejan según el lugar, el verde de los prados o el azul del cielo, el espectáculo no tiene precio. Desde la cima las vistas son </a:t>
            </a:r>
            <a:r>
              <a:rPr lang="es-ES" sz="2000" dirty="0" err="1" smtClean="0"/>
              <a:t>bellisimas</a:t>
            </a:r>
            <a:r>
              <a:rPr lang="es-ES" sz="2000" dirty="0" smtClean="0"/>
              <a:t>.</a:t>
            </a:r>
            <a:br>
              <a:rPr lang="es-ES" sz="2000" dirty="0" smtClean="0"/>
            </a:br>
            <a:endParaRPr lang="es-ES" sz="2000" dirty="0" smtClean="0"/>
          </a:p>
        </p:txBody>
      </p:sp>
      <p:pic>
        <p:nvPicPr>
          <p:cNvPr id="14338" name="3 Marcador de contenido" descr="DSC_04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2340768" y="2132856"/>
            <a:ext cx="14545616" cy="4896544"/>
          </a:xfrm>
        </p:spPr>
      </p:pic>
      <p:pic>
        <p:nvPicPr>
          <p:cNvPr id="4" name="3 Imagen" descr="x_lliris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2132856"/>
            <a:ext cx="4860032" cy="4896544"/>
          </a:xfrm>
          <a:prstGeom prst="rect">
            <a:avLst/>
          </a:prstGeom>
        </p:spPr>
      </p:pic>
      <p:pic>
        <p:nvPicPr>
          <p:cNvPr id="5" name="4 Imagen" descr="465_175_00-0-5-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204864"/>
            <a:ext cx="3707904" cy="4653136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2" name="3 Marcador de contenido" descr="DSC_03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5363" name="4 Imagen" descr="DSC_032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123728" y="0"/>
            <a:ext cx="7020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Carne de yugo, ha nacido más humillado que bello,</a:t>
            </a:r>
            <a:endParaRPr lang="es-ES" sz="2400" dirty="0"/>
          </a:p>
        </p:txBody>
      </p:sp>
      <p:sp>
        <p:nvSpPr>
          <p:cNvPr id="6" name="5 CuadroTexto"/>
          <p:cNvSpPr txBox="1"/>
          <p:nvPr/>
        </p:nvSpPr>
        <p:spPr>
          <a:xfrm>
            <a:off x="1691680" y="1700808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</a:rPr>
              <a:t>EL NIÑO YUNTERO</a:t>
            </a:r>
            <a:endParaRPr lang="es-E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6" name="3 Marcador de contenido" descr="DSC_033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6387" name="4 Imagen" descr="DSC_032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292080" y="18864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 </a:t>
            </a:r>
            <a:r>
              <a:rPr lang="es-ES" sz="2400" dirty="0" smtClean="0"/>
              <a:t>con el cuello perseguido por el yugo para el cuello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0" name="3 Marcador de contenido" descr="DSC_03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90625" y="2781300"/>
            <a:ext cx="6762750" cy="3344863"/>
          </a:xfrm>
        </p:spPr>
      </p:pic>
      <p:pic>
        <p:nvPicPr>
          <p:cNvPr id="17411" name="4 Imagen" descr="DSC_033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5 Imagen" descr="DSC_0337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2627784" y="332656"/>
            <a:ext cx="6516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Nace, como la herramienta, a los golpes destinado,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4" name="3 Marcador de contenido" descr="DSC_03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8435" name="4 Imagen" descr="DSC_033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07504" y="0"/>
            <a:ext cx="8928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de una tierra descontenta y un insatisfecho arado.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8" name="3 Marcador de contenido" descr="DSC_03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19188" y="1600200"/>
            <a:ext cx="6905625" cy="4525963"/>
          </a:xfrm>
        </p:spPr>
      </p:pic>
      <p:pic>
        <p:nvPicPr>
          <p:cNvPr id="19459" name="4 Imagen" descr="DSC_035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5 Imagen" descr="DSC_035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0" y="116632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Entre estiércol puro y vivo de vacas, trae a la vida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2" name="3 Marcador de contenido" descr="DSC_03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CuadroTexto"/>
          <p:cNvSpPr txBox="1"/>
          <p:nvPr/>
        </p:nvSpPr>
        <p:spPr>
          <a:xfrm>
            <a:off x="3995936" y="0"/>
            <a:ext cx="4968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un alma color de olivo vieja ya y encallecida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6" name="3 Marcador de contenido" descr="DSC_03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90625" y="1600200"/>
            <a:ext cx="6762750" cy="4525963"/>
          </a:xfrm>
        </p:spPr>
      </p:pic>
      <p:pic>
        <p:nvPicPr>
          <p:cNvPr id="21507" name="4 Imagen" descr="DSC_036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93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5 Imagen" descr="DSC_036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6 Imagen" descr="DSC_036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908175" y="1"/>
            <a:ext cx="1303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851920" y="0"/>
            <a:ext cx="5292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Empieza a vivir, y empieza a morir</a:t>
            </a:r>
          </a:p>
          <a:p>
            <a:pPr algn="ctr"/>
            <a:r>
              <a:rPr lang="es-ES" sz="2400" dirty="0" smtClean="0"/>
              <a:t> de punta a punta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0" name="3 Marcador de contenido" descr="DSC_03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2531" name="4 Imagen" descr="DSC_037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923928" y="0"/>
            <a:ext cx="52200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levantando la corteza de su madre con la yunta.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4" name="3 Marcador de contenido" descr="DSC_03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90625" y="1600200"/>
            <a:ext cx="6762750" cy="4525963"/>
          </a:xfrm>
        </p:spPr>
      </p:pic>
      <p:pic>
        <p:nvPicPr>
          <p:cNvPr id="23555" name="4 Imagen" descr="DSC_037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5 Imagen" descr="DSC_037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0" y="116632"/>
            <a:ext cx="8964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Empieza a sentir, y siente la vida como una guerra,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235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78" name="3 Marcador de contenido" descr="DSC_039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90625" y="1600200"/>
            <a:ext cx="6762750" cy="4525963"/>
          </a:xfrm>
        </p:spPr>
      </p:pic>
      <p:pic>
        <p:nvPicPr>
          <p:cNvPr id="24579" name="4 Imagen" descr="DSC_039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5 Imagen" descr="DSC_038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491880" y="0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y a dar </a:t>
            </a:r>
            <a:r>
              <a:rPr lang="es-ES" sz="2400" dirty="0" err="1" smtClean="0"/>
              <a:t>fastigosamente</a:t>
            </a:r>
            <a:r>
              <a:rPr lang="es-ES" sz="2400" dirty="0" smtClean="0"/>
              <a:t> en los </a:t>
            </a:r>
          </a:p>
          <a:p>
            <a:pPr algn="ctr"/>
            <a:r>
              <a:rPr lang="es-ES" sz="2400" dirty="0" smtClean="0"/>
              <a:t> huesos de la tierra.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2" name="3 Marcador de contenido" descr="DSC_04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36625" y="1600200"/>
            <a:ext cx="7270750" cy="4525963"/>
          </a:xfrm>
        </p:spPr>
      </p:pic>
      <p:pic>
        <p:nvPicPr>
          <p:cNvPr id="25603" name="4 Imagen" descr="DSC_040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93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5 Imagen" descr="DSC_040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4440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6 Imagen" descr="DSC_039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268760" y="0"/>
            <a:ext cx="1186202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339752" y="0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Contar sus años no sabe, y ya sabe que el sudor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6" name="3 Marcador de contenido" descr="DSC_04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92200" y="1600200"/>
            <a:ext cx="6959600" cy="4525963"/>
          </a:xfrm>
        </p:spPr>
      </p:pic>
      <p:pic>
        <p:nvPicPr>
          <p:cNvPr id="26627" name="4 Imagen" descr="DSC_04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5 Imagen" descr="DSC_041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882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 es una corona grave de sal para el labrador.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0" name="3 Marcador de contenido" descr="DSC_04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00200"/>
            <a:ext cx="7953375" cy="4525963"/>
          </a:xfrm>
        </p:spPr>
      </p:pic>
      <p:pic>
        <p:nvPicPr>
          <p:cNvPr id="27651" name="4 Imagen" descr="DSC_044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5 Imagen" descr="DSC_043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6 Imagen" descr="DSC_043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78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2123728" y="0"/>
            <a:ext cx="7020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Trabaja, y mientras trabaja masculinamente serio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4" name="3 Marcador de contenido" descr="DSC_04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8675" name="4 Imagen" descr="DSC_043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5 Imagen" descr="DSC_044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923928" y="0"/>
            <a:ext cx="5220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3851920" y="0"/>
            <a:ext cx="5292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Se </a:t>
            </a:r>
            <a:r>
              <a:rPr lang="es-ES" sz="2400" dirty="0" err="1" smtClean="0"/>
              <a:t>hunge</a:t>
            </a:r>
            <a:r>
              <a:rPr lang="es-ES" sz="2400" dirty="0" smtClean="0"/>
              <a:t> de lluvia y se alhaja</a:t>
            </a:r>
          </a:p>
          <a:p>
            <a:pPr algn="ctr"/>
            <a:r>
              <a:rPr lang="es-ES" sz="2400" dirty="0" smtClean="0"/>
              <a:t> de carne de cementerio.</a:t>
            </a:r>
            <a:endParaRPr lang="es-ES" sz="24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8" name="3 Marcador de contenido" descr="DSC_04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9699" name="4 Imagen" descr="DSC_043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/>
              <a:t>Texto</a:t>
            </a:r>
            <a:r>
              <a:rPr lang="es-ES" sz="2800" dirty="0" smtClean="0"/>
              <a:t>: M. Hernández Música: </a:t>
            </a:r>
            <a:r>
              <a:rPr lang="es-ES" sz="2800" dirty="0" err="1" smtClean="0"/>
              <a:t>melodica</a:t>
            </a:r>
            <a:r>
              <a:rPr lang="es-ES" sz="2800" dirty="0" smtClean="0"/>
              <a:t> - </a:t>
            </a:r>
            <a:r>
              <a:rPr lang="es-ES" sz="2800" dirty="0" err="1" smtClean="0">
                <a:latin typeface="Blackadder ITC" pitchFamily="82" charset="0"/>
              </a:rPr>
              <a:t>Salva&amp;Tere</a:t>
            </a:r>
            <a:r>
              <a:rPr lang="es-ES" sz="2800" dirty="0" smtClean="0"/>
              <a:t> </a:t>
            </a:r>
            <a:endParaRPr lang="es-ES" sz="2800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c dera Pincela 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Tuc dera Pincela (1)</Template>
  <TotalTime>4</TotalTime>
  <Words>302</Words>
  <Application>Microsoft Office PowerPoint</Application>
  <PresentationFormat>Presentación en pantalla (4:3)</PresentationFormat>
  <Paragraphs>50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Tuc dera Pincela (1)</vt:lpstr>
      <vt:lpstr>Diseño predeterminado</vt:lpstr>
      <vt:lpstr>Presentación de PowerPoint</vt:lpstr>
      <vt:lpstr>Un día fantástico, con sol, calor soportable, ambiente nítido y cielo de un azul intenso que contrasta con la variedad de verdes que, como una inmensa alfombra cubre los valles y cimas de esta parte de la Vall d’Aran, hoy este territorio, en lo alto del Valle de Varradós, se ofrece una paz y calidez entrañable y con una riqueza cromática dificil- mente superable. El estanque de las Trueites, a más de 2300 m.,es de una belleza indiscutible y sus aguas cristalinas reflejan según el lugar, el verde de los prados o el azul del cielo, el espectáculo no tiene precio. Desde la cima las vistas son bellisimas.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2013-11-17T08:58:54Z</dcterms:created>
  <dcterms:modified xsi:type="dcterms:W3CDTF">2013-11-17T09:03:19Z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