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69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lHhAi0Rm3H3RmUOYUSZSg==" hashData="CyL6zdsjaVubnwwcG2Zn4aWVg1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2ECE-139D-4037-A433-A1D65559C9F7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095EF-12C2-442B-B2B5-14E1CA4D4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2ECE-139D-4037-A433-A1D65559C9F7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095EF-12C2-442B-B2B5-14E1CA4D4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2ECE-139D-4037-A433-A1D65559C9F7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095EF-12C2-442B-B2B5-14E1CA4D4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2ECE-139D-4037-A433-A1D65559C9F7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095EF-12C2-442B-B2B5-14E1CA4D4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2ECE-139D-4037-A433-A1D65559C9F7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095EF-12C2-442B-B2B5-14E1CA4D4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2ECE-139D-4037-A433-A1D65559C9F7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095EF-12C2-442B-B2B5-14E1CA4D4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2ECE-139D-4037-A433-A1D65559C9F7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095EF-12C2-442B-B2B5-14E1CA4D4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2ECE-139D-4037-A433-A1D65559C9F7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095EF-12C2-442B-B2B5-14E1CA4D4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2ECE-139D-4037-A433-A1D65559C9F7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095EF-12C2-442B-B2B5-14E1CA4D4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2ECE-139D-4037-A433-A1D65559C9F7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095EF-12C2-442B-B2B5-14E1CA4D4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2ECE-139D-4037-A433-A1D65559C9F7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095EF-12C2-442B-B2B5-14E1CA4D4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6066A4-185C-4056-86AB-1DA57A7A731D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167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A2ECE-139D-4037-A433-A1D65559C9F7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095EF-12C2-442B-B2B5-14E1CA4D4C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3D91F4D-AA00-4521-9DD3-C426CB2E68D0}" type="slidenum">
              <a:rPr lang="es-ES_tradnl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 descr="DSC_019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DSC_019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LCDHYAZN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0"/>
            <a:ext cx="9252520" cy="70294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400045" y="2348880"/>
            <a:ext cx="23439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manual</a:t>
            </a:r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23528" y="116632"/>
            <a:ext cx="88204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Tuc</a:t>
            </a:r>
            <a:r>
              <a:rPr lang="es-E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de Ratera</a:t>
            </a:r>
            <a:endParaRPr lang="es-E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wipe/>
    <p:sndAc>
      <p:stSnd loop="1">
        <p:snd r:embed="rId2" name="guitarra melodica 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</p:spPr>
        <p:txBody>
          <a:bodyPr>
            <a:normAutofit fontScale="90000"/>
          </a:bodyPr>
          <a:lstStyle/>
          <a:p>
            <a:r>
              <a:rPr lang="es-ES" sz="2400" dirty="0" smtClean="0"/>
              <a:t>Salida del refugio de </a:t>
            </a:r>
            <a:r>
              <a:rPr lang="es-ES" sz="2400" dirty="0" err="1" smtClean="0"/>
              <a:t>Colomers</a:t>
            </a:r>
            <a:r>
              <a:rPr lang="es-ES" sz="2400" dirty="0" smtClean="0"/>
              <a:t>, unas seis horas de recorrido, sin contar las para das, son necesarias para coronar este magnífico pico de 2861 m. situado entre </a:t>
            </a:r>
            <a:br>
              <a:rPr lang="es-ES" sz="2400" dirty="0" smtClean="0"/>
            </a:br>
            <a:r>
              <a:rPr lang="es-ES" sz="2400" dirty="0" smtClean="0"/>
              <a:t>  la </a:t>
            </a:r>
            <a:r>
              <a:rPr lang="es-ES" sz="2400" dirty="0" err="1" smtClean="0"/>
              <a:t>Vall</a:t>
            </a:r>
            <a:r>
              <a:rPr lang="es-ES" sz="2400" dirty="0" smtClean="0"/>
              <a:t> </a:t>
            </a:r>
            <a:r>
              <a:rPr lang="es-ES" sz="2400" dirty="0" err="1" smtClean="0"/>
              <a:t>d’Aran</a:t>
            </a:r>
            <a:r>
              <a:rPr lang="es-ES" sz="2400" dirty="0" smtClean="0"/>
              <a:t> y el </a:t>
            </a:r>
            <a:r>
              <a:rPr lang="es-ES" sz="2400" dirty="0" err="1" smtClean="0"/>
              <a:t>Pallars</a:t>
            </a:r>
            <a:r>
              <a:rPr lang="es-ES" sz="2400" dirty="0" smtClean="0"/>
              <a:t> </a:t>
            </a:r>
            <a:r>
              <a:rPr lang="es-ES" sz="2400" dirty="0" err="1" smtClean="0"/>
              <a:t>Sobirà</a:t>
            </a:r>
            <a:r>
              <a:rPr lang="es-ES" sz="2400" dirty="0" smtClean="0"/>
              <a:t>. El </a:t>
            </a:r>
            <a:r>
              <a:rPr lang="es-ES" sz="2400" dirty="0" err="1" smtClean="0"/>
              <a:t>cico</a:t>
            </a:r>
            <a:r>
              <a:rPr lang="es-ES" sz="2400" dirty="0" smtClean="0"/>
              <a:t> de </a:t>
            </a:r>
            <a:r>
              <a:rPr lang="es-ES" sz="2400" dirty="0" err="1" smtClean="0"/>
              <a:t>Colomers</a:t>
            </a:r>
            <a:r>
              <a:rPr lang="es-ES" sz="2400" dirty="0" smtClean="0"/>
              <a:t>, es uno de los lugares mas bellos del pirineo, des de la cima podemos contemplar mas de veinte lagos. </a:t>
            </a:r>
            <a:endParaRPr lang="es-ES" sz="2400" dirty="0"/>
          </a:p>
        </p:txBody>
      </p:sp>
      <p:pic>
        <p:nvPicPr>
          <p:cNvPr id="5" name="4 Imagen" descr="DSC_019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7381328" y="1340768"/>
            <a:ext cx="24050672" cy="5517232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-0.62014 -2.59259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19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4" name="3 Imagen" descr="DSC_018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SC_0190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8532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“compañera de nuestros </a:t>
            </a:r>
            <a:r>
              <a:rPr lang="es-ES" sz="2400" dirty="0" err="1" smtClean="0"/>
              <a:t>dias</a:t>
            </a:r>
            <a:r>
              <a:rPr lang="es-ES" sz="2400" dirty="0" smtClean="0"/>
              <a:t>”</a:t>
            </a:r>
            <a:endParaRPr lang="es-ES" sz="2400" dirty="0"/>
          </a:p>
        </p:txBody>
      </p:sp>
      <p:sp>
        <p:nvSpPr>
          <p:cNvPr id="7" name="6 CuadroTexto"/>
          <p:cNvSpPr txBox="1"/>
          <p:nvPr/>
        </p:nvSpPr>
        <p:spPr>
          <a:xfrm>
            <a:off x="2339752" y="1124744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20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19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116632"/>
            <a:ext cx="8388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/>
              <a:t>La compañera de los días del hombre ha llevado en España una vida humillada, animal, apaleada, moribunda.</a:t>
            </a:r>
            <a:endParaRPr lang="es-ES" sz="20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21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20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4 Imagen" descr="DSC_0205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4766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Me refiero a la mujer nacida encima del jergón pobre del pueblo, en </a:t>
            </a:r>
            <a:r>
              <a:rPr lang="es-ES" sz="2400" smtClean="0"/>
              <a:t>el rincón </a:t>
            </a:r>
            <a:r>
              <a:rPr lang="es-ES" sz="2400" dirty="0" smtClean="0"/>
              <a:t>ceniciento de la aldea, sobre la misma extensión del campo</a:t>
            </a:r>
            <a:endParaRPr lang="es-ES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22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"/>
            <a:ext cx="9144000" cy="6488906"/>
          </a:xfrm>
          <a:prstGeom prst="rect">
            <a:avLst/>
          </a:prstGeom>
        </p:spPr>
      </p:pic>
      <p:pic>
        <p:nvPicPr>
          <p:cNvPr id="4" name="3 Imagen" descr="DSC_021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638906"/>
          </a:xfrm>
          <a:prstGeom prst="rect">
            <a:avLst/>
          </a:prstGeom>
        </p:spPr>
      </p:pic>
      <p:pic>
        <p:nvPicPr>
          <p:cNvPr id="5" name="4 Imagen" descr="DSC_022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Áspera y triste de carne </a:t>
            </a:r>
            <a:r>
              <a:rPr lang="es-ES" sz="2400" dirty="0" smtClean="0"/>
              <a:t>desde </a:t>
            </a:r>
            <a:r>
              <a:rPr lang="es-ES" sz="2400" dirty="0" smtClean="0"/>
              <a:t>su nacimiento,</a:t>
            </a:r>
            <a:endParaRPr lang="es-ES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22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21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como si fuera la obra cansada de un arado secular y una besana rendida,</a:t>
            </a:r>
            <a:endParaRPr lang="es-ES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24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SC_023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DSC_0227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78890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la campesina española aparece ante mi con su imagen de tierra y de encina escuálida, con su silencio expresivo,</a:t>
            </a:r>
            <a:endParaRPr lang="es-ES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23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SC_025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SC_0255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76470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con sus ojos de abatimiento, por los que su alma avanza llena de llanto íntimo, de dolor encarcelado.</a:t>
            </a:r>
            <a:endParaRPr lang="es-ES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26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24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SC_026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4868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No es una mujer, es una corteza que se apoya en unos pies duros,</a:t>
            </a:r>
            <a:endParaRPr lang="es-ES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26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"/>
            <a:ext cx="9144000" cy="6488906"/>
          </a:xfrm>
          <a:prstGeom prst="rect">
            <a:avLst/>
          </a:prstGeom>
        </p:spPr>
      </p:pic>
      <p:pic>
        <p:nvPicPr>
          <p:cNvPr id="4" name="3 Imagen" descr="DSC_026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DSC_0266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26064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que sube por un vientre donde los partos dejan huella de torrente,</a:t>
            </a:r>
            <a:endParaRPr lang="es-ES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27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27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DSC_0270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que se derriba en unos pechos sin lozanía, cabizbajos desde la adolescencia,</a:t>
            </a:r>
            <a:endParaRPr lang="es-ES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27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SC_028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1"/>
            <a:ext cx="9144000" cy="6488906"/>
          </a:xfrm>
          <a:prstGeom prst="rect">
            <a:avLst/>
          </a:prstGeom>
        </p:spPr>
      </p:pic>
      <p:pic>
        <p:nvPicPr>
          <p:cNvPr id="5" name="4 Imagen" descr="DSC_028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29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26064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marchitos y requemados, desde que </a:t>
            </a:r>
            <a:r>
              <a:rPr lang="es-ES" sz="2400" dirty="0" smtClean="0"/>
              <a:t>comenzaron </a:t>
            </a:r>
            <a:r>
              <a:rPr lang="es-ES" sz="2400" dirty="0" smtClean="0"/>
              <a:t>a ser pechos.</a:t>
            </a:r>
            <a:endParaRPr lang="es-ES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29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29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563500"/>
          </a:xfrm>
          <a:prstGeom prst="rect">
            <a:avLst/>
          </a:prstGeom>
        </p:spPr>
      </p:pic>
      <p:pic>
        <p:nvPicPr>
          <p:cNvPr id="5" name="4 Imagen" descr="DSC_029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79512" y="548680"/>
            <a:ext cx="8964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que pudo ser bella y que resultó terriblemente hermosa bajo el arco de su pañuelo.</a:t>
            </a:r>
            <a:endParaRPr lang="es-ES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28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7317431"/>
          </a:xfrm>
          <a:prstGeom prst="rect">
            <a:avLst/>
          </a:prstGeom>
        </p:spPr>
      </p:pic>
      <p:pic>
        <p:nvPicPr>
          <p:cNvPr id="4" name="3 Imagen" descr="DSC_028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7461448"/>
          </a:xfrm>
          <a:prstGeom prst="rect">
            <a:avLst/>
          </a:prstGeom>
        </p:spPr>
      </p:pic>
      <p:pic>
        <p:nvPicPr>
          <p:cNvPr id="5" name="4 Imagen" descr="DSC_0290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753345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1520" y="332656"/>
            <a:ext cx="88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El sol, el hambre, la pena, el trabajo han mordido las facciones y proporciones de esta mujer </a:t>
            </a:r>
            <a:endParaRPr lang="es-ES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30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30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SC_0299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332656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Tengo muchos motivos para pegar martillazos </a:t>
            </a:r>
            <a:endParaRPr lang="es-ES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 descr="DSC_031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SC_031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580112" y="0"/>
            <a:ext cx="3563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 </a:t>
            </a:r>
            <a:r>
              <a:rPr lang="es-ES" sz="2400" dirty="0" smtClean="0">
                <a:solidFill>
                  <a:schemeClr val="bg1"/>
                </a:solidFill>
              </a:rPr>
              <a:t>contra los culpables de la tristeza de las campesinas de España: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</a:t>
            </a:r>
            <a:endParaRPr lang="es-ES" dirty="0"/>
          </a:p>
        </p:txBody>
      </p:sp>
      <p:pic>
        <p:nvPicPr>
          <p:cNvPr id="3" name="2 Imagen" descr="DSC_031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DSC_031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DSC_0319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-396552" y="11663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/>
              <a:t>Fotos: </a:t>
            </a:r>
            <a:r>
              <a:rPr lang="es-ES" sz="2800" dirty="0" smtClean="0"/>
              <a:t>Texto</a:t>
            </a:r>
            <a:r>
              <a:rPr lang="es-ES" sz="2800" dirty="0" smtClean="0"/>
              <a:t>: </a:t>
            </a:r>
            <a:r>
              <a:rPr lang="es-ES" sz="2800" dirty="0" err="1" smtClean="0"/>
              <a:t>M.Hernández</a:t>
            </a:r>
            <a:r>
              <a:rPr lang="es-ES" sz="2800" dirty="0" smtClean="0"/>
              <a:t> - Música: Guitarra – </a:t>
            </a:r>
            <a:r>
              <a:rPr lang="es-ES" sz="2800" dirty="0" err="1" smtClean="0">
                <a:latin typeface="Blackadder ITC" pitchFamily="82" charset="0"/>
              </a:rPr>
              <a:t>Salva&amp;Tere</a:t>
            </a:r>
            <a:r>
              <a:rPr lang="es-ES" sz="2800" dirty="0" smtClean="0"/>
              <a:t>   </a:t>
            </a:r>
            <a:endParaRPr lang="es-ES" sz="28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uc de Rate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Tuc de Ratera</Template>
  <TotalTime>3</TotalTime>
  <Words>342</Words>
  <Application>Microsoft Office PowerPoint</Application>
  <PresentationFormat>Presentación en pantalla (4:3)</PresentationFormat>
  <Paragraphs>48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Tuc de Ratera</vt:lpstr>
      <vt:lpstr>Diseño predeterminado</vt:lpstr>
      <vt:lpstr>Presentación de PowerPoint</vt:lpstr>
      <vt:lpstr>Salida del refugio de Colomers, unas seis horas de recorrido, sin contar las para das, son necesarias para coronar este magnífico pico de 2861 m. situado entre    la Vall d’Aran y el Pallars Sobirà. El cico de Colomers, es uno de los lugares mas bellos del pirineo, des de la cima podemos contemplar mas de veinte lagos.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 Mota</dc:creator>
  <cp:lastModifiedBy>jesús  Mota</cp:lastModifiedBy>
  <cp:revision>2</cp:revision>
  <dcterms:created xsi:type="dcterms:W3CDTF">2013-11-11T08:19:03Z</dcterms:created>
  <dcterms:modified xsi:type="dcterms:W3CDTF">2013-11-11T08:22:20Z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