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302" r:id="rId3"/>
    <p:sldId id="303" r:id="rId4"/>
    <p:sldId id="295" r:id="rId5"/>
    <p:sldId id="257" r:id="rId6"/>
    <p:sldId id="258" r:id="rId7"/>
    <p:sldId id="259" r:id="rId8"/>
    <p:sldId id="260" r:id="rId9"/>
    <p:sldId id="263" r:id="rId10"/>
    <p:sldId id="262" r:id="rId11"/>
    <p:sldId id="264" r:id="rId12"/>
    <p:sldId id="265" r:id="rId13"/>
    <p:sldId id="267" r:id="rId14"/>
    <p:sldId id="268" r:id="rId15"/>
    <p:sldId id="269" r:id="rId16"/>
    <p:sldId id="271" r:id="rId17"/>
    <p:sldId id="272" r:id="rId18"/>
    <p:sldId id="274" r:id="rId19"/>
    <p:sldId id="275" r:id="rId20"/>
    <p:sldId id="276" r:id="rId21"/>
    <p:sldId id="277" r:id="rId22"/>
    <p:sldId id="279" r:id="rId23"/>
    <p:sldId id="280" r:id="rId24"/>
    <p:sldId id="281" r:id="rId25"/>
    <p:sldId id="282" r:id="rId26"/>
    <p:sldId id="301" r:id="rId27"/>
    <p:sldId id="284" r:id="rId28"/>
    <p:sldId id="285" r:id="rId29"/>
    <p:sldId id="286" r:id="rId30"/>
    <p:sldId id="288" r:id="rId31"/>
    <p:sldId id="289" r:id="rId32"/>
    <p:sldId id="290" r:id="rId33"/>
    <p:sldId id="291" r:id="rId34"/>
    <p:sldId id="292" r:id="rId35"/>
    <p:sldId id="293" r:id="rId36"/>
    <p:sldId id="296" r:id="rId37"/>
    <p:sldId id="297" r:id="rId38"/>
    <p:sldId id="298" r:id="rId39"/>
    <p:sldId id="300" r:id="rId40"/>
    <p:sldId id="304" r:id="rId41"/>
    <p:sldId id="306" r:id="rId42"/>
    <p:sldId id="307" r:id="rId43"/>
    <p:sldId id="308" r:id="rId44"/>
    <p:sldId id="310" r:id="rId45"/>
    <p:sldId id="311" r:id="rId46"/>
    <p:sldId id="312" r:id="rId47"/>
    <p:sldId id="314" r:id="rId48"/>
    <p:sldId id="317" r:id="rId49"/>
    <p:sldId id="318" r:id="rId50"/>
    <p:sldId id="337" r:id="rId51"/>
    <p:sldId id="321" r:id="rId52"/>
    <p:sldId id="323" r:id="rId53"/>
    <p:sldId id="326" r:id="rId54"/>
    <p:sldId id="325" r:id="rId55"/>
    <p:sldId id="328" r:id="rId56"/>
    <p:sldId id="329" r:id="rId57"/>
    <p:sldId id="331" r:id="rId58"/>
    <p:sldId id="332" r:id="rId59"/>
    <p:sldId id="334" r:id="rId60"/>
    <p:sldId id="336" r:id="rId61"/>
    <p:sldId id="338" r:id="rId62"/>
    <p:sldId id="339" r:id="rId63"/>
    <p:sldId id="340" r:id="rId64"/>
    <p:sldId id="341" r:id="rId6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modifyVerifier cryptProviderType="rsaFull" cryptAlgorithmClass="hash" cryptAlgorithmType="typeAny" cryptAlgorithmSid="4" spinCount="50000" saltData="slfbBrUjluJOCpZ8howfcw" hashData="ATrONSV+ieRN8mjaqdajF7/BjM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18786" name="Group 2"/>
          <p:cNvGrpSpPr>
            <a:grpSpLocks/>
          </p:cNvGrpSpPr>
          <p:nvPr/>
        </p:nvGrpSpPr>
        <p:grpSpPr bwMode="auto">
          <a:xfrm>
            <a:off x="0" y="0"/>
            <a:ext cx="9140825" cy="6850063"/>
            <a:chOff x="0" y="0"/>
            <a:chExt cx="5758" cy="4315"/>
          </a:xfrm>
        </p:grpSpPr>
        <p:grpSp>
          <p:nvGrpSpPr>
            <p:cNvPr id="118787" name="Group 3"/>
            <p:cNvGrpSpPr>
              <a:grpSpLocks/>
            </p:cNvGrpSpPr>
            <p:nvPr userDrawn="1"/>
          </p:nvGrpSpPr>
          <p:grpSpPr bwMode="auto">
            <a:xfrm>
              <a:off x="1728" y="2230"/>
              <a:ext cx="4027" cy="2085"/>
              <a:chOff x="1728" y="2230"/>
              <a:chExt cx="4027" cy="2085"/>
            </a:xfrm>
          </p:grpSpPr>
          <p:sp>
            <p:nvSpPr>
              <p:cNvPr id="11878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endParaRPr lang="es-ES"/>
              </a:p>
            </p:txBody>
          </p:sp>
          <p:sp>
            <p:nvSpPr>
              <p:cNvPr id="11878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endParaRPr lang="es-ES"/>
              </a:p>
            </p:txBody>
          </p:sp>
          <p:sp>
            <p:nvSpPr>
              <p:cNvPr id="11879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endParaRPr lang="es-ES"/>
              </a:p>
            </p:txBody>
          </p:sp>
          <p:sp>
            <p:nvSpPr>
              <p:cNvPr id="11879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endParaRPr lang="es-ES"/>
              </a:p>
            </p:txBody>
          </p:sp>
          <p:sp>
            <p:nvSpPr>
              <p:cNvPr id="11879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endParaRPr lang="es-ES"/>
              </a:p>
            </p:txBody>
          </p:sp>
        </p:grpSp>
        <p:sp>
          <p:nvSpPr>
            <p:cNvPr id="118793"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s-ES"/>
            </a:p>
          </p:txBody>
        </p:sp>
        <p:sp>
          <p:nvSpPr>
            <p:cNvPr id="118794"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s-ES"/>
            </a:p>
          </p:txBody>
        </p:sp>
      </p:grpSp>
      <p:sp>
        <p:nvSpPr>
          <p:cNvPr id="118795" name="Rectangle 11"/>
          <p:cNvSpPr>
            <a:spLocks noGrp="1" noChangeArrowheads="1"/>
          </p:cNvSpPr>
          <p:nvPr>
            <p:ph type="ctrTitle" sz="quarter"/>
          </p:nvPr>
        </p:nvSpPr>
        <p:spPr>
          <a:xfrm>
            <a:off x="685800" y="1736725"/>
            <a:ext cx="7772400" cy="1920875"/>
          </a:xfrm>
        </p:spPr>
        <p:txBody>
          <a:bodyPr/>
          <a:lstStyle>
            <a:lvl1pPr>
              <a:defRPr sz="6000"/>
            </a:lvl1pPr>
          </a:lstStyle>
          <a:p>
            <a:r>
              <a:rPr lang="es-ES" smtClean="0"/>
              <a:t>Haga clic para modificar el estilo de título del patrón</a:t>
            </a:r>
            <a:endParaRPr lang="es-ES"/>
          </a:p>
        </p:txBody>
      </p:sp>
      <p:sp>
        <p:nvSpPr>
          <p:cNvPr id="118796"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118797" name="Rectangle 13"/>
          <p:cNvSpPr>
            <a:spLocks noGrp="1" noChangeArrowheads="1"/>
          </p:cNvSpPr>
          <p:nvPr>
            <p:ph type="dt" sz="quarter" idx="2"/>
          </p:nvPr>
        </p:nvSpPr>
        <p:spPr>
          <a:xfrm>
            <a:off x="457200" y="6248400"/>
            <a:ext cx="2133600" cy="476250"/>
          </a:xfrm>
        </p:spPr>
        <p:txBody>
          <a:bodyPr/>
          <a:lstStyle>
            <a:lvl1pPr>
              <a:defRPr/>
            </a:lvl1pPr>
          </a:lstStyle>
          <a:p>
            <a:endParaRPr lang="es-ES"/>
          </a:p>
        </p:txBody>
      </p:sp>
      <p:sp>
        <p:nvSpPr>
          <p:cNvPr id="118798" name="Rectangle 14"/>
          <p:cNvSpPr>
            <a:spLocks noGrp="1" noChangeArrowheads="1"/>
          </p:cNvSpPr>
          <p:nvPr>
            <p:ph type="ftr" sz="quarter" idx="3"/>
          </p:nvPr>
        </p:nvSpPr>
        <p:spPr>
          <a:xfrm>
            <a:off x="3124200" y="6251575"/>
            <a:ext cx="2895600" cy="476250"/>
          </a:xfrm>
        </p:spPr>
        <p:txBody>
          <a:bodyPr/>
          <a:lstStyle>
            <a:lvl1pPr>
              <a:defRPr/>
            </a:lvl1pPr>
          </a:lstStyle>
          <a:p>
            <a:endParaRPr lang="es-ES"/>
          </a:p>
        </p:txBody>
      </p:sp>
      <p:sp>
        <p:nvSpPr>
          <p:cNvPr id="118799" name="Rectangle 15"/>
          <p:cNvSpPr>
            <a:spLocks noGrp="1" noChangeArrowheads="1"/>
          </p:cNvSpPr>
          <p:nvPr>
            <p:ph type="sldNum" sz="quarter" idx="4"/>
          </p:nvPr>
        </p:nvSpPr>
        <p:spPr>
          <a:xfrm>
            <a:off x="6553200" y="6254750"/>
            <a:ext cx="2133600" cy="476250"/>
          </a:xfrm>
        </p:spPr>
        <p:txBody>
          <a:bodyPr/>
          <a:lstStyle>
            <a:lvl1pPr>
              <a:defRPr/>
            </a:lvl1pPr>
          </a:lstStyle>
          <a:p>
            <a:fld id="{12731F01-A378-43C4-AA91-AA773AC35F48}" type="slidenum">
              <a:rPr lang="es-ES"/>
              <a:pPr/>
              <a:t>‹Nº›</a:t>
            </a:fld>
            <a:endParaRPr lang="es-E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número de diapositiva"/>
          <p:cNvSpPr>
            <a:spLocks noGrp="1"/>
          </p:cNvSpPr>
          <p:nvPr>
            <p:ph type="sldNum" sz="quarter" idx="11"/>
          </p:nvPr>
        </p:nvSpPr>
        <p:spPr/>
        <p:txBody>
          <a:bodyPr/>
          <a:lstStyle>
            <a:lvl1pPr>
              <a:defRPr/>
            </a:lvl1pPr>
          </a:lstStyle>
          <a:p>
            <a:fld id="{8AE1BA0B-8037-493F-81BD-444CC25C255C}" type="slidenum">
              <a:rPr lang="es-ES"/>
              <a:pPr/>
              <a:t>‹Nº›</a:t>
            </a:fld>
            <a:endParaRPr lang="es-ES"/>
          </a:p>
        </p:txBody>
      </p:sp>
      <p:sp>
        <p:nvSpPr>
          <p:cNvPr id="6" name="5 Marcador de pie de página"/>
          <p:cNvSpPr>
            <a:spLocks noGrp="1"/>
          </p:cNvSpPr>
          <p:nvPr>
            <p:ph type="ftr" sz="quarter" idx="12"/>
          </p:nvPr>
        </p:nvSpPr>
        <p:spPr/>
        <p:txBody>
          <a:bodyPr/>
          <a:lstStyle>
            <a:lvl1pPr>
              <a:defRPr/>
            </a:lvl1pPr>
          </a:lstStyle>
          <a:p>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número de diapositiva"/>
          <p:cNvSpPr>
            <a:spLocks noGrp="1"/>
          </p:cNvSpPr>
          <p:nvPr>
            <p:ph type="sldNum" sz="quarter" idx="11"/>
          </p:nvPr>
        </p:nvSpPr>
        <p:spPr/>
        <p:txBody>
          <a:bodyPr/>
          <a:lstStyle>
            <a:lvl1pPr>
              <a:defRPr/>
            </a:lvl1pPr>
          </a:lstStyle>
          <a:p>
            <a:fld id="{6EA6A12C-2AFD-4300-B0EF-19C938A76777}" type="slidenum">
              <a:rPr lang="es-ES"/>
              <a:pPr/>
              <a:t>‹Nº›</a:t>
            </a:fld>
            <a:endParaRPr lang="es-ES"/>
          </a:p>
        </p:txBody>
      </p:sp>
      <p:sp>
        <p:nvSpPr>
          <p:cNvPr id="6" name="5 Marcador de pie de página"/>
          <p:cNvSpPr>
            <a:spLocks noGrp="1"/>
          </p:cNvSpPr>
          <p:nvPr>
            <p:ph type="ftr" sz="quarter" idx="12"/>
          </p:nvPr>
        </p:nvSpPr>
        <p:spPr/>
        <p:txBody>
          <a:bodyPr/>
          <a:lstStyle>
            <a:lvl1pPr>
              <a:defRPr/>
            </a:lvl1pPr>
          </a:lstStyle>
          <a:p>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número de diapositiva"/>
          <p:cNvSpPr>
            <a:spLocks noGrp="1"/>
          </p:cNvSpPr>
          <p:nvPr>
            <p:ph type="sldNum" sz="quarter" idx="11"/>
          </p:nvPr>
        </p:nvSpPr>
        <p:spPr/>
        <p:txBody>
          <a:bodyPr/>
          <a:lstStyle>
            <a:lvl1pPr>
              <a:defRPr/>
            </a:lvl1pPr>
          </a:lstStyle>
          <a:p>
            <a:fld id="{CB359B04-6035-4BE2-96BA-19A92779EEE5}" type="slidenum">
              <a:rPr lang="es-ES"/>
              <a:pPr/>
              <a:t>‹Nº›</a:t>
            </a:fld>
            <a:endParaRPr lang="es-ES"/>
          </a:p>
        </p:txBody>
      </p:sp>
      <p:sp>
        <p:nvSpPr>
          <p:cNvPr id="7" name="6 Marcador de pie de página"/>
          <p:cNvSpPr>
            <a:spLocks noGrp="1"/>
          </p:cNvSpPr>
          <p:nvPr>
            <p:ph type="ftr" sz="quarter" idx="12"/>
          </p:nvPr>
        </p:nvSpPr>
        <p:spPr/>
        <p:txBody>
          <a:bodyPr/>
          <a:lstStyle>
            <a:lvl1pPr>
              <a:defRPr/>
            </a:lvl1pPr>
          </a:lstStyle>
          <a:p>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número de diapositiva"/>
          <p:cNvSpPr>
            <a:spLocks noGrp="1"/>
          </p:cNvSpPr>
          <p:nvPr>
            <p:ph type="sldNum" sz="quarter" idx="11"/>
          </p:nvPr>
        </p:nvSpPr>
        <p:spPr/>
        <p:txBody>
          <a:bodyPr/>
          <a:lstStyle>
            <a:lvl1pPr>
              <a:defRPr/>
            </a:lvl1pPr>
          </a:lstStyle>
          <a:p>
            <a:fld id="{6FC1B511-D39C-4A56-BF3C-37542652B3CE}" type="slidenum">
              <a:rPr lang="es-ES"/>
              <a:pPr/>
              <a:t>‹Nº›</a:t>
            </a:fld>
            <a:endParaRPr lang="es-ES"/>
          </a:p>
        </p:txBody>
      </p:sp>
      <p:sp>
        <p:nvSpPr>
          <p:cNvPr id="9" name="8 Marcador de pie de página"/>
          <p:cNvSpPr>
            <a:spLocks noGrp="1"/>
          </p:cNvSpPr>
          <p:nvPr>
            <p:ph type="ftr" sz="quarter" idx="12"/>
          </p:nvPr>
        </p:nvSpPr>
        <p:spPr/>
        <p:txBody>
          <a:bodyPr/>
          <a:lstStyle>
            <a:lvl1pPr>
              <a:defRPr/>
            </a:lvl1pPr>
          </a:lstStyle>
          <a:p>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número de diapositiva"/>
          <p:cNvSpPr>
            <a:spLocks noGrp="1"/>
          </p:cNvSpPr>
          <p:nvPr>
            <p:ph type="sldNum" sz="quarter" idx="11"/>
          </p:nvPr>
        </p:nvSpPr>
        <p:spPr/>
        <p:txBody>
          <a:bodyPr/>
          <a:lstStyle>
            <a:lvl1pPr>
              <a:defRPr/>
            </a:lvl1pPr>
          </a:lstStyle>
          <a:p>
            <a:fld id="{55F5146A-B169-4227-A921-B8B88656BB57}" type="slidenum">
              <a:rPr lang="es-ES"/>
              <a:pPr/>
              <a:t>‹Nº›</a:t>
            </a:fld>
            <a:endParaRPr lang="es-ES"/>
          </a:p>
        </p:txBody>
      </p:sp>
      <p:sp>
        <p:nvSpPr>
          <p:cNvPr id="5" name="4 Marcador de pie de página"/>
          <p:cNvSpPr>
            <a:spLocks noGrp="1"/>
          </p:cNvSpPr>
          <p:nvPr>
            <p:ph type="ftr" sz="quarter" idx="12"/>
          </p:nvPr>
        </p:nvSpPr>
        <p:spPr/>
        <p:txBody>
          <a:bodyPr/>
          <a:lstStyle>
            <a:lvl1pPr>
              <a:defRPr/>
            </a:lvl1pPr>
          </a:lstStyle>
          <a:p>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número de diapositiva"/>
          <p:cNvSpPr>
            <a:spLocks noGrp="1"/>
          </p:cNvSpPr>
          <p:nvPr>
            <p:ph type="sldNum" sz="quarter" idx="11"/>
          </p:nvPr>
        </p:nvSpPr>
        <p:spPr/>
        <p:txBody>
          <a:bodyPr/>
          <a:lstStyle>
            <a:lvl1pPr>
              <a:defRPr/>
            </a:lvl1pPr>
          </a:lstStyle>
          <a:p>
            <a:fld id="{C4B0C8AA-A4B8-443D-B296-FBD007081ACC}" type="slidenum">
              <a:rPr lang="es-ES"/>
              <a:pPr/>
              <a:t>‹Nº›</a:t>
            </a:fld>
            <a:endParaRPr lang="es-ES"/>
          </a:p>
        </p:txBody>
      </p:sp>
      <p:sp>
        <p:nvSpPr>
          <p:cNvPr id="4" name="3 Marcador de pie de página"/>
          <p:cNvSpPr>
            <a:spLocks noGrp="1"/>
          </p:cNvSpPr>
          <p:nvPr>
            <p:ph type="ftr" sz="quarter" idx="12"/>
          </p:nvPr>
        </p:nvSpPr>
        <p:spPr/>
        <p:txBody>
          <a:bodyPr/>
          <a:lstStyle>
            <a:lvl1pPr>
              <a:defRPr/>
            </a:lvl1pPr>
          </a:lstStyle>
          <a:p>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número de diapositiva"/>
          <p:cNvSpPr>
            <a:spLocks noGrp="1"/>
          </p:cNvSpPr>
          <p:nvPr>
            <p:ph type="sldNum" sz="quarter" idx="11"/>
          </p:nvPr>
        </p:nvSpPr>
        <p:spPr/>
        <p:txBody>
          <a:bodyPr/>
          <a:lstStyle>
            <a:lvl1pPr>
              <a:defRPr/>
            </a:lvl1pPr>
          </a:lstStyle>
          <a:p>
            <a:fld id="{0BE85771-363E-4755-B3BA-A4B7D30E93BB}" type="slidenum">
              <a:rPr lang="es-ES"/>
              <a:pPr/>
              <a:t>‹Nº›</a:t>
            </a:fld>
            <a:endParaRPr lang="es-ES"/>
          </a:p>
        </p:txBody>
      </p:sp>
      <p:sp>
        <p:nvSpPr>
          <p:cNvPr id="7" name="6 Marcador de pie de página"/>
          <p:cNvSpPr>
            <a:spLocks noGrp="1"/>
          </p:cNvSpPr>
          <p:nvPr>
            <p:ph type="ftr" sz="quarter" idx="12"/>
          </p:nvPr>
        </p:nvSpPr>
        <p:spPr/>
        <p:txBody>
          <a:bodyPr/>
          <a:lstStyle>
            <a:lvl1pPr>
              <a:defRPr/>
            </a:lvl1pPr>
          </a:lstStyle>
          <a:p>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número de diapositiva"/>
          <p:cNvSpPr>
            <a:spLocks noGrp="1"/>
          </p:cNvSpPr>
          <p:nvPr>
            <p:ph type="sldNum" sz="quarter" idx="11"/>
          </p:nvPr>
        </p:nvSpPr>
        <p:spPr/>
        <p:txBody>
          <a:bodyPr/>
          <a:lstStyle>
            <a:lvl1pPr>
              <a:defRPr/>
            </a:lvl1pPr>
          </a:lstStyle>
          <a:p>
            <a:fld id="{63D30DA8-C79E-4AF4-9BA3-7C6D4FDA256C}" type="slidenum">
              <a:rPr lang="es-ES"/>
              <a:pPr/>
              <a:t>‹Nº›</a:t>
            </a:fld>
            <a:endParaRPr lang="es-ES"/>
          </a:p>
        </p:txBody>
      </p:sp>
      <p:sp>
        <p:nvSpPr>
          <p:cNvPr id="7" name="6 Marcador de pie de página"/>
          <p:cNvSpPr>
            <a:spLocks noGrp="1"/>
          </p:cNvSpPr>
          <p:nvPr>
            <p:ph type="ftr" sz="quarter" idx="12"/>
          </p:nvPr>
        </p:nvSpPr>
        <p:spPr/>
        <p:txBody>
          <a:bodyPr/>
          <a:lstStyle>
            <a:lvl1pPr>
              <a:defRPr/>
            </a:lvl1pPr>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número de diapositiva"/>
          <p:cNvSpPr>
            <a:spLocks noGrp="1"/>
          </p:cNvSpPr>
          <p:nvPr>
            <p:ph type="sldNum" sz="quarter" idx="11"/>
          </p:nvPr>
        </p:nvSpPr>
        <p:spPr/>
        <p:txBody>
          <a:bodyPr/>
          <a:lstStyle>
            <a:lvl1pPr>
              <a:defRPr/>
            </a:lvl1pPr>
          </a:lstStyle>
          <a:p>
            <a:fld id="{66E6CFB0-C4FB-418D-B5D6-4EF1D3D8DE06}" type="slidenum">
              <a:rPr lang="es-ES"/>
              <a:pPr/>
              <a:t>‹Nº›</a:t>
            </a:fld>
            <a:endParaRPr lang="es-ES"/>
          </a:p>
        </p:txBody>
      </p:sp>
      <p:sp>
        <p:nvSpPr>
          <p:cNvPr id="6" name="5 Marcador de pie de página"/>
          <p:cNvSpPr>
            <a:spLocks noGrp="1"/>
          </p:cNvSpPr>
          <p:nvPr>
            <p:ph type="ftr" sz="quarter" idx="12"/>
          </p:nvPr>
        </p:nvSpPr>
        <p:spPr/>
        <p:txBody>
          <a:bodyPr/>
          <a:lstStyle>
            <a:lvl1pPr>
              <a:defRPr/>
            </a:lvl1pPr>
          </a:lstStyle>
          <a:p>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número de diapositiva"/>
          <p:cNvSpPr>
            <a:spLocks noGrp="1"/>
          </p:cNvSpPr>
          <p:nvPr>
            <p:ph type="sldNum" sz="quarter" idx="11"/>
          </p:nvPr>
        </p:nvSpPr>
        <p:spPr/>
        <p:txBody>
          <a:bodyPr/>
          <a:lstStyle>
            <a:lvl1pPr>
              <a:defRPr/>
            </a:lvl1pPr>
          </a:lstStyle>
          <a:p>
            <a:fld id="{ABCE173F-DD71-45ED-A59F-3ECB7DCD06A1}" type="slidenum">
              <a:rPr lang="es-ES"/>
              <a:pPr/>
              <a:t>‹Nº›</a:t>
            </a:fld>
            <a:endParaRPr lang="es-ES"/>
          </a:p>
        </p:txBody>
      </p:sp>
      <p:sp>
        <p:nvSpPr>
          <p:cNvPr id="6" name="5 Marcador de pie de página"/>
          <p:cNvSpPr>
            <a:spLocks noGrp="1"/>
          </p:cNvSpPr>
          <p:nvPr>
            <p:ph type="ftr" sz="quarter" idx="12"/>
          </p:nvPr>
        </p:nvSpPr>
        <p:spPr/>
        <p:txBody>
          <a:bodyPr/>
          <a:lstStyle>
            <a:lvl1pPr>
              <a:defRPr/>
            </a:lvl1pPr>
          </a:lstStyle>
          <a:p>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993FA4D-F9AE-46C0-8915-7ED7EA3BE43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7762"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s-ES"/>
          </a:p>
        </p:txBody>
      </p:sp>
      <p:sp>
        <p:nvSpPr>
          <p:cNvPr id="117763"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172A8BB2-0D40-4AD7-A009-CA6EDF7B4DC2}" type="slidenum">
              <a:rPr lang="es-ES"/>
              <a:pPr/>
              <a:t>‹Nº›</a:t>
            </a:fld>
            <a:endParaRPr lang="es-ES"/>
          </a:p>
        </p:txBody>
      </p:sp>
      <p:grpSp>
        <p:nvGrpSpPr>
          <p:cNvPr id="117764" name="Group 4"/>
          <p:cNvGrpSpPr>
            <a:grpSpLocks/>
          </p:cNvGrpSpPr>
          <p:nvPr/>
        </p:nvGrpSpPr>
        <p:grpSpPr bwMode="auto">
          <a:xfrm>
            <a:off x="0" y="0"/>
            <a:ext cx="9140825" cy="6850063"/>
            <a:chOff x="0" y="0"/>
            <a:chExt cx="5758" cy="4315"/>
          </a:xfrm>
        </p:grpSpPr>
        <p:grpSp>
          <p:nvGrpSpPr>
            <p:cNvPr id="117765" name="Group 5"/>
            <p:cNvGrpSpPr>
              <a:grpSpLocks/>
            </p:cNvGrpSpPr>
            <p:nvPr userDrawn="1"/>
          </p:nvGrpSpPr>
          <p:grpSpPr bwMode="auto">
            <a:xfrm>
              <a:off x="1728" y="2230"/>
              <a:ext cx="4027" cy="2085"/>
              <a:chOff x="1728" y="2230"/>
              <a:chExt cx="4027" cy="2085"/>
            </a:xfrm>
          </p:grpSpPr>
          <p:sp>
            <p:nvSpPr>
              <p:cNvPr id="117766"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endParaRPr lang="es-ES"/>
              </a:p>
            </p:txBody>
          </p:sp>
          <p:sp>
            <p:nvSpPr>
              <p:cNvPr id="117767"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endParaRPr lang="es-ES"/>
              </a:p>
            </p:txBody>
          </p:sp>
          <p:sp>
            <p:nvSpPr>
              <p:cNvPr id="117768"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endParaRPr lang="es-ES"/>
              </a:p>
            </p:txBody>
          </p:sp>
          <p:sp>
            <p:nvSpPr>
              <p:cNvPr id="117769"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endParaRPr lang="es-ES"/>
              </a:p>
            </p:txBody>
          </p:sp>
          <p:sp>
            <p:nvSpPr>
              <p:cNvPr id="117770"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endParaRPr lang="es-ES"/>
              </a:p>
            </p:txBody>
          </p:sp>
        </p:grpSp>
        <p:sp>
          <p:nvSpPr>
            <p:cNvPr id="117771"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s-ES"/>
            </a:p>
          </p:txBody>
        </p:sp>
        <p:sp>
          <p:nvSpPr>
            <p:cNvPr id="117772"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s-ES"/>
            </a:p>
          </p:txBody>
        </p:sp>
      </p:grpSp>
      <p:sp>
        <p:nvSpPr>
          <p:cNvPr id="117773"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17774"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Arial" charset="0"/>
              </a:defRPr>
            </a:lvl1pPr>
          </a:lstStyle>
          <a:p>
            <a:endParaRPr lang="es-ES"/>
          </a:p>
        </p:txBody>
      </p:sp>
      <p:sp>
        <p:nvSpPr>
          <p:cNvPr id="117775"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Tree>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1" fontAlgn="base" hangingPunct="1">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7097FC5-47EF-47C7-9FDA-84426B09FC3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articles.washingtonpost.com/2013-09-02/national/41687043_1_tribes-andaman-islands-outsider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ChangeArrowheads="1"/>
          </p:cNvSpPr>
          <p:nvPr/>
        </p:nvSpPr>
        <p:spPr bwMode="auto">
          <a:xfrm>
            <a:off x="134938" y="538163"/>
            <a:ext cx="8815387" cy="2530475"/>
          </a:xfrm>
          <a:prstGeom prst="rect">
            <a:avLst/>
          </a:prstGeom>
          <a:noFill/>
          <a:ln w="9525">
            <a:noFill/>
            <a:miter lim="800000"/>
            <a:headEnd/>
            <a:tailEnd/>
          </a:ln>
          <a:effectLst/>
        </p:spPr>
        <p:txBody>
          <a:bodyPr anchor="ctr">
            <a:spAutoFit/>
          </a:bodyPr>
          <a:lstStyle/>
          <a:p>
            <a:pPr algn="just"/>
            <a:r>
              <a:rPr lang="es-ES" sz="4000" b="1">
                <a:latin typeface="Broadway" pitchFamily="82" charset="0"/>
              </a:rPr>
              <a:t>Fascinantes fotografías de las tribus más remotas del mundo antes de que desaparezcan.</a:t>
            </a:r>
          </a:p>
          <a:p>
            <a:endParaRPr lang="es-ES" sz="2000" b="1">
              <a:latin typeface="Broadway" pitchFamily="82" charset="0"/>
            </a:endParaRPr>
          </a:p>
          <a:p>
            <a:r>
              <a:rPr lang="es-ES" sz="2000" b="1">
                <a:latin typeface="Broadway" pitchFamily="82" charset="0"/>
              </a:rPr>
              <a:t>Por: Jimmy Nelson</a:t>
            </a:r>
            <a:endParaRPr lang="es-ES" sz="4000">
              <a:latin typeface="Broadway" pitchFamily="82" charset="0"/>
            </a:endParaRPr>
          </a:p>
        </p:txBody>
      </p:sp>
      <p:sp>
        <p:nvSpPr>
          <p:cNvPr id="49157" name="Rectangle 5"/>
          <p:cNvSpPr>
            <a:spLocks noChangeArrowheads="1"/>
          </p:cNvSpPr>
          <p:nvPr/>
        </p:nvSpPr>
        <p:spPr bwMode="auto">
          <a:xfrm>
            <a:off x="0" y="3384550"/>
            <a:ext cx="9144000" cy="3444875"/>
          </a:xfrm>
          <a:prstGeom prst="rect">
            <a:avLst/>
          </a:prstGeom>
          <a:noFill/>
          <a:ln w="9525">
            <a:noFill/>
            <a:miter lim="800000"/>
            <a:headEnd/>
            <a:tailEnd/>
          </a:ln>
          <a:effectLst/>
        </p:spPr>
        <p:txBody>
          <a:bodyPr anchor="ctr">
            <a:spAutoFit/>
          </a:bodyPr>
          <a:lstStyle/>
          <a:p>
            <a:pPr algn="just"/>
            <a:r>
              <a:rPr lang="es-ES" sz="2000">
                <a:latin typeface="Arial" charset="0"/>
              </a:rPr>
              <a:t>Jimmy Nelson (Sevenoaks, Kent, 1967) comenzó a trabajar como fotógrafo en 1987.</a:t>
            </a:r>
          </a:p>
          <a:p>
            <a:pPr algn="just"/>
            <a:r>
              <a:rPr lang="es-ES" sz="2000">
                <a:latin typeface="Arial" charset="0"/>
              </a:rPr>
              <a:t>Después de haber pasado 10 años en un internado jesuita en el norte de Inglaterra, salió por su cuenta para atravesar el Tíbet a pie. El viaje duró un año y a su regreso, con imágenes reveladoras de un Tíbet inaccesible, se publicaron con gran éxito internacional.</a:t>
            </a:r>
          </a:p>
          <a:p>
            <a:pPr algn="just"/>
            <a:r>
              <a:rPr lang="es-ES" sz="2000">
                <a:latin typeface="Arial" charset="0"/>
              </a:rPr>
              <a:t>Desde el año 1997 empezó a acumular imágenes de culturas remotas y fotografiadas únicas, realizadas con una cámara de placa tradicional de 50 años de antigüedad.</a:t>
            </a:r>
          </a:p>
          <a:p>
            <a:pPr algn="just"/>
            <a:r>
              <a:rPr lang="es-ES" sz="2000">
                <a:latin typeface="Arial" charset="0"/>
              </a:rPr>
              <a:t> Muchos premios reflejan la calidad y el reconocimiento a sus trabajos extraordinarios.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4"/>
          <p:cNvSpPr>
            <a:spLocks noChangeArrowheads="1"/>
          </p:cNvSpPr>
          <p:nvPr/>
        </p:nvSpPr>
        <p:spPr bwMode="auto">
          <a:xfrm>
            <a:off x="468313" y="1249363"/>
            <a:ext cx="8207375" cy="4359275"/>
          </a:xfrm>
          <a:prstGeom prst="rect">
            <a:avLst/>
          </a:prstGeom>
          <a:noFill/>
          <a:ln w="9525">
            <a:noFill/>
            <a:miter lim="800000"/>
            <a:headEnd/>
            <a:tailEnd/>
          </a:ln>
          <a:effectLst/>
        </p:spPr>
        <p:txBody>
          <a:bodyPr anchor="ctr">
            <a:spAutoFit/>
          </a:bodyPr>
          <a:lstStyle/>
          <a:p>
            <a:pPr algn="just"/>
            <a:r>
              <a:rPr lang="es-ES" sz="2000">
                <a:latin typeface="Arial" charset="0"/>
              </a:rPr>
              <a:t>El mundo nunca ha estado tan interconectado como hoy. El ritmo de urbanización de los países aumenta de forma trepidante, tanto que en 2008 más de la mitad de la población mundial pasó a habitar en ciudades, por primera vez en la historia.</a:t>
            </a:r>
          </a:p>
          <a:p>
            <a:pPr algn="just"/>
            <a:r>
              <a:rPr lang="es-ES" sz="2000">
                <a:latin typeface="Arial" charset="0"/>
              </a:rPr>
              <a:t>Pero ello no significa que en pleno siglo XXI no existan comunidades que vivan en su más absoluto aislamiento. En realidad se estima que </a:t>
            </a:r>
            <a:r>
              <a:rPr lang="es-ES" sz="2000" b="1" u="sng">
                <a:latin typeface="Arial" charset="0"/>
                <a:hlinkClick r:id="rId2"/>
              </a:rPr>
              <a:t>pueden existir alrededor de 100 tribus indígenas sin contacto</a:t>
            </a:r>
            <a:r>
              <a:rPr lang="es-ES" sz="2000" b="1" u="sng">
                <a:latin typeface="Arial" charset="0"/>
              </a:rPr>
              <a:t> con el resto del mundo de forma voluntaria</a:t>
            </a:r>
            <a:r>
              <a:rPr lang="es-ES" sz="2000">
                <a:latin typeface="Arial" charset="0"/>
              </a:rPr>
              <a:t>, aunque los datos no son muy claros. Los investigaciones han revelado que Brasil es el país que maneja los datos más precisos al respecto.</a:t>
            </a:r>
          </a:p>
          <a:p>
            <a:pPr algn="just"/>
            <a:r>
              <a:rPr lang="es-ES" sz="2000">
                <a:latin typeface="Arial" charset="0"/>
              </a:rPr>
              <a:t>Según información recogida a través de reconocimientos aéreos y entrevistas a miembros indígenas que han decidido tener contacto exterior, serían casi 80 las tribus que viven en una cerrazón total respecto al resto de la sociedad.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map2"/>
          <p:cNvPicPr>
            <a:picLocks noChangeAspect="1" noChangeArrowheads="1"/>
          </p:cNvPicPr>
          <p:nvPr/>
        </p:nvPicPr>
        <p:blipFill>
          <a:blip r:embed="rId2"/>
          <a:srcRect/>
          <a:stretch>
            <a:fillRect/>
          </a:stretch>
        </p:blipFill>
        <p:spPr bwMode="auto">
          <a:xfrm>
            <a:off x="179388" y="1392238"/>
            <a:ext cx="8785225" cy="5205412"/>
          </a:xfrm>
          <a:prstGeom prst="rect">
            <a:avLst/>
          </a:prstGeom>
          <a:noFill/>
        </p:spPr>
      </p:pic>
      <p:sp>
        <p:nvSpPr>
          <p:cNvPr id="37893" name="Text Box 5"/>
          <p:cNvSpPr txBox="1">
            <a:spLocks noChangeArrowheads="1"/>
          </p:cNvSpPr>
          <p:nvPr/>
        </p:nvSpPr>
        <p:spPr bwMode="auto">
          <a:xfrm>
            <a:off x="958850" y="374650"/>
            <a:ext cx="7142163" cy="822325"/>
          </a:xfrm>
          <a:prstGeom prst="rect">
            <a:avLst/>
          </a:prstGeom>
          <a:noFill/>
          <a:ln w="9525">
            <a:noFill/>
            <a:miter lim="800000"/>
            <a:headEnd/>
            <a:tailEnd/>
          </a:ln>
          <a:effectLst/>
        </p:spPr>
        <p:txBody>
          <a:bodyPr>
            <a:spAutoFit/>
          </a:bodyPr>
          <a:lstStyle/>
          <a:p>
            <a:pPr algn="just"/>
            <a:r>
              <a:rPr lang="es-ES" sz="2400" b="1">
                <a:latin typeface="Arial" charset="0"/>
              </a:rPr>
              <a:t>Lugares, en el mundo, donde se encuentran las tribus próximas a desaparecer.</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K3"/>
          <p:cNvPicPr>
            <a:picLocks noChangeAspect="1" noChangeArrowheads="1"/>
          </p:cNvPicPr>
          <p:nvPr/>
        </p:nvPicPr>
        <p:blipFill>
          <a:blip r:embed="rId2"/>
          <a:srcRect/>
          <a:stretch>
            <a:fillRect/>
          </a:stretch>
        </p:blipFill>
        <p:spPr bwMode="auto">
          <a:xfrm>
            <a:off x="971550" y="909638"/>
            <a:ext cx="7200900" cy="5721350"/>
          </a:xfrm>
          <a:prstGeom prst="rect">
            <a:avLst/>
          </a:prstGeom>
          <a:noFill/>
        </p:spPr>
      </p:pic>
      <p:sp>
        <p:nvSpPr>
          <p:cNvPr id="31748" name="Rectangle 4"/>
          <p:cNvSpPr>
            <a:spLocks noChangeArrowheads="1"/>
          </p:cNvSpPr>
          <p:nvPr/>
        </p:nvSpPr>
        <p:spPr bwMode="auto">
          <a:xfrm>
            <a:off x="1042988" y="161925"/>
            <a:ext cx="3497262" cy="579438"/>
          </a:xfrm>
          <a:prstGeom prst="rect">
            <a:avLst/>
          </a:prstGeom>
          <a:noFill/>
          <a:ln w="9525">
            <a:noFill/>
            <a:miter lim="800000"/>
            <a:headEnd/>
            <a:tailEnd/>
          </a:ln>
          <a:effectLst/>
        </p:spPr>
        <p:txBody>
          <a:bodyPr wrap="none">
            <a:spAutoFit/>
          </a:bodyPr>
          <a:lstStyle/>
          <a:p>
            <a:r>
              <a:rPr lang="es-ES" sz="3200">
                <a:latin typeface="Broadway" pitchFamily="82" charset="0"/>
              </a:rPr>
              <a:t>KAZAKH, </a:t>
            </a:r>
            <a:r>
              <a:rPr lang="es-ES" sz="2000">
                <a:latin typeface="Broadway" pitchFamily="82" charset="0"/>
              </a:rPr>
              <a:t>Mongolia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3" name="Picture 3" descr="JN100419-09-def"/>
          <p:cNvPicPr>
            <a:picLocks noChangeAspect="1" noChangeArrowheads="1"/>
          </p:cNvPicPr>
          <p:nvPr/>
        </p:nvPicPr>
        <p:blipFill>
          <a:blip r:embed="rId2"/>
          <a:srcRect/>
          <a:stretch>
            <a:fillRect/>
          </a:stretch>
        </p:blipFill>
        <p:spPr bwMode="auto">
          <a:xfrm>
            <a:off x="250825" y="777875"/>
            <a:ext cx="4135438" cy="5300663"/>
          </a:xfrm>
          <a:prstGeom prst="rect">
            <a:avLst/>
          </a:prstGeom>
          <a:noFill/>
        </p:spPr>
      </p:pic>
      <p:pic>
        <p:nvPicPr>
          <p:cNvPr id="30724" name="Picture 4" descr="K19"/>
          <p:cNvPicPr>
            <a:picLocks noChangeAspect="1" noChangeArrowheads="1"/>
          </p:cNvPicPr>
          <p:nvPr/>
        </p:nvPicPr>
        <p:blipFill>
          <a:blip r:embed="rId3"/>
          <a:srcRect/>
          <a:stretch>
            <a:fillRect/>
          </a:stretch>
        </p:blipFill>
        <p:spPr bwMode="auto">
          <a:xfrm>
            <a:off x="4772025" y="779463"/>
            <a:ext cx="4192588" cy="524192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1" name="Picture 5" descr="K6"/>
          <p:cNvPicPr>
            <a:picLocks noChangeAspect="1" noChangeArrowheads="1"/>
          </p:cNvPicPr>
          <p:nvPr/>
        </p:nvPicPr>
        <p:blipFill>
          <a:blip r:embed="rId2"/>
          <a:srcRect/>
          <a:stretch>
            <a:fillRect/>
          </a:stretch>
        </p:blipFill>
        <p:spPr bwMode="auto">
          <a:xfrm>
            <a:off x="157163" y="466725"/>
            <a:ext cx="8794750" cy="586263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3" descr="K20"/>
          <p:cNvPicPr>
            <a:picLocks noChangeAspect="1" noChangeArrowheads="1"/>
          </p:cNvPicPr>
          <p:nvPr/>
        </p:nvPicPr>
        <p:blipFill>
          <a:blip r:embed="rId2"/>
          <a:srcRect/>
          <a:stretch>
            <a:fillRect/>
          </a:stretch>
        </p:blipFill>
        <p:spPr bwMode="auto">
          <a:xfrm>
            <a:off x="1901825" y="28575"/>
            <a:ext cx="5305425" cy="68135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descr="himba-4"/>
          <p:cNvPicPr>
            <a:picLocks noChangeAspect="1" noChangeArrowheads="1"/>
          </p:cNvPicPr>
          <p:nvPr/>
        </p:nvPicPr>
        <p:blipFill>
          <a:blip r:embed="rId2"/>
          <a:srcRect/>
          <a:stretch>
            <a:fillRect/>
          </a:stretch>
        </p:blipFill>
        <p:spPr bwMode="auto">
          <a:xfrm>
            <a:off x="468313" y="890588"/>
            <a:ext cx="8280400" cy="5503862"/>
          </a:xfrm>
          <a:prstGeom prst="rect">
            <a:avLst/>
          </a:prstGeom>
          <a:noFill/>
        </p:spPr>
      </p:pic>
      <p:sp>
        <p:nvSpPr>
          <p:cNvPr id="25604" name="Rectangle 4"/>
          <p:cNvSpPr>
            <a:spLocks noChangeArrowheads="1"/>
          </p:cNvSpPr>
          <p:nvPr/>
        </p:nvSpPr>
        <p:spPr bwMode="auto">
          <a:xfrm>
            <a:off x="1303338" y="188913"/>
            <a:ext cx="3124200" cy="579437"/>
          </a:xfrm>
          <a:prstGeom prst="rect">
            <a:avLst/>
          </a:prstGeom>
          <a:noFill/>
          <a:ln w="9525">
            <a:noFill/>
            <a:miter lim="800000"/>
            <a:headEnd/>
            <a:tailEnd/>
          </a:ln>
          <a:effectLst/>
        </p:spPr>
        <p:txBody>
          <a:bodyPr wrap="none">
            <a:spAutoFit/>
          </a:bodyPr>
          <a:lstStyle/>
          <a:p>
            <a:r>
              <a:rPr lang="es-ES" sz="3200">
                <a:latin typeface="Broadway" pitchFamily="82" charset="0"/>
              </a:rPr>
              <a:t>HIMBA, </a:t>
            </a:r>
            <a:r>
              <a:rPr lang="es-ES" sz="2000">
                <a:latin typeface="Broadway" pitchFamily="82" charset="0"/>
              </a:rPr>
              <a:t>Namibia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himba-18"/>
          <p:cNvPicPr>
            <a:picLocks noChangeAspect="1" noChangeArrowheads="1"/>
          </p:cNvPicPr>
          <p:nvPr/>
        </p:nvPicPr>
        <p:blipFill>
          <a:blip r:embed="rId2"/>
          <a:srcRect/>
          <a:stretch>
            <a:fillRect/>
          </a:stretch>
        </p:blipFill>
        <p:spPr bwMode="auto">
          <a:xfrm>
            <a:off x="1335088" y="144463"/>
            <a:ext cx="5219700" cy="659765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Mountain-tribe"/>
          <p:cNvPicPr>
            <a:picLocks noChangeAspect="1" noChangeArrowheads="1"/>
          </p:cNvPicPr>
          <p:nvPr/>
        </p:nvPicPr>
        <p:blipFill>
          <a:blip r:embed="rId2"/>
          <a:srcRect/>
          <a:stretch>
            <a:fillRect/>
          </a:stretch>
        </p:blipFill>
        <p:spPr bwMode="auto">
          <a:xfrm>
            <a:off x="963613" y="520700"/>
            <a:ext cx="7215187" cy="5788025"/>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himba-8"/>
          <p:cNvPicPr>
            <a:picLocks noChangeAspect="1" noChangeArrowheads="1"/>
          </p:cNvPicPr>
          <p:nvPr/>
        </p:nvPicPr>
        <p:blipFill>
          <a:blip r:embed="rId2"/>
          <a:srcRect/>
          <a:stretch>
            <a:fillRect/>
          </a:stretch>
        </p:blipFill>
        <p:spPr bwMode="auto">
          <a:xfrm>
            <a:off x="684213" y="333375"/>
            <a:ext cx="7704137" cy="6164263"/>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PNG-8"/>
          <p:cNvPicPr>
            <a:picLocks noChangeAspect="1" noChangeArrowheads="1"/>
          </p:cNvPicPr>
          <p:nvPr/>
        </p:nvPicPr>
        <p:blipFill>
          <a:blip r:embed="rId2"/>
          <a:srcRect/>
          <a:stretch>
            <a:fillRect/>
          </a:stretch>
        </p:blipFill>
        <p:spPr bwMode="auto">
          <a:xfrm>
            <a:off x="0" y="1341438"/>
            <a:ext cx="9144000" cy="4886325"/>
          </a:xfrm>
          <a:prstGeom prst="rect">
            <a:avLst/>
          </a:prstGeom>
          <a:noFill/>
        </p:spPr>
      </p:pic>
      <p:sp>
        <p:nvSpPr>
          <p:cNvPr id="21508" name="Rectangle 4"/>
          <p:cNvSpPr>
            <a:spLocks noChangeArrowheads="1"/>
          </p:cNvSpPr>
          <p:nvPr/>
        </p:nvSpPr>
        <p:spPr bwMode="auto">
          <a:xfrm>
            <a:off x="323850" y="233363"/>
            <a:ext cx="5969000" cy="579437"/>
          </a:xfrm>
          <a:prstGeom prst="rect">
            <a:avLst/>
          </a:prstGeom>
          <a:noFill/>
          <a:ln w="9525">
            <a:noFill/>
            <a:miter lim="800000"/>
            <a:headEnd/>
            <a:tailEnd/>
          </a:ln>
          <a:effectLst/>
        </p:spPr>
        <p:txBody>
          <a:bodyPr wrap="none">
            <a:spAutoFit/>
          </a:bodyPr>
          <a:lstStyle/>
          <a:p>
            <a:r>
              <a:rPr lang="es-ES" sz="3200">
                <a:latin typeface="Broadway" pitchFamily="82" charset="0"/>
              </a:rPr>
              <a:t>HULI</a:t>
            </a:r>
            <a:r>
              <a:rPr lang="es-ES">
                <a:latin typeface="Broadway" pitchFamily="82" charset="0"/>
              </a:rPr>
              <a:t>, </a:t>
            </a:r>
            <a:r>
              <a:rPr lang="es-ES" sz="2000">
                <a:latin typeface="Broadway" pitchFamily="82" charset="0"/>
              </a:rPr>
              <a:t>Indonesia y Papua Nueva Guinea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PNG-6"/>
          <p:cNvPicPr>
            <a:picLocks noChangeAspect="1" noChangeArrowheads="1"/>
          </p:cNvPicPr>
          <p:nvPr/>
        </p:nvPicPr>
        <p:blipFill>
          <a:blip r:embed="rId2"/>
          <a:srcRect/>
          <a:stretch>
            <a:fillRect/>
          </a:stretch>
        </p:blipFill>
        <p:spPr bwMode="auto">
          <a:xfrm>
            <a:off x="107950" y="692150"/>
            <a:ext cx="4243388" cy="5473700"/>
          </a:xfrm>
          <a:prstGeom prst="rect">
            <a:avLst/>
          </a:prstGeom>
          <a:noFill/>
        </p:spPr>
      </p:pic>
      <p:pic>
        <p:nvPicPr>
          <p:cNvPr id="20485" name="Picture 5" descr="PNG-7"/>
          <p:cNvPicPr>
            <a:picLocks noChangeAspect="1" noChangeArrowheads="1"/>
          </p:cNvPicPr>
          <p:nvPr/>
        </p:nvPicPr>
        <p:blipFill>
          <a:blip r:embed="rId3"/>
          <a:srcRect/>
          <a:stretch>
            <a:fillRect/>
          </a:stretch>
        </p:blipFill>
        <p:spPr bwMode="auto">
          <a:xfrm>
            <a:off x="4614863" y="627063"/>
            <a:ext cx="4437062" cy="5508625"/>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NELS120801-TRIBES-PAPUA-NEW-GUINEA-005"/>
          <p:cNvPicPr>
            <a:picLocks noChangeAspect="1" noChangeArrowheads="1"/>
          </p:cNvPicPr>
          <p:nvPr/>
        </p:nvPicPr>
        <p:blipFill>
          <a:blip r:embed="rId2"/>
          <a:srcRect/>
          <a:stretch>
            <a:fillRect/>
          </a:stretch>
        </p:blipFill>
        <p:spPr bwMode="auto">
          <a:xfrm>
            <a:off x="0" y="1052513"/>
            <a:ext cx="9144000" cy="505777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PNG-11"/>
          <p:cNvPicPr>
            <a:picLocks noChangeAspect="1" noChangeArrowheads="1"/>
          </p:cNvPicPr>
          <p:nvPr/>
        </p:nvPicPr>
        <p:blipFill>
          <a:blip r:embed="rId2"/>
          <a:srcRect/>
          <a:stretch>
            <a:fillRect/>
          </a:stretch>
        </p:blipFill>
        <p:spPr bwMode="auto">
          <a:xfrm>
            <a:off x="900113" y="952500"/>
            <a:ext cx="7345362" cy="5645150"/>
          </a:xfrm>
          <a:prstGeom prst="rect">
            <a:avLst/>
          </a:prstGeom>
          <a:noFill/>
        </p:spPr>
      </p:pic>
      <p:sp>
        <p:nvSpPr>
          <p:cNvPr id="17412" name="Rectangle 4"/>
          <p:cNvSpPr>
            <a:spLocks noChangeArrowheads="1"/>
          </p:cNvSpPr>
          <p:nvPr/>
        </p:nvSpPr>
        <p:spPr bwMode="auto">
          <a:xfrm>
            <a:off x="323850" y="188913"/>
            <a:ext cx="6553200" cy="579437"/>
          </a:xfrm>
          <a:prstGeom prst="rect">
            <a:avLst/>
          </a:prstGeom>
          <a:noFill/>
          <a:ln w="9525">
            <a:noFill/>
            <a:miter lim="800000"/>
            <a:headEnd/>
            <a:tailEnd/>
          </a:ln>
          <a:effectLst/>
        </p:spPr>
        <p:txBody>
          <a:bodyPr>
            <a:spAutoFit/>
          </a:bodyPr>
          <a:lstStyle/>
          <a:p>
            <a:r>
              <a:rPr lang="es-ES" sz="3200">
                <a:latin typeface="Broadway" pitchFamily="82" charset="0"/>
              </a:rPr>
              <a:t>ASARO, </a:t>
            </a:r>
            <a:r>
              <a:rPr lang="es-ES" sz="2000">
                <a:latin typeface="Broadway" pitchFamily="82" charset="0"/>
              </a:rPr>
              <a:t>Indonesia y Papua Nueva Guinea</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PNG-10"/>
          <p:cNvPicPr>
            <a:picLocks noChangeAspect="1" noChangeArrowheads="1"/>
          </p:cNvPicPr>
          <p:nvPr/>
        </p:nvPicPr>
        <p:blipFill>
          <a:blip r:embed="rId2"/>
          <a:srcRect/>
          <a:stretch>
            <a:fillRect/>
          </a:stretch>
        </p:blipFill>
        <p:spPr bwMode="auto">
          <a:xfrm>
            <a:off x="179388" y="635000"/>
            <a:ext cx="4251325" cy="5508625"/>
          </a:xfrm>
          <a:prstGeom prst="rect">
            <a:avLst/>
          </a:prstGeom>
          <a:noFill/>
        </p:spPr>
      </p:pic>
      <p:pic>
        <p:nvPicPr>
          <p:cNvPr id="16389" name="Picture 5" descr="PNG-9"/>
          <p:cNvPicPr>
            <a:picLocks noChangeAspect="1" noChangeArrowheads="1"/>
          </p:cNvPicPr>
          <p:nvPr/>
        </p:nvPicPr>
        <p:blipFill>
          <a:blip r:embed="rId3"/>
          <a:srcRect/>
          <a:stretch>
            <a:fillRect/>
          </a:stretch>
        </p:blipFill>
        <p:spPr bwMode="auto">
          <a:xfrm>
            <a:off x="4667250" y="620713"/>
            <a:ext cx="4340225" cy="5559425"/>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PNG-40"/>
          <p:cNvPicPr>
            <a:picLocks noChangeAspect="1" noChangeArrowheads="1"/>
          </p:cNvPicPr>
          <p:nvPr/>
        </p:nvPicPr>
        <p:blipFill>
          <a:blip r:embed="rId2"/>
          <a:srcRect/>
          <a:stretch>
            <a:fillRect/>
          </a:stretch>
        </p:blipFill>
        <p:spPr bwMode="auto">
          <a:xfrm>
            <a:off x="173038" y="792163"/>
            <a:ext cx="8748712" cy="5832475"/>
          </a:xfrm>
          <a:prstGeom prst="rect">
            <a:avLst/>
          </a:prstGeom>
          <a:noFill/>
        </p:spPr>
      </p:pic>
      <p:sp>
        <p:nvSpPr>
          <p:cNvPr id="14340" name="Rectangle 4"/>
          <p:cNvSpPr>
            <a:spLocks noChangeArrowheads="1"/>
          </p:cNvSpPr>
          <p:nvPr/>
        </p:nvSpPr>
        <p:spPr bwMode="auto">
          <a:xfrm>
            <a:off x="330200" y="115888"/>
            <a:ext cx="6618288" cy="579437"/>
          </a:xfrm>
          <a:prstGeom prst="rect">
            <a:avLst/>
          </a:prstGeom>
          <a:noFill/>
          <a:ln w="9525">
            <a:noFill/>
            <a:miter lim="800000"/>
            <a:headEnd/>
            <a:tailEnd/>
          </a:ln>
          <a:effectLst/>
        </p:spPr>
        <p:txBody>
          <a:bodyPr wrap="none">
            <a:spAutoFit/>
          </a:bodyPr>
          <a:lstStyle/>
          <a:p>
            <a:r>
              <a:rPr lang="es-ES" sz="3200">
                <a:latin typeface="Broadway" pitchFamily="82" charset="0"/>
              </a:rPr>
              <a:t>KALAM, </a:t>
            </a:r>
            <a:r>
              <a:rPr lang="es-ES" sz="2000">
                <a:latin typeface="Broadway" pitchFamily="82" charset="0"/>
              </a:rPr>
              <a:t>Indonesia y Papua Nueva Guinea</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PNG-49"/>
          <p:cNvPicPr>
            <a:picLocks noChangeAspect="1" noChangeArrowheads="1"/>
          </p:cNvPicPr>
          <p:nvPr/>
        </p:nvPicPr>
        <p:blipFill>
          <a:blip r:embed="rId2"/>
          <a:srcRect/>
          <a:stretch>
            <a:fillRect/>
          </a:stretch>
        </p:blipFill>
        <p:spPr bwMode="auto">
          <a:xfrm>
            <a:off x="125413" y="620713"/>
            <a:ext cx="4302125" cy="5516562"/>
          </a:xfrm>
          <a:prstGeom prst="rect">
            <a:avLst/>
          </a:prstGeom>
          <a:noFill/>
        </p:spPr>
      </p:pic>
      <p:pic>
        <p:nvPicPr>
          <p:cNvPr id="13317" name="Picture 5" descr="PNG-42"/>
          <p:cNvPicPr>
            <a:picLocks noChangeAspect="1" noChangeArrowheads="1"/>
          </p:cNvPicPr>
          <p:nvPr/>
        </p:nvPicPr>
        <p:blipFill>
          <a:blip r:embed="rId3"/>
          <a:srcRect/>
          <a:stretch>
            <a:fillRect/>
          </a:stretch>
        </p:blipFill>
        <p:spPr bwMode="auto">
          <a:xfrm>
            <a:off x="4679950" y="647700"/>
            <a:ext cx="4384675" cy="5494338"/>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PNG-47"/>
          <p:cNvPicPr>
            <a:picLocks noChangeAspect="1" noChangeArrowheads="1"/>
          </p:cNvPicPr>
          <p:nvPr/>
        </p:nvPicPr>
        <p:blipFill>
          <a:blip r:embed="rId2"/>
          <a:srcRect/>
          <a:stretch>
            <a:fillRect/>
          </a:stretch>
        </p:blipFill>
        <p:spPr bwMode="auto">
          <a:xfrm>
            <a:off x="468313" y="209550"/>
            <a:ext cx="8135937" cy="6411913"/>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PNG-48"/>
          <p:cNvPicPr>
            <a:picLocks noChangeAspect="1" noChangeArrowheads="1"/>
          </p:cNvPicPr>
          <p:nvPr/>
        </p:nvPicPr>
        <p:blipFill>
          <a:blip r:embed="rId2"/>
          <a:srcRect/>
          <a:stretch>
            <a:fillRect/>
          </a:stretch>
        </p:blipFill>
        <p:spPr bwMode="auto">
          <a:xfrm>
            <a:off x="466725" y="217488"/>
            <a:ext cx="8208963" cy="6380162"/>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PNG-16"/>
          <p:cNvPicPr>
            <a:picLocks noChangeAspect="1" noChangeArrowheads="1"/>
          </p:cNvPicPr>
          <p:nvPr/>
        </p:nvPicPr>
        <p:blipFill>
          <a:blip r:embed="rId2"/>
          <a:srcRect/>
          <a:stretch>
            <a:fillRect/>
          </a:stretch>
        </p:blipFill>
        <p:spPr bwMode="auto">
          <a:xfrm>
            <a:off x="0" y="1422400"/>
            <a:ext cx="9144000" cy="4814888"/>
          </a:xfrm>
          <a:prstGeom prst="rect">
            <a:avLst/>
          </a:prstGeom>
          <a:noFill/>
        </p:spPr>
      </p:pic>
      <p:sp>
        <p:nvSpPr>
          <p:cNvPr id="9220" name="Rectangle 4"/>
          <p:cNvSpPr>
            <a:spLocks noChangeArrowheads="1"/>
          </p:cNvSpPr>
          <p:nvPr/>
        </p:nvSpPr>
        <p:spPr bwMode="auto">
          <a:xfrm>
            <a:off x="395288" y="404813"/>
            <a:ext cx="7775575" cy="579437"/>
          </a:xfrm>
          <a:prstGeom prst="rect">
            <a:avLst/>
          </a:prstGeom>
          <a:noFill/>
          <a:ln w="9525">
            <a:noFill/>
            <a:miter lim="800000"/>
            <a:headEnd/>
            <a:tailEnd/>
          </a:ln>
          <a:effectLst/>
        </p:spPr>
        <p:txBody>
          <a:bodyPr>
            <a:spAutoFit/>
          </a:bodyPr>
          <a:lstStyle/>
          <a:p>
            <a:r>
              <a:rPr lang="es-ES" sz="3200">
                <a:latin typeface="Broadway" pitchFamily="82" charset="0"/>
              </a:rPr>
              <a:t>GOROKA, </a:t>
            </a:r>
            <a:r>
              <a:rPr lang="es-ES" sz="2000">
                <a:latin typeface="Broadway" pitchFamily="82" charset="0"/>
              </a:rPr>
              <a:t>Indonesia y Papua Nueva Guinea</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NELS120801-TRIBES-PAPUA-NEW-GUINEA-021"/>
          <p:cNvPicPr>
            <a:picLocks noChangeAspect="1" noChangeArrowheads="1"/>
          </p:cNvPicPr>
          <p:nvPr/>
        </p:nvPicPr>
        <p:blipFill>
          <a:blip r:embed="rId2"/>
          <a:srcRect/>
          <a:stretch>
            <a:fillRect/>
          </a:stretch>
        </p:blipFill>
        <p:spPr bwMode="auto">
          <a:xfrm>
            <a:off x="187325" y="765175"/>
            <a:ext cx="4240213" cy="5300663"/>
          </a:xfrm>
          <a:prstGeom prst="rect">
            <a:avLst/>
          </a:prstGeom>
          <a:noFill/>
        </p:spPr>
      </p:pic>
      <p:pic>
        <p:nvPicPr>
          <p:cNvPr id="8197" name="Picture 5" descr="PAP_8530-SOUVBOOK-kl"/>
          <p:cNvPicPr>
            <a:picLocks noChangeAspect="1" noChangeArrowheads="1"/>
          </p:cNvPicPr>
          <p:nvPr/>
        </p:nvPicPr>
        <p:blipFill>
          <a:blip r:embed="rId3"/>
          <a:srcRect/>
          <a:stretch>
            <a:fillRect/>
          </a:stretch>
        </p:blipFill>
        <p:spPr bwMode="auto">
          <a:xfrm>
            <a:off x="4716463" y="765175"/>
            <a:ext cx="4217987" cy="5272088"/>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PNG-37"/>
          <p:cNvPicPr>
            <a:picLocks noChangeAspect="1" noChangeArrowheads="1"/>
          </p:cNvPicPr>
          <p:nvPr/>
        </p:nvPicPr>
        <p:blipFill>
          <a:blip r:embed="rId2"/>
          <a:srcRect/>
          <a:stretch>
            <a:fillRect/>
          </a:stretch>
        </p:blipFill>
        <p:spPr bwMode="auto">
          <a:xfrm>
            <a:off x="341313" y="42863"/>
            <a:ext cx="8459787" cy="6767512"/>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PNG-1"/>
          <p:cNvPicPr>
            <a:picLocks noChangeAspect="1" noChangeArrowheads="1"/>
          </p:cNvPicPr>
          <p:nvPr/>
        </p:nvPicPr>
        <p:blipFill>
          <a:blip r:embed="rId2"/>
          <a:srcRect/>
          <a:stretch>
            <a:fillRect/>
          </a:stretch>
        </p:blipFill>
        <p:spPr bwMode="auto">
          <a:xfrm>
            <a:off x="107950" y="692150"/>
            <a:ext cx="4333875" cy="5443538"/>
          </a:xfrm>
          <a:prstGeom prst="rect">
            <a:avLst/>
          </a:prstGeom>
          <a:noFill/>
        </p:spPr>
      </p:pic>
      <p:pic>
        <p:nvPicPr>
          <p:cNvPr id="6149" name="Picture 5" descr="PNG-4"/>
          <p:cNvPicPr>
            <a:picLocks noChangeAspect="1" noChangeArrowheads="1"/>
          </p:cNvPicPr>
          <p:nvPr/>
        </p:nvPicPr>
        <p:blipFill>
          <a:blip r:embed="rId3"/>
          <a:srcRect/>
          <a:stretch>
            <a:fillRect/>
          </a:stretch>
        </p:blipFill>
        <p:spPr bwMode="auto">
          <a:xfrm>
            <a:off x="4679950" y="714375"/>
            <a:ext cx="4329113" cy="541655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3" name="Picture 5" descr="chuk-20"/>
          <p:cNvPicPr>
            <a:picLocks noChangeAspect="1" noChangeArrowheads="1"/>
          </p:cNvPicPr>
          <p:nvPr/>
        </p:nvPicPr>
        <p:blipFill>
          <a:blip r:embed="rId2"/>
          <a:srcRect/>
          <a:stretch>
            <a:fillRect/>
          </a:stretch>
        </p:blipFill>
        <p:spPr bwMode="auto">
          <a:xfrm>
            <a:off x="900113" y="836613"/>
            <a:ext cx="7345362" cy="5878512"/>
          </a:xfrm>
          <a:prstGeom prst="rect">
            <a:avLst/>
          </a:prstGeom>
          <a:noFill/>
        </p:spPr>
      </p:pic>
      <p:sp>
        <p:nvSpPr>
          <p:cNvPr id="48134" name="Rectangle 6"/>
          <p:cNvSpPr>
            <a:spLocks noChangeArrowheads="1"/>
          </p:cNvSpPr>
          <p:nvPr/>
        </p:nvSpPr>
        <p:spPr bwMode="auto">
          <a:xfrm>
            <a:off x="1258888" y="188913"/>
            <a:ext cx="3181350" cy="579437"/>
          </a:xfrm>
          <a:prstGeom prst="rect">
            <a:avLst/>
          </a:prstGeom>
          <a:noFill/>
          <a:ln w="9525">
            <a:noFill/>
            <a:miter lim="800000"/>
            <a:headEnd/>
            <a:tailEnd/>
          </a:ln>
          <a:effectLst/>
        </p:spPr>
        <p:txBody>
          <a:bodyPr wrap="none">
            <a:spAutoFit/>
          </a:bodyPr>
          <a:lstStyle/>
          <a:p>
            <a:r>
              <a:rPr lang="es-ES" sz="3200">
                <a:latin typeface="Broadway" pitchFamily="82" charset="0"/>
              </a:rPr>
              <a:t>CHUKCHI, </a:t>
            </a:r>
            <a:r>
              <a:rPr lang="es-ES" sz="2000">
                <a:latin typeface="Broadway" pitchFamily="82" charset="0"/>
              </a:rPr>
              <a:t>Rusia</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_IND0032new"/>
          <p:cNvPicPr>
            <a:picLocks noChangeAspect="1" noChangeArrowheads="1"/>
          </p:cNvPicPr>
          <p:nvPr/>
        </p:nvPicPr>
        <p:blipFill>
          <a:blip r:embed="rId2"/>
          <a:srcRect/>
          <a:stretch>
            <a:fillRect/>
          </a:stretch>
        </p:blipFill>
        <p:spPr bwMode="auto">
          <a:xfrm>
            <a:off x="0" y="357188"/>
            <a:ext cx="9144000" cy="609600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huk-8"/>
          <p:cNvPicPr>
            <a:picLocks noChangeAspect="1" noChangeArrowheads="1"/>
          </p:cNvPicPr>
          <p:nvPr/>
        </p:nvPicPr>
        <p:blipFill>
          <a:blip r:embed="rId2"/>
          <a:srcRect/>
          <a:stretch>
            <a:fillRect/>
          </a:stretch>
        </p:blipFill>
        <p:spPr bwMode="auto">
          <a:xfrm>
            <a:off x="114300" y="692150"/>
            <a:ext cx="4349750" cy="5494338"/>
          </a:xfrm>
          <a:prstGeom prst="rect">
            <a:avLst/>
          </a:prstGeom>
          <a:noFill/>
        </p:spPr>
      </p:pic>
      <p:pic>
        <p:nvPicPr>
          <p:cNvPr id="3077" name="Picture 5" descr="chuk-9"/>
          <p:cNvPicPr>
            <a:picLocks noChangeAspect="1" noChangeArrowheads="1"/>
          </p:cNvPicPr>
          <p:nvPr/>
        </p:nvPicPr>
        <p:blipFill>
          <a:blip r:embed="rId3"/>
          <a:srcRect/>
          <a:stretch>
            <a:fillRect/>
          </a:stretch>
        </p:blipFill>
        <p:spPr bwMode="auto">
          <a:xfrm>
            <a:off x="4687888" y="692150"/>
            <a:ext cx="4276725" cy="5487988"/>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chuk-16"/>
          <p:cNvPicPr>
            <a:picLocks noChangeAspect="1" noChangeArrowheads="1"/>
          </p:cNvPicPr>
          <p:nvPr/>
        </p:nvPicPr>
        <p:blipFill>
          <a:blip r:embed="rId2"/>
          <a:srcRect/>
          <a:stretch>
            <a:fillRect/>
          </a:stretch>
        </p:blipFill>
        <p:spPr bwMode="auto">
          <a:xfrm>
            <a:off x="153988" y="765175"/>
            <a:ext cx="4273550" cy="5343525"/>
          </a:xfrm>
          <a:prstGeom prst="rect">
            <a:avLst/>
          </a:prstGeom>
          <a:noFill/>
        </p:spPr>
      </p:pic>
      <p:pic>
        <p:nvPicPr>
          <p:cNvPr id="47109" name="Picture 5" descr="chuk-17"/>
          <p:cNvPicPr>
            <a:picLocks noChangeAspect="1" noChangeArrowheads="1"/>
          </p:cNvPicPr>
          <p:nvPr/>
        </p:nvPicPr>
        <p:blipFill>
          <a:blip r:embed="rId3"/>
          <a:srcRect/>
          <a:stretch>
            <a:fillRect/>
          </a:stretch>
        </p:blipFill>
        <p:spPr bwMode="auto">
          <a:xfrm>
            <a:off x="4760913" y="765175"/>
            <a:ext cx="4275137" cy="5343525"/>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3" descr="maori-2-"/>
          <p:cNvPicPr>
            <a:picLocks noChangeAspect="1" noChangeArrowheads="1"/>
          </p:cNvPicPr>
          <p:nvPr/>
        </p:nvPicPr>
        <p:blipFill>
          <a:blip r:embed="rId2"/>
          <a:srcRect/>
          <a:stretch>
            <a:fillRect/>
          </a:stretch>
        </p:blipFill>
        <p:spPr bwMode="auto">
          <a:xfrm>
            <a:off x="0" y="1576388"/>
            <a:ext cx="9144000" cy="3703637"/>
          </a:xfrm>
          <a:prstGeom prst="rect">
            <a:avLst/>
          </a:prstGeom>
          <a:noFill/>
        </p:spPr>
      </p:pic>
      <p:sp>
        <p:nvSpPr>
          <p:cNvPr id="45060" name="Rectangle 4"/>
          <p:cNvSpPr>
            <a:spLocks noChangeArrowheads="1"/>
          </p:cNvSpPr>
          <p:nvPr/>
        </p:nvSpPr>
        <p:spPr bwMode="auto">
          <a:xfrm>
            <a:off x="468313" y="476250"/>
            <a:ext cx="4019550" cy="579438"/>
          </a:xfrm>
          <a:prstGeom prst="rect">
            <a:avLst/>
          </a:prstGeom>
          <a:noFill/>
          <a:ln w="9525">
            <a:noFill/>
            <a:miter lim="800000"/>
            <a:headEnd/>
            <a:tailEnd/>
          </a:ln>
          <a:effectLst/>
        </p:spPr>
        <p:txBody>
          <a:bodyPr wrap="none">
            <a:spAutoFit/>
          </a:bodyPr>
          <a:lstStyle/>
          <a:p>
            <a:r>
              <a:rPr lang="es-ES" sz="3200">
                <a:latin typeface="Broadway" pitchFamily="82" charset="0"/>
              </a:rPr>
              <a:t>MAORI, </a:t>
            </a:r>
            <a:r>
              <a:rPr lang="es-ES" sz="2000">
                <a:latin typeface="Broadway" pitchFamily="82" charset="0"/>
              </a:rPr>
              <a:t>Nueva Zelanda</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3" descr="NELS120792-TRIBES-MAORI-003"/>
          <p:cNvPicPr>
            <a:picLocks noChangeAspect="1" noChangeArrowheads="1"/>
          </p:cNvPicPr>
          <p:nvPr/>
        </p:nvPicPr>
        <p:blipFill>
          <a:blip r:embed="rId2"/>
          <a:srcRect/>
          <a:stretch>
            <a:fillRect/>
          </a:stretch>
        </p:blipFill>
        <p:spPr bwMode="auto">
          <a:xfrm>
            <a:off x="220663" y="765175"/>
            <a:ext cx="4206875" cy="5256213"/>
          </a:xfrm>
          <a:prstGeom prst="rect">
            <a:avLst/>
          </a:prstGeom>
          <a:noFill/>
        </p:spPr>
      </p:pic>
      <p:pic>
        <p:nvPicPr>
          <p:cNvPr id="44037" name="Picture 5" descr="maori-15"/>
          <p:cNvPicPr>
            <a:picLocks noChangeAspect="1" noChangeArrowheads="1"/>
          </p:cNvPicPr>
          <p:nvPr/>
        </p:nvPicPr>
        <p:blipFill>
          <a:blip r:embed="rId3"/>
          <a:srcRect/>
          <a:stretch>
            <a:fillRect/>
          </a:stretch>
        </p:blipFill>
        <p:spPr bwMode="auto">
          <a:xfrm>
            <a:off x="4678363" y="765175"/>
            <a:ext cx="4357687" cy="5272088"/>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1" name="Picture 3" descr="MAORI_waterfalls_new"/>
          <p:cNvPicPr>
            <a:picLocks noChangeAspect="1" noChangeArrowheads="1"/>
          </p:cNvPicPr>
          <p:nvPr/>
        </p:nvPicPr>
        <p:blipFill>
          <a:blip r:embed="rId2"/>
          <a:srcRect/>
          <a:stretch>
            <a:fillRect/>
          </a:stretch>
        </p:blipFill>
        <p:spPr bwMode="auto">
          <a:xfrm>
            <a:off x="236538" y="142875"/>
            <a:ext cx="8799512" cy="6599238"/>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3" descr="MAORI-18-SOUVBOOK-kl"/>
          <p:cNvPicPr>
            <a:picLocks noChangeAspect="1" noChangeArrowheads="1"/>
          </p:cNvPicPr>
          <p:nvPr/>
        </p:nvPicPr>
        <p:blipFill>
          <a:blip r:embed="rId2"/>
          <a:srcRect/>
          <a:stretch>
            <a:fillRect/>
          </a:stretch>
        </p:blipFill>
        <p:spPr bwMode="auto">
          <a:xfrm>
            <a:off x="146050" y="836613"/>
            <a:ext cx="4122738" cy="5154612"/>
          </a:xfrm>
          <a:prstGeom prst="rect">
            <a:avLst/>
          </a:prstGeom>
          <a:noFill/>
        </p:spPr>
      </p:pic>
      <p:pic>
        <p:nvPicPr>
          <p:cNvPr id="41991" name="Picture 7" descr="maori-8"/>
          <p:cNvPicPr>
            <a:picLocks noChangeAspect="1" noChangeArrowheads="1"/>
          </p:cNvPicPr>
          <p:nvPr/>
        </p:nvPicPr>
        <p:blipFill>
          <a:blip r:embed="rId3"/>
          <a:srcRect/>
          <a:stretch>
            <a:fillRect/>
          </a:stretch>
        </p:blipFill>
        <p:spPr bwMode="auto">
          <a:xfrm>
            <a:off x="4643438" y="836613"/>
            <a:ext cx="4321175" cy="5127625"/>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Picture 3" descr="maori-16"/>
          <p:cNvPicPr>
            <a:picLocks noChangeAspect="1" noChangeArrowheads="1"/>
          </p:cNvPicPr>
          <p:nvPr/>
        </p:nvPicPr>
        <p:blipFill>
          <a:blip r:embed="rId2"/>
          <a:srcRect/>
          <a:stretch>
            <a:fillRect/>
          </a:stretch>
        </p:blipFill>
        <p:spPr bwMode="auto">
          <a:xfrm>
            <a:off x="0" y="765175"/>
            <a:ext cx="9144000" cy="517525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NELS120792-TRIBES-MAORI-014"/>
          <p:cNvPicPr>
            <a:picLocks noChangeAspect="1" noChangeArrowheads="1"/>
          </p:cNvPicPr>
          <p:nvPr/>
        </p:nvPicPr>
        <p:blipFill>
          <a:blip r:embed="rId2"/>
          <a:srcRect/>
          <a:stretch>
            <a:fillRect/>
          </a:stretch>
        </p:blipFill>
        <p:spPr bwMode="auto">
          <a:xfrm>
            <a:off x="4716463" y="836613"/>
            <a:ext cx="4148137" cy="5184775"/>
          </a:xfrm>
          <a:prstGeom prst="rect">
            <a:avLst/>
          </a:prstGeom>
          <a:noFill/>
        </p:spPr>
      </p:pic>
      <p:pic>
        <p:nvPicPr>
          <p:cNvPr id="39940" name="Picture 4" descr="NELS120792-TRIBES-MAORI-001"/>
          <p:cNvPicPr>
            <a:picLocks noChangeAspect="1" noChangeArrowheads="1"/>
          </p:cNvPicPr>
          <p:nvPr/>
        </p:nvPicPr>
        <p:blipFill>
          <a:blip r:embed="rId3"/>
          <a:srcRect/>
          <a:stretch>
            <a:fillRect/>
          </a:stretch>
        </p:blipFill>
        <p:spPr bwMode="auto">
          <a:xfrm>
            <a:off x="107950" y="836613"/>
            <a:ext cx="4318000" cy="5199062"/>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photographs-of-vanishing-tribes-before-they-pass-away-jimmy-nelson-20__880"/>
          <p:cNvPicPr>
            <a:picLocks noChangeAspect="1" noChangeArrowheads="1"/>
          </p:cNvPicPr>
          <p:nvPr/>
        </p:nvPicPr>
        <p:blipFill>
          <a:blip r:embed="rId2"/>
          <a:srcRect/>
          <a:stretch>
            <a:fillRect/>
          </a:stretch>
        </p:blipFill>
        <p:spPr bwMode="auto">
          <a:xfrm>
            <a:off x="582613" y="1158875"/>
            <a:ext cx="7935912" cy="5294313"/>
          </a:xfrm>
          <a:prstGeom prst="rect">
            <a:avLst/>
          </a:prstGeom>
          <a:noFill/>
        </p:spPr>
      </p:pic>
      <p:sp>
        <p:nvSpPr>
          <p:cNvPr id="36868" name="Rectangle 4"/>
          <p:cNvSpPr>
            <a:spLocks noChangeArrowheads="1"/>
          </p:cNvSpPr>
          <p:nvPr/>
        </p:nvSpPr>
        <p:spPr bwMode="auto">
          <a:xfrm>
            <a:off x="590550" y="333375"/>
            <a:ext cx="3910013" cy="579438"/>
          </a:xfrm>
          <a:prstGeom prst="rect">
            <a:avLst/>
          </a:prstGeom>
          <a:noFill/>
          <a:ln w="9525">
            <a:noFill/>
            <a:miter lim="800000"/>
            <a:headEnd/>
            <a:tailEnd/>
          </a:ln>
          <a:effectLst/>
        </p:spPr>
        <p:txBody>
          <a:bodyPr wrap="none">
            <a:spAutoFit/>
          </a:bodyPr>
          <a:lstStyle/>
          <a:p>
            <a:r>
              <a:rPr lang="es-ES" sz="3200">
                <a:latin typeface="Broadway" pitchFamily="82" charset="0"/>
              </a:rPr>
              <a:t>GAUCHOS, </a:t>
            </a:r>
            <a:r>
              <a:rPr lang="es-ES" sz="2000">
                <a:latin typeface="Broadway" pitchFamily="82" charset="0"/>
              </a:rPr>
              <a:t>Argentina</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Picture 3" descr="photographs-of-vanishing-tribes-before-they-pass-away-jimmy-nelson-21__880"/>
          <p:cNvPicPr>
            <a:picLocks noChangeAspect="1" noChangeArrowheads="1"/>
          </p:cNvPicPr>
          <p:nvPr/>
        </p:nvPicPr>
        <p:blipFill>
          <a:blip r:embed="rId2"/>
          <a:srcRect/>
          <a:stretch>
            <a:fillRect/>
          </a:stretch>
        </p:blipFill>
        <p:spPr bwMode="auto">
          <a:xfrm>
            <a:off x="381000" y="781050"/>
            <a:ext cx="8382000" cy="529590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photographs-of-vanishing-tribes-before-they-pass-away-jimmy-nelson-22__880"/>
          <p:cNvPicPr>
            <a:picLocks noChangeAspect="1" noChangeArrowheads="1"/>
          </p:cNvPicPr>
          <p:nvPr/>
        </p:nvPicPr>
        <p:blipFill>
          <a:blip r:embed="rId2"/>
          <a:srcRect/>
          <a:stretch>
            <a:fillRect/>
          </a:stretch>
        </p:blipFill>
        <p:spPr bwMode="auto">
          <a:xfrm>
            <a:off x="381000" y="76200"/>
            <a:ext cx="8382000" cy="6705600"/>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3" descr="photographs-of-vanishing-tribes-before-they-pass-away-jimmy-nelson-23__880"/>
          <p:cNvPicPr>
            <a:picLocks noChangeAspect="1" noChangeArrowheads="1"/>
          </p:cNvPicPr>
          <p:nvPr/>
        </p:nvPicPr>
        <p:blipFill>
          <a:blip r:embed="rId2"/>
          <a:srcRect/>
          <a:stretch>
            <a:fillRect/>
          </a:stretch>
        </p:blipFill>
        <p:spPr bwMode="auto">
          <a:xfrm>
            <a:off x="381000" y="952500"/>
            <a:ext cx="8382000" cy="5572125"/>
          </a:xfrm>
          <a:prstGeom prst="rect">
            <a:avLst/>
          </a:prstGeom>
          <a:noFill/>
        </p:spPr>
      </p:pic>
      <p:sp>
        <p:nvSpPr>
          <p:cNvPr id="32772" name="Rectangle 4"/>
          <p:cNvSpPr>
            <a:spLocks noChangeArrowheads="1"/>
          </p:cNvSpPr>
          <p:nvPr/>
        </p:nvSpPr>
        <p:spPr bwMode="auto">
          <a:xfrm>
            <a:off x="808038" y="260350"/>
            <a:ext cx="3763962" cy="915988"/>
          </a:xfrm>
          <a:prstGeom prst="rect">
            <a:avLst/>
          </a:prstGeom>
          <a:noFill/>
          <a:ln w="9525">
            <a:noFill/>
            <a:miter lim="800000"/>
            <a:headEnd/>
            <a:tailEnd/>
          </a:ln>
          <a:effectLst/>
        </p:spPr>
        <p:txBody>
          <a:bodyPr wrap="none" anchor="ctr">
            <a:spAutoFit/>
          </a:bodyPr>
          <a:lstStyle/>
          <a:p>
            <a:r>
              <a:rPr lang="es-ES" sz="3600" b="1">
                <a:latin typeface="Broadway" pitchFamily="82" charset="0"/>
              </a:rPr>
              <a:t>Tsaatan, </a:t>
            </a:r>
            <a:r>
              <a:rPr lang="es-ES" sz="2000" b="1">
                <a:latin typeface="Broadway" pitchFamily="82" charset="0"/>
              </a:rPr>
              <a:t>Mongolia</a:t>
            </a:r>
          </a:p>
          <a:p>
            <a:pPr eaLnBrk="0" hangingPunct="0"/>
            <a:endParaRPr lang="es-ES">
              <a:latin typeface="Arial"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7" name="Picture 3" descr="photographs-of-vanishing-tribes-before-they-pass-away-jimmy-nelson-24__880"/>
          <p:cNvPicPr>
            <a:picLocks noChangeAspect="1" noChangeArrowheads="1"/>
          </p:cNvPicPr>
          <p:nvPr/>
        </p:nvPicPr>
        <p:blipFill>
          <a:blip r:embed="rId2"/>
          <a:srcRect/>
          <a:stretch>
            <a:fillRect/>
          </a:stretch>
        </p:blipFill>
        <p:spPr bwMode="auto">
          <a:xfrm>
            <a:off x="34925" y="1122363"/>
            <a:ext cx="8964613" cy="4522787"/>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9" name="Picture 3" descr="photographs-of-vanishing-tribes-before-they-pass-away-jimmy-nelson-25__880"/>
          <p:cNvPicPr>
            <a:picLocks noChangeAspect="1" noChangeArrowheads="1"/>
          </p:cNvPicPr>
          <p:nvPr/>
        </p:nvPicPr>
        <p:blipFill>
          <a:blip r:embed="rId2"/>
          <a:srcRect/>
          <a:stretch>
            <a:fillRect/>
          </a:stretch>
        </p:blipFill>
        <p:spPr bwMode="auto">
          <a:xfrm>
            <a:off x="885825" y="973138"/>
            <a:ext cx="7286625" cy="5780087"/>
          </a:xfrm>
          <a:prstGeom prst="rect">
            <a:avLst/>
          </a:prstGeom>
          <a:noFill/>
        </p:spPr>
      </p:pic>
      <p:sp>
        <p:nvSpPr>
          <p:cNvPr id="65540" name="Rectangle 4"/>
          <p:cNvSpPr>
            <a:spLocks noChangeArrowheads="1"/>
          </p:cNvSpPr>
          <p:nvPr/>
        </p:nvSpPr>
        <p:spPr bwMode="auto">
          <a:xfrm>
            <a:off x="765175" y="260350"/>
            <a:ext cx="3735388"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Samburu, </a:t>
            </a:r>
            <a:r>
              <a:rPr lang="es-ES" sz="2000" b="1">
                <a:latin typeface="Broadway" pitchFamily="82" charset="0"/>
              </a:rPr>
              <a:t>Kenya</a:t>
            </a:r>
            <a:endParaRPr lang="es-ES" sz="2000">
              <a:latin typeface="Broadway" pitchFamily="82"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5" name="Picture 3" descr="photographs-of-vanishing-tribes-before-they-pass-away-jimmy-nelson-26__880"/>
          <p:cNvPicPr>
            <a:picLocks noChangeAspect="1" noChangeArrowheads="1"/>
          </p:cNvPicPr>
          <p:nvPr/>
        </p:nvPicPr>
        <p:blipFill>
          <a:blip r:embed="rId2"/>
          <a:srcRect/>
          <a:stretch>
            <a:fillRect/>
          </a:stretch>
        </p:blipFill>
        <p:spPr bwMode="auto">
          <a:xfrm>
            <a:off x="381000" y="781050"/>
            <a:ext cx="8382000" cy="5295900"/>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Picture 3" descr="photographs-of-vanishing-tribes-before-they-pass-away-jimmy-nelson-27__880"/>
          <p:cNvPicPr>
            <a:picLocks noChangeAspect="1" noChangeArrowheads="1"/>
          </p:cNvPicPr>
          <p:nvPr/>
        </p:nvPicPr>
        <p:blipFill>
          <a:blip r:embed="rId2"/>
          <a:srcRect/>
          <a:stretch>
            <a:fillRect/>
          </a:stretch>
        </p:blipFill>
        <p:spPr bwMode="auto">
          <a:xfrm>
            <a:off x="1485900" y="0"/>
            <a:ext cx="5389563" cy="6858000"/>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3" name="Picture 3" descr="photographs-of-vanishing-tribes-before-they-pass-away-jimmy-nelson-28__880"/>
          <p:cNvPicPr>
            <a:picLocks noChangeAspect="1" noChangeArrowheads="1"/>
          </p:cNvPicPr>
          <p:nvPr/>
        </p:nvPicPr>
        <p:blipFill>
          <a:blip r:embed="rId2"/>
          <a:srcRect/>
          <a:stretch>
            <a:fillRect/>
          </a:stretch>
        </p:blipFill>
        <p:spPr bwMode="auto">
          <a:xfrm>
            <a:off x="900113" y="1109663"/>
            <a:ext cx="7127875" cy="5629275"/>
          </a:xfrm>
          <a:prstGeom prst="rect">
            <a:avLst/>
          </a:prstGeom>
          <a:noFill/>
        </p:spPr>
      </p:pic>
      <p:sp>
        <p:nvSpPr>
          <p:cNvPr id="61444" name="Rectangle 4"/>
          <p:cNvSpPr>
            <a:spLocks noChangeArrowheads="1"/>
          </p:cNvSpPr>
          <p:nvPr/>
        </p:nvSpPr>
        <p:spPr bwMode="auto">
          <a:xfrm>
            <a:off x="1476375" y="260350"/>
            <a:ext cx="2978150"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Rabari, </a:t>
            </a:r>
            <a:r>
              <a:rPr lang="es-ES" sz="2000" b="1">
                <a:latin typeface="Broadway" pitchFamily="82" charset="0"/>
              </a:rPr>
              <a:t>India</a:t>
            </a:r>
            <a:endParaRPr lang="es-ES">
              <a:latin typeface="Arial"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9" name="Picture 3" descr="photographs-of-vanishing-tribes-before-they-pass-away-jimmy-nelson-29__880"/>
          <p:cNvPicPr>
            <a:picLocks noChangeAspect="1" noChangeArrowheads="1"/>
          </p:cNvPicPr>
          <p:nvPr/>
        </p:nvPicPr>
        <p:blipFill>
          <a:blip r:embed="rId2"/>
          <a:srcRect/>
          <a:stretch>
            <a:fillRect/>
          </a:stretch>
        </p:blipFill>
        <p:spPr bwMode="auto">
          <a:xfrm>
            <a:off x="381000" y="781050"/>
            <a:ext cx="8382000" cy="5295900"/>
          </a:xfrm>
          <a:prstGeom prst="rect">
            <a:avLst/>
          </a:prstGeo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5" name="Picture 3" descr="photographs-of-vanishing-tribes-before-they-pass-away-jimmy-nelson-30__880"/>
          <p:cNvPicPr>
            <a:picLocks noChangeAspect="1" noChangeArrowheads="1"/>
          </p:cNvPicPr>
          <p:nvPr/>
        </p:nvPicPr>
        <p:blipFill>
          <a:blip r:embed="rId2"/>
          <a:srcRect/>
          <a:stretch>
            <a:fillRect/>
          </a:stretch>
        </p:blipFill>
        <p:spPr bwMode="auto">
          <a:xfrm>
            <a:off x="381000" y="781050"/>
            <a:ext cx="8382000" cy="5295900"/>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7" name="Picture 3" descr="photographs-of-vanishing-tribes-before-they-pass-away-jimmy-nelson-31__880"/>
          <p:cNvPicPr>
            <a:picLocks noChangeAspect="1" noChangeArrowheads="1"/>
          </p:cNvPicPr>
          <p:nvPr/>
        </p:nvPicPr>
        <p:blipFill>
          <a:blip r:embed="rId2"/>
          <a:srcRect/>
          <a:stretch>
            <a:fillRect/>
          </a:stretch>
        </p:blipFill>
        <p:spPr bwMode="auto">
          <a:xfrm>
            <a:off x="381000" y="1157288"/>
            <a:ext cx="8382000" cy="5295900"/>
          </a:xfrm>
          <a:prstGeom prst="rect">
            <a:avLst/>
          </a:prstGeom>
          <a:noFill/>
        </p:spPr>
      </p:pic>
      <p:sp>
        <p:nvSpPr>
          <p:cNvPr id="57348" name="Rectangle 4"/>
          <p:cNvSpPr>
            <a:spLocks noChangeArrowheads="1"/>
          </p:cNvSpPr>
          <p:nvPr/>
        </p:nvSpPr>
        <p:spPr bwMode="auto">
          <a:xfrm>
            <a:off x="1619250" y="195263"/>
            <a:ext cx="2867025"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Mursi, </a:t>
            </a:r>
            <a:r>
              <a:rPr lang="es-ES" sz="2000" b="1">
                <a:latin typeface="Broadway" pitchFamily="82" charset="0"/>
              </a:rPr>
              <a:t>Etiopia</a:t>
            </a:r>
            <a:endParaRPr lang="es-ES" sz="2000">
              <a:latin typeface="Broadway" pitchFamily="82"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5" name="Picture 3" descr="photographs-of-vanishing-tribes-before-they-pass-away-jimmy-nelson-32__880"/>
          <p:cNvPicPr>
            <a:picLocks noChangeAspect="1" noChangeArrowheads="1"/>
          </p:cNvPicPr>
          <p:nvPr/>
        </p:nvPicPr>
        <p:blipFill>
          <a:blip r:embed="rId2"/>
          <a:srcRect/>
          <a:stretch>
            <a:fillRect/>
          </a:stretch>
        </p:blipFill>
        <p:spPr bwMode="auto">
          <a:xfrm>
            <a:off x="107950" y="1500188"/>
            <a:ext cx="8943975" cy="4116387"/>
          </a:xfrm>
          <a:prstGeom prst="rect">
            <a:avLst/>
          </a:prstGeom>
          <a:noFill/>
        </p:spPr>
      </p:pic>
      <p:sp>
        <p:nvSpPr>
          <p:cNvPr id="54276" name="Rectangle 4"/>
          <p:cNvSpPr>
            <a:spLocks noChangeArrowheads="1"/>
          </p:cNvSpPr>
          <p:nvPr/>
        </p:nvSpPr>
        <p:spPr bwMode="auto">
          <a:xfrm>
            <a:off x="1116013" y="412750"/>
            <a:ext cx="3370262"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Ladakhi, </a:t>
            </a:r>
            <a:r>
              <a:rPr lang="es-ES" sz="2000" b="1">
                <a:latin typeface="Broadway" pitchFamily="82" charset="0"/>
              </a:rPr>
              <a:t>India</a:t>
            </a:r>
            <a:endParaRPr lang="es-ES" sz="2000">
              <a:latin typeface="Broadway" pitchFamily="82"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1" name="Picture 3" descr="photographs-of-vanishing-tribes-before-they-pass-away-jimmy-nelson-33__880"/>
          <p:cNvPicPr>
            <a:picLocks noChangeAspect="1" noChangeArrowheads="1"/>
          </p:cNvPicPr>
          <p:nvPr/>
        </p:nvPicPr>
        <p:blipFill>
          <a:blip r:embed="rId2"/>
          <a:srcRect/>
          <a:stretch>
            <a:fillRect/>
          </a:stretch>
        </p:blipFill>
        <p:spPr bwMode="auto">
          <a:xfrm>
            <a:off x="1116013" y="963613"/>
            <a:ext cx="7272337" cy="5818187"/>
          </a:xfrm>
          <a:prstGeom prst="rect">
            <a:avLst/>
          </a:prstGeom>
          <a:noFill/>
        </p:spPr>
      </p:pic>
      <p:sp>
        <p:nvSpPr>
          <p:cNvPr id="53252" name="Rectangle 4"/>
          <p:cNvSpPr>
            <a:spLocks noChangeArrowheads="1"/>
          </p:cNvSpPr>
          <p:nvPr/>
        </p:nvSpPr>
        <p:spPr bwMode="auto">
          <a:xfrm>
            <a:off x="323850" y="188913"/>
            <a:ext cx="4586288"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Vanuatu,</a:t>
            </a:r>
            <a:r>
              <a:rPr lang="es-ES" sz="2000" b="1">
                <a:latin typeface="Broadway" pitchFamily="82" charset="0"/>
              </a:rPr>
              <a:t> Islas Vanuatu</a:t>
            </a:r>
            <a:endParaRPr lang="es-ES">
              <a:latin typeface="Arial"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3" descr="photographs-of-vanishing-tribes-before-they-pass-away-jimmy-nelson-35__880"/>
          <p:cNvPicPr>
            <a:picLocks noChangeAspect="1" noChangeArrowheads="1"/>
          </p:cNvPicPr>
          <p:nvPr/>
        </p:nvPicPr>
        <p:blipFill>
          <a:blip r:embed="rId2"/>
          <a:srcRect/>
          <a:stretch>
            <a:fillRect/>
          </a:stretch>
        </p:blipFill>
        <p:spPr bwMode="auto">
          <a:xfrm>
            <a:off x="381000" y="1006475"/>
            <a:ext cx="8382000" cy="5591175"/>
          </a:xfrm>
          <a:prstGeom prst="rect">
            <a:avLst/>
          </a:prstGeom>
          <a:noFill/>
        </p:spPr>
      </p:pic>
      <p:sp>
        <p:nvSpPr>
          <p:cNvPr id="68612" name="Rectangle 4"/>
          <p:cNvSpPr>
            <a:spLocks noChangeArrowheads="1"/>
          </p:cNvSpPr>
          <p:nvPr/>
        </p:nvSpPr>
        <p:spPr bwMode="auto">
          <a:xfrm>
            <a:off x="1403350" y="195263"/>
            <a:ext cx="3078163"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Drokpa, </a:t>
            </a:r>
            <a:r>
              <a:rPr lang="es-ES" sz="2000" b="1">
                <a:latin typeface="Broadway" pitchFamily="82" charset="0"/>
              </a:rPr>
              <a:t>India</a:t>
            </a:r>
            <a:endParaRPr lang="es-ES" sz="2000">
              <a:latin typeface="Broadway" pitchFamily="82"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5" name="Picture 3" descr="photographs-of-vanishing-tribes-before-they-pass-away-jimmy-nelson-36__880"/>
          <p:cNvPicPr>
            <a:picLocks noChangeAspect="1" noChangeArrowheads="1"/>
          </p:cNvPicPr>
          <p:nvPr/>
        </p:nvPicPr>
        <p:blipFill>
          <a:blip r:embed="rId2"/>
          <a:srcRect/>
          <a:stretch>
            <a:fillRect/>
          </a:stretch>
        </p:blipFill>
        <p:spPr bwMode="auto">
          <a:xfrm>
            <a:off x="381000" y="781050"/>
            <a:ext cx="8382000" cy="5295900"/>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3" descr="photographs-of-vanishing-tribes-before-they-pass-away-jimmy-nelson-37__880"/>
          <p:cNvPicPr>
            <a:picLocks noChangeAspect="1" noChangeArrowheads="1"/>
          </p:cNvPicPr>
          <p:nvPr/>
        </p:nvPicPr>
        <p:blipFill>
          <a:blip r:embed="rId2"/>
          <a:srcRect/>
          <a:stretch>
            <a:fillRect/>
          </a:stretch>
        </p:blipFill>
        <p:spPr bwMode="auto">
          <a:xfrm>
            <a:off x="3262313" y="0"/>
            <a:ext cx="5413375" cy="6858000"/>
          </a:xfrm>
          <a:prstGeom prst="rect">
            <a:avLst/>
          </a:prstGeom>
          <a:noFill/>
        </p:spPr>
      </p:pic>
      <p:sp>
        <p:nvSpPr>
          <p:cNvPr id="82948" name="Rectangle 4"/>
          <p:cNvSpPr>
            <a:spLocks noChangeArrowheads="1"/>
          </p:cNvSpPr>
          <p:nvPr/>
        </p:nvSpPr>
        <p:spPr bwMode="auto">
          <a:xfrm>
            <a:off x="107950" y="692150"/>
            <a:ext cx="3009900" cy="946150"/>
          </a:xfrm>
          <a:prstGeom prst="rect">
            <a:avLst/>
          </a:prstGeom>
          <a:noFill/>
          <a:ln w="9525">
            <a:noFill/>
            <a:miter lim="800000"/>
            <a:headEnd/>
            <a:tailEnd/>
          </a:ln>
          <a:effectLst/>
        </p:spPr>
        <p:txBody>
          <a:bodyPr wrap="none" anchor="ctr">
            <a:spAutoFit/>
          </a:bodyPr>
          <a:lstStyle/>
          <a:p>
            <a:r>
              <a:rPr lang="es-ES" sz="3600" b="1">
                <a:latin typeface="Broadway" pitchFamily="82" charset="0"/>
              </a:rPr>
              <a:t>Dassanech,</a:t>
            </a:r>
          </a:p>
          <a:p>
            <a:r>
              <a:rPr lang="es-ES" sz="2000" b="1">
                <a:latin typeface="Broadway" pitchFamily="82" charset="0"/>
              </a:rPr>
              <a:t>Etiopía</a:t>
            </a:r>
            <a:endParaRPr lang="es-ES" sz="2000">
              <a:latin typeface="Broadway" pitchFamily="82"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5" name="Picture 3" descr="photographs-of-vanishing-tribes-before-they-pass-away-jimmy-nelson-39__880"/>
          <p:cNvPicPr>
            <a:picLocks noChangeAspect="1" noChangeArrowheads="1"/>
          </p:cNvPicPr>
          <p:nvPr/>
        </p:nvPicPr>
        <p:blipFill>
          <a:blip r:embed="rId2"/>
          <a:srcRect/>
          <a:stretch>
            <a:fillRect/>
          </a:stretch>
        </p:blipFill>
        <p:spPr bwMode="auto">
          <a:xfrm>
            <a:off x="900113" y="1009650"/>
            <a:ext cx="7416800" cy="5562600"/>
          </a:xfrm>
          <a:prstGeom prst="rect">
            <a:avLst/>
          </a:prstGeom>
          <a:noFill/>
        </p:spPr>
      </p:pic>
      <p:sp>
        <p:nvSpPr>
          <p:cNvPr id="79876" name="Rectangle 4"/>
          <p:cNvSpPr>
            <a:spLocks noChangeArrowheads="1"/>
          </p:cNvSpPr>
          <p:nvPr/>
        </p:nvSpPr>
        <p:spPr bwMode="auto">
          <a:xfrm>
            <a:off x="1365250" y="188913"/>
            <a:ext cx="2630488"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Karo, </a:t>
            </a:r>
            <a:r>
              <a:rPr lang="es-ES" sz="2000" b="1">
                <a:latin typeface="Broadway" pitchFamily="82" charset="0"/>
              </a:rPr>
              <a:t>Etiopía</a:t>
            </a:r>
            <a:endParaRPr lang="es-ES" sz="2000">
              <a:latin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9" name="Picture 3" descr="photographs-of-vanishing-tribes-before-they-pass-away-jimmy-nelson-38__880"/>
          <p:cNvPicPr>
            <a:picLocks noChangeAspect="1" noChangeArrowheads="1"/>
          </p:cNvPicPr>
          <p:nvPr/>
        </p:nvPicPr>
        <p:blipFill>
          <a:blip r:embed="rId2"/>
          <a:srcRect/>
          <a:stretch>
            <a:fillRect/>
          </a:stretch>
        </p:blipFill>
        <p:spPr bwMode="auto">
          <a:xfrm>
            <a:off x="1901825" y="0"/>
            <a:ext cx="5340350" cy="6858000"/>
          </a:xfrm>
          <a:prstGeom prst="rect">
            <a:avLst/>
          </a:prstGeo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7" name="Picture 3" descr="photographs-of-vanishing-tribes-before-they-pass-away-jimmy-nelson-40__880"/>
          <p:cNvPicPr>
            <a:picLocks noChangeAspect="1" noChangeArrowheads="1"/>
          </p:cNvPicPr>
          <p:nvPr/>
        </p:nvPicPr>
        <p:blipFill>
          <a:blip r:embed="rId2"/>
          <a:srcRect/>
          <a:stretch>
            <a:fillRect/>
          </a:stretch>
        </p:blipFill>
        <p:spPr bwMode="auto">
          <a:xfrm>
            <a:off x="971550" y="1025525"/>
            <a:ext cx="7200900" cy="5751513"/>
          </a:xfrm>
          <a:prstGeom prst="rect">
            <a:avLst/>
          </a:prstGeom>
          <a:noFill/>
        </p:spPr>
      </p:pic>
      <p:sp>
        <p:nvSpPr>
          <p:cNvPr id="77828" name="Rectangle 4"/>
          <p:cNvSpPr>
            <a:spLocks noChangeArrowheads="1"/>
          </p:cNvSpPr>
          <p:nvPr/>
        </p:nvSpPr>
        <p:spPr bwMode="auto">
          <a:xfrm>
            <a:off x="1331913" y="260350"/>
            <a:ext cx="3116262"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Banna, </a:t>
            </a:r>
            <a:r>
              <a:rPr lang="es-ES" sz="2000" b="1">
                <a:latin typeface="Broadway" pitchFamily="82" charset="0"/>
              </a:rPr>
              <a:t>Etiopía</a:t>
            </a:r>
            <a:endParaRPr lang="es-ES" sz="2000">
              <a:latin typeface="Broadway" pitchFamily="82"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3" name="Picture 3" descr="photographs-of-vanishing-tribes-before-they-pass-away-jimmy-nelson-41__880"/>
          <p:cNvPicPr>
            <a:picLocks noChangeAspect="1" noChangeArrowheads="1"/>
          </p:cNvPicPr>
          <p:nvPr/>
        </p:nvPicPr>
        <p:blipFill>
          <a:blip r:embed="rId2"/>
          <a:srcRect/>
          <a:stretch>
            <a:fillRect/>
          </a:stretch>
        </p:blipFill>
        <p:spPr bwMode="auto">
          <a:xfrm>
            <a:off x="2035175" y="130175"/>
            <a:ext cx="5057775" cy="6597650"/>
          </a:xfrm>
          <a:prstGeom prst="rect">
            <a:avLst/>
          </a:prstGeom>
          <a:noFill/>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5" name="Picture 3" descr="photographs-of-vanishing-tribes-before-they-pass-away-jimmy-nelson-42__880"/>
          <p:cNvPicPr>
            <a:picLocks noChangeAspect="1" noChangeArrowheads="1"/>
          </p:cNvPicPr>
          <p:nvPr/>
        </p:nvPicPr>
        <p:blipFill>
          <a:blip r:embed="rId2"/>
          <a:srcRect/>
          <a:stretch>
            <a:fillRect/>
          </a:stretch>
        </p:blipFill>
        <p:spPr bwMode="auto">
          <a:xfrm>
            <a:off x="971550" y="915988"/>
            <a:ext cx="7345363" cy="5851525"/>
          </a:xfrm>
          <a:prstGeom prst="rect">
            <a:avLst/>
          </a:prstGeom>
          <a:noFill/>
        </p:spPr>
      </p:pic>
      <p:sp>
        <p:nvSpPr>
          <p:cNvPr id="74756" name="Rectangle 4"/>
          <p:cNvSpPr>
            <a:spLocks noChangeArrowheads="1"/>
          </p:cNvSpPr>
          <p:nvPr/>
        </p:nvSpPr>
        <p:spPr bwMode="auto">
          <a:xfrm>
            <a:off x="179388" y="115888"/>
            <a:ext cx="6238875"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Dani, </a:t>
            </a:r>
            <a:r>
              <a:rPr lang="es-ES" sz="2000" b="1">
                <a:latin typeface="Broadway" pitchFamily="82" charset="0"/>
              </a:rPr>
              <a:t>Indonesia y Papua Nueva Guinea</a:t>
            </a:r>
            <a:endParaRPr lang="es-ES" sz="2000">
              <a:latin typeface="Broadway" pitchFamily="82" charset="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1" name="Picture 3" descr="photographs-of-vanishing-tribes-before-they-pass-away-jimmy-nelson-43__880"/>
          <p:cNvPicPr>
            <a:picLocks noChangeAspect="1" noChangeArrowheads="1"/>
          </p:cNvPicPr>
          <p:nvPr/>
        </p:nvPicPr>
        <p:blipFill>
          <a:blip r:embed="rId2"/>
          <a:srcRect/>
          <a:stretch>
            <a:fillRect/>
          </a:stretch>
        </p:blipFill>
        <p:spPr bwMode="auto">
          <a:xfrm>
            <a:off x="381000" y="152400"/>
            <a:ext cx="8382000" cy="6553200"/>
          </a:xfrm>
          <a:prstGeom prst="rect">
            <a:avLst/>
          </a:prstGeo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3" name="Picture 3" descr="photographs-of-vanishing-tribes-before-they-pass-away-jimmy-nelson-44__880"/>
          <p:cNvPicPr>
            <a:picLocks noChangeAspect="1" noChangeArrowheads="1"/>
          </p:cNvPicPr>
          <p:nvPr/>
        </p:nvPicPr>
        <p:blipFill>
          <a:blip r:embed="rId2"/>
          <a:srcRect/>
          <a:stretch>
            <a:fillRect/>
          </a:stretch>
        </p:blipFill>
        <p:spPr bwMode="auto">
          <a:xfrm>
            <a:off x="381000" y="1033463"/>
            <a:ext cx="8382000" cy="5419725"/>
          </a:xfrm>
          <a:prstGeom prst="rect">
            <a:avLst/>
          </a:prstGeom>
          <a:noFill/>
        </p:spPr>
      </p:pic>
      <p:sp>
        <p:nvSpPr>
          <p:cNvPr id="71684" name="Rectangle 4"/>
          <p:cNvSpPr>
            <a:spLocks noChangeArrowheads="1"/>
          </p:cNvSpPr>
          <p:nvPr/>
        </p:nvSpPr>
        <p:spPr bwMode="auto">
          <a:xfrm>
            <a:off x="827088" y="260350"/>
            <a:ext cx="3619500"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Maasai, </a:t>
            </a:r>
            <a:r>
              <a:rPr lang="es-ES" sz="2000" b="1">
                <a:latin typeface="Broadway" pitchFamily="82" charset="0"/>
              </a:rPr>
              <a:t>Tanzania</a:t>
            </a:r>
            <a:endParaRPr lang="es-ES" sz="2000">
              <a:latin typeface="Broadway" pitchFamily="82"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5" name="Picture 3" descr="photographs-of-vanishing-tribes-before-they-pass-away-jimmy-nelson-45__880"/>
          <p:cNvPicPr>
            <a:picLocks noChangeAspect="1" noChangeArrowheads="1"/>
          </p:cNvPicPr>
          <p:nvPr/>
        </p:nvPicPr>
        <p:blipFill>
          <a:blip r:embed="rId2"/>
          <a:srcRect/>
          <a:stretch>
            <a:fillRect/>
          </a:stretch>
        </p:blipFill>
        <p:spPr bwMode="auto">
          <a:xfrm>
            <a:off x="525463" y="992188"/>
            <a:ext cx="8078787" cy="5389562"/>
          </a:xfrm>
          <a:prstGeom prst="rect">
            <a:avLst/>
          </a:prstGeom>
          <a:noFill/>
        </p:spPr>
      </p:pic>
      <p:sp>
        <p:nvSpPr>
          <p:cNvPr id="69636" name="Rectangle 4"/>
          <p:cNvSpPr>
            <a:spLocks noChangeArrowheads="1"/>
          </p:cNvSpPr>
          <p:nvPr/>
        </p:nvSpPr>
        <p:spPr bwMode="auto">
          <a:xfrm>
            <a:off x="1547813" y="188913"/>
            <a:ext cx="2903537" cy="641350"/>
          </a:xfrm>
          <a:prstGeom prst="rect">
            <a:avLst/>
          </a:prstGeom>
          <a:noFill/>
          <a:ln w="9525">
            <a:noFill/>
            <a:miter lim="800000"/>
            <a:headEnd/>
            <a:tailEnd/>
          </a:ln>
          <a:effectLst/>
        </p:spPr>
        <p:txBody>
          <a:bodyPr wrap="none" anchor="ctr">
            <a:spAutoFit/>
          </a:bodyPr>
          <a:lstStyle/>
          <a:p>
            <a:r>
              <a:rPr lang="es-ES" sz="3600" b="1">
                <a:latin typeface="Broadway" pitchFamily="82" charset="0"/>
              </a:rPr>
              <a:t>Nenets, </a:t>
            </a:r>
            <a:r>
              <a:rPr lang="es-ES" sz="2000" b="1">
                <a:latin typeface="Broadway" pitchFamily="82" charset="0"/>
              </a:rPr>
              <a:t>Rusia</a:t>
            </a:r>
            <a:endParaRPr lang="es-ES" sz="2000">
              <a:latin typeface="Broadway" pitchFamily="82"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9" name="Picture 3" descr="photographs-of-vanishing-tribes-before-they-pass-away-jimmy-nelson-46__880"/>
          <p:cNvPicPr>
            <a:picLocks noChangeAspect="1" noChangeArrowheads="1"/>
          </p:cNvPicPr>
          <p:nvPr/>
        </p:nvPicPr>
        <p:blipFill>
          <a:blip r:embed="rId2"/>
          <a:srcRect/>
          <a:stretch>
            <a:fillRect/>
          </a:stretch>
        </p:blipFill>
        <p:spPr bwMode="auto">
          <a:xfrm>
            <a:off x="280988" y="549275"/>
            <a:ext cx="8583612" cy="5726113"/>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5" name="Picture 3" descr="photographs-of-vanishing-tribes-before-they-pass-away-jimmy-nelson-47__880"/>
          <p:cNvPicPr>
            <a:picLocks noChangeAspect="1" noChangeArrowheads="1"/>
          </p:cNvPicPr>
          <p:nvPr/>
        </p:nvPicPr>
        <p:blipFill>
          <a:blip r:embed="rId2"/>
          <a:srcRect/>
          <a:stretch>
            <a:fillRect/>
          </a:stretch>
        </p:blipFill>
        <p:spPr bwMode="auto">
          <a:xfrm>
            <a:off x="1944688" y="144463"/>
            <a:ext cx="5219700" cy="6524625"/>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WordArt 2"/>
          <p:cNvSpPr>
            <a:spLocks noChangeArrowheads="1" noChangeShapeType="1" noTextEdit="1"/>
          </p:cNvSpPr>
          <p:nvPr/>
        </p:nvSpPr>
        <p:spPr bwMode="auto">
          <a:xfrm>
            <a:off x="1547813" y="404813"/>
            <a:ext cx="5688012" cy="5903912"/>
          </a:xfrm>
          <a:prstGeom prst="rect">
            <a:avLst/>
          </a:prstGeom>
        </p:spPr>
        <p:txBody>
          <a:bodyPr wrap="none" fromWordArt="1">
            <a:prstTxWarp prst="textSlantUp">
              <a:avLst>
                <a:gd name="adj" fmla="val 32056"/>
              </a:avLst>
            </a:prstTxWarp>
          </a:bodyPr>
          <a:lstStyle/>
          <a:p>
            <a:pPr algn="ctr"/>
            <a:r>
              <a:rPr lang="es-ES" sz="3600" kern="10">
                <a:ln w="9525">
                  <a:solidFill>
                    <a:srgbClr val="CC99FF"/>
                  </a:solidFill>
                  <a:round/>
                  <a:headEnd/>
                  <a:tailEnd/>
                </a:ln>
                <a:gradFill rotWithShape="0">
                  <a:gsLst>
                    <a:gs pos="0">
                      <a:srgbClr val="6600CC"/>
                    </a:gs>
                    <a:gs pos="100000">
                      <a:srgbClr val="CC00CC"/>
                    </a:gs>
                  </a:gsLst>
                  <a:lin ang="5400000" scaled="1"/>
                </a:gradFill>
                <a:effectLst>
                  <a:outerShdw dist="53882" dir="2700000" algn="ctr" rotWithShape="0">
                    <a:srgbClr val="9999FF">
                      <a:alpha val="80000"/>
                    </a:srgbClr>
                  </a:outerShdw>
                </a:effectLst>
                <a:latin typeface="Impact"/>
              </a:rPr>
              <a:t>FIN</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ribus en peligro de extincion">
  <a:themeElements>
    <a:clrScheme name="Secuencia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ecuencia">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ecuencia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ecuencia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ecuencia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ecuencia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ecuencia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ecuencia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ecuencia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ecuencia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ecuencia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tribus en peligro de extincion</Template>
  <TotalTime>9</TotalTime>
  <Words>447</Words>
  <Application>Microsoft Office PowerPoint</Application>
  <PresentationFormat>Presentación en pantalla (4:3)</PresentationFormat>
  <Paragraphs>63</Paragraphs>
  <Slides>63</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63</vt:i4>
      </vt:variant>
    </vt:vector>
  </HeadingPairs>
  <TitlesOfParts>
    <vt:vector size="70" baseType="lpstr">
      <vt:lpstr>Arial</vt:lpstr>
      <vt:lpstr>Broadway</vt:lpstr>
      <vt:lpstr>Garamond</vt:lpstr>
      <vt:lpstr>Times New Roman</vt:lpstr>
      <vt:lpstr>Wingdings</vt:lpstr>
      <vt:lpstr>tribus en peligro de extincion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2014-04-12T18:32:52Z</dcterms:created>
  <dcterms:modified xsi:type="dcterms:W3CDTF">2014-04-12T18:42:02Z</dcterms:modified>
</cp:coreProperties>
</file>