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8" r:id="rId4"/>
    <p:sldId id="319" r:id="rId5"/>
    <p:sldId id="321" r:id="rId6"/>
    <p:sldId id="341" r:id="rId7"/>
    <p:sldId id="301" r:id="rId8"/>
    <p:sldId id="302" r:id="rId9"/>
    <p:sldId id="307" r:id="rId10"/>
    <p:sldId id="305" r:id="rId11"/>
    <p:sldId id="262" r:id="rId12"/>
    <p:sldId id="332" r:id="rId13"/>
    <p:sldId id="327" r:id="rId14"/>
    <p:sldId id="264" r:id="rId15"/>
    <p:sldId id="268" r:id="rId16"/>
    <p:sldId id="306" r:id="rId17"/>
    <p:sldId id="269" r:id="rId18"/>
    <p:sldId id="334" r:id="rId19"/>
    <p:sldId id="333" r:id="rId20"/>
    <p:sldId id="326" r:id="rId21"/>
    <p:sldId id="317" r:id="rId22"/>
    <p:sldId id="270" r:id="rId23"/>
    <p:sldId id="271" r:id="rId24"/>
    <p:sldId id="272" r:id="rId25"/>
    <p:sldId id="273" r:id="rId26"/>
    <p:sldId id="274" r:id="rId27"/>
    <p:sldId id="276" r:id="rId28"/>
    <p:sldId id="277" r:id="rId29"/>
    <p:sldId id="280" r:id="rId30"/>
    <p:sldId id="281" r:id="rId31"/>
    <p:sldId id="282" r:id="rId32"/>
    <p:sldId id="324" r:id="rId33"/>
    <p:sldId id="325" r:id="rId34"/>
    <p:sldId id="283" r:id="rId35"/>
    <p:sldId id="338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2" r:id="rId44"/>
    <p:sldId id="335" r:id="rId45"/>
    <p:sldId id="293" r:id="rId46"/>
    <p:sldId id="339" r:id="rId47"/>
    <p:sldId id="294" r:id="rId48"/>
    <p:sldId id="295" r:id="rId49"/>
    <p:sldId id="330" r:id="rId50"/>
    <p:sldId id="310" r:id="rId51"/>
    <p:sldId id="311" r:id="rId52"/>
    <p:sldId id="342" r:id="rId53"/>
    <p:sldId id="322" r:id="rId54"/>
    <p:sldId id="331" r:id="rId55"/>
    <p:sldId id="340" r:id="rId56"/>
    <p:sldId id="336" r:id="rId57"/>
    <p:sldId id="337" r:id="rId58"/>
    <p:sldId id="312" r:id="rId59"/>
    <p:sldId id="323" r:id="rId60"/>
    <p:sldId id="320" r:id="rId61"/>
    <p:sldId id="313" r:id="rId62"/>
    <p:sldId id="343" r:id="rId6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5YTmCZMwztoS9qxLp9mYg" hashData="I1cUvK5wBoPL/G0xCPK+EEAGgx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3" d="100"/>
          <a:sy n="53" d="100"/>
        </p:scale>
        <p:origin x="-1848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925D2-3751-42F2-BD8B-7DEB3C505FA9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50408-AF6F-4A51-B86D-005AA243B5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80999-B052-4D77-A80C-A3279863191F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6837-1FCF-471B-8842-4B69C54B53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1CAE9-F1DA-487B-9879-C731D0803E68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23133-DD03-495A-B271-7C94997575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FA20-9447-4C04-8515-042810B8952E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638D8-49EF-455A-855B-76D2A6F2CB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D2BB-019D-45FD-B58F-27A17ADCABFF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BADBD-35BA-4EE5-BD4A-0A4CD11637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B1DF5-FDCA-4EA7-93D5-6401FAE50CBA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DD96-50C3-428F-9306-FC5F606D16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D8CF6-D4B8-4923-9453-CC5AC8EFB2AA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087BA-8AAA-4A77-9574-F0B10364E33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0202F-5595-4202-BB3B-54A874BA25E0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15C73-3800-4535-9A11-541A5E68D6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856EB-A71A-4DCD-95EE-57EB41F9571E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66860-9964-42BE-9C89-89274CC40A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9DFD3-F4A4-4ECC-816C-C49C11083EA1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45C29-D408-49BE-A6FB-8F50695EA8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796CF-3471-4CB1-8D90-2CB7BA4DDD37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F91DE-CDA6-40C4-ACB7-C781D82D32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B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B305B3-42A4-4B7E-B01F-E69DAB96D9B0}" type="datetimeFigureOut">
              <a:rPr lang="en-US"/>
              <a:pPr>
                <a:defRPr/>
              </a:pPr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DF068F-1B0C-478F-921F-F37F57A399B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2" descr="http://www.universalmechanism.com/gallery/ep200train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3663" y="0"/>
            <a:ext cx="9237663" cy="700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MAOUS CU CLIC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05800" y="6019800"/>
            <a:ext cx="560388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Bony M - One Way Ticket.wav">
            <a:hlinkClick r:id="" action="ppaction://media"/>
          </p:cNvPr>
          <p:cNvPicPr>
            <a:picLocks noRot="1" noChangeAspect="1"/>
          </p:cNvPicPr>
          <p:nvPr>
            <a:wavAudioFile r:embed="rId1" name="Bony M - One Way Ticket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3581400" y="61722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Box 7"/>
          <p:cNvSpPr txBox="1">
            <a:spLocks noChangeArrowheads="1"/>
          </p:cNvSpPr>
          <p:nvPr/>
        </p:nvSpPr>
        <p:spPr bwMode="auto">
          <a:xfrm>
            <a:off x="990600" y="1600200"/>
            <a:ext cx="51816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5400" b="1" dirty="0">
                <a:solidFill>
                  <a:srgbClr val="FF0000"/>
                </a:solidFill>
                <a:latin typeface="Comic Sans MS" pitchFamily="66" charset="0"/>
              </a:rPr>
              <a:t>CU TRENUL PRIN CANADA</a:t>
            </a:r>
          </a:p>
        </p:txBody>
      </p:sp>
      <p:sp>
        <p:nvSpPr>
          <p:cNvPr id="2054" name="TextBox 5"/>
          <p:cNvSpPr txBox="1">
            <a:spLocks noChangeArrowheads="1"/>
          </p:cNvSpPr>
          <p:nvPr/>
        </p:nvSpPr>
        <p:spPr bwMode="auto">
          <a:xfrm>
            <a:off x="5486400" y="457200"/>
            <a:ext cx="3048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Comic Sans MS" pitchFamily="66" charset="0"/>
              </a:rPr>
              <a:t>OCTOMBRIE 2015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5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alloryontravel.com/wp-content/uploads/2012/08/Iain-Mallory-300-6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0"/>
            <a:ext cx="8534400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209800" y="5867400"/>
            <a:ext cx="4248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Comic Sans MS" pitchFamily="66" charset="0"/>
              </a:rPr>
              <a:t>TRENURI SI  IMBARCARI</a:t>
            </a: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cdn.gearpatrol.com/wp-content/uploads/2015/05/canada-mtns-gear-patrol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12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1.staticflickr.com/7/6238/6226717069_63c3bb743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ubwaynut.com/canada/rocky_mountaineer/jasper_trains/jasper_trains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billcaid.com/2007/CanadaAlaska20070803/20070805-1/JPEG/XK9R88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533400"/>
            <a:ext cx="762000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velvetescape.com/wp-content/uploads/2012/01/IMG_09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685800"/>
            <a:ext cx="74168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media-cdn.tripadvisor.com/media/photo-s/08/82/32/28/the-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371600"/>
            <a:ext cx="32194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4" descr="http://farm5.static.flickr.com/4003/4547115108_c94009a7d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04800"/>
            <a:ext cx="487680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6" descr="http://www.travelwithachallenge.com/Images/Travel_Article_Library/Canadian-Rockies-Train-Trip/Jasper-Train-Statio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" y="3810000"/>
            <a:ext cx="4114800" cy="280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vorkintheroad.com/content/images/2014/11/IMG_81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2514600" y="5867400"/>
            <a:ext cx="4648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Comic Sans MS" pitchFamily="66" charset="0"/>
              </a:rPr>
              <a:t>GARA  DIN VANCOUVER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araborck.com/_html/wp-content/flagallery/ey-rocky-mountaineer-station-gala/webview/sb1_93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upload.wikimedia.org/wikipedia/commons/thumb/4/4c/Rocky_Mountaineer_Station,_Vancouver_(5994254918).jpg/1280px-Rocky_Mountaineer_Station,_Vancouver_(599425491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travelweek.ca/wp-content/uploads/2015/07/RM-Seattle.jpg?eb9ef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762000"/>
            <a:ext cx="8096250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0.wp.com/www.railwaystays.com/wp-content/uploads/2013/08/313792_244780862241491_150753386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recommend.com/wp-content/uploads/2012/11/013-3-0139_jpeg_opt-1024x68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1.wp.com/www.railwaystays.com/wp-content/uploads/2013/08/305458_244780615574849_101916895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" y="-57150"/>
            <a:ext cx="9220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pmedia.o.canada.com/2013/05/rockymountaineer.jpg?w=6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286500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http://www.alaskacruiseadvisory.co.uk/userimages/Alaska%2013%20Goldleaf%20reclining%20seat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3087688"/>
            <a:ext cx="5638800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ages.glaciermedia.ca/polopoly_fs/1.676719.1383074666!/fileImage/httpImage/image.jpg_gen/derivatives/landscape_563/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57200"/>
            <a:ext cx="7924800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alaskacruiseexperts.com/alaskan-cruises-blog/wp-content/uploads/2012/07/Scenery-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3400"/>
            <a:ext cx="9144000" cy="581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therockymountaingoat.com/wp-content/uploads/2010/08/MountRob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5334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velvetescape.com/wp-content/uploads/2012/01/IMG_09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1400" y="685800"/>
            <a:ext cx="7112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ttp://images.theage.com.au/2011/04/05/2289457/art_Rocky-Mountaineer-420x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56000" y="3638550"/>
            <a:ext cx="558800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4" descr="http://www.railtourguide.com/wp-content/uploads/2015/04/redleafservic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05400" cy="354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canadiantrainvacations.com/data/trip/east-west-canada-train/slideshow/dome-car-interi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38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http://media-cdn.tripadvisor.com/media/photo-s/01/50/76/68/gold-leaf-coach-seat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0" y="2933700"/>
            <a:ext cx="523875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www.bon-voyage.co.uk/img/uploads/3425_fit588x5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northjersey.com/polopoly_fs/1.596343!/fileImage/httpImage/0901t-canadatrain1cn-70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ottawacitizen.com/life/cms/binary/9214845.jpg?size=640x4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10200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https://www.greatrail.com/media/26374012/rocky-mountaineer-redleaf-dining_9004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33700" y="3752850"/>
            <a:ext cx="62103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followmefoodie.com/wp-content/uploads/2012/07/Whistler-Culinary-Trip-Rocky-Mountaineer-Train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914400"/>
            <a:ext cx="6096000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nancydbrown.com/wp-content/uploads/RMCheese640x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09600"/>
            <a:ext cx="74676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heathergoesaway.files.wordpress.com/2012/09/20120924-1947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entreedestinations.com/slideshow/rail-journeys-rocky-mountaineer-at-kicking-horse-canyon-british-columb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90600"/>
            <a:ext cx="809625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www.greatrail.com/media/21423036/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66800"/>
            <a:ext cx="918210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ages.kuoni.co.uk/73/trans-canadian-rail-29692684-1407407585-ImageGalleryLightbo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704850"/>
            <a:ext cx="81534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www.travelnation.co.uk/sites/default/files/styles/tn_gallery_large_900x600/public/canada_train_rockies_0.jpg?itok=ZU6V2he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48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mycanadatrips.co.uk/pictures/Images/RMR/MorantsNew_1770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6688"/>
            <a:ext cx="9144000" cy="702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mycanadatrips.co.uk/pictures/Images/RMR/PyramidFalls_JttCandRainfor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381000"/>
            <a:ext cx="9148763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.dailymail.co.uk/i/pix/2010/05/19/article-1279615-0953B2AD000005DC-125_634x6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6826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entreedestinations.com/slideshow/rail-journeys-rocky-mountaineer-alongside-muleshoe-lake-alber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537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nahighways.co.uk/images%5Cpackages%5C67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http://www.rocky-peak.com/images/slider_sml/1024x768/rocky_mountaineer_fraser_ri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http://www.traveloompa.com/wp-content/uploads/2015/04/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6713"/>
            <a:ext cx="9144000" cy="617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whistler.com/images/header/rocky-mountaineer-whistl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0200"/>
            <a:ext cx="91440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www.greatrail.com/media/21423036/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" y="895350"/>
            <a:ext cx="918210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charlottetravel.com.hk/images/Content/Package/Canada/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64638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www.greatrail.com/media/26374468/new-rocky-mountaineer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6205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http://cdn2.hubspot.net/hub/225527/file-29519756-jpg/images/rocky_mountaineer_luxury_train_travel.jpg%3Ft%3D1365783019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3225"/>
            <a:ext cx="9144000" cy="605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thetimes.co.uk/tto/multimedia/archive/00510/0d42f136-8456-11e3-_51059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609600"/>
            <a:ext cx="81153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resources2.news.com.au/images/2014/03/13/1226854/041970-784d5da0-a3fe-11e3-8dfc-d9063670fb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76400"/>
            <a:ext cx="5278438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4" descr="http://images.nationalgeographic.com/wpf/media-live/photos/000/919/cache/pass-rocky-mountaineer-train_91940_600x4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1066800"/>
            <a:ext cx="373380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canadiantrainvacations.com/data/trip/trans-canada-by-rail-in-a-week/slideshow/rocky-mountaineer-on-brid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27688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4" descr="http://media-cdn.tripadvisor.com/media/photo-s/01/9b/03/bd/view-from-redleaf-tra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0" y="2933700"/>
            <a:ext cx="523875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http://www.claytonwhitman.ca/wp-content/uploads/2012/09/trai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http://www.jod.uk.com/media/1112935/Castle-Mountain-outside-of-Banff.jpg?width=12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ages6.mygola.com/train5_31574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-57150"/>
            <a:ext cx="6172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railroad-line.com/forum/data/mike%20hamer/201081814335_IMG_10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33400"/>
            <a:ext cx="75184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fotos0.mundofotos.net/2009/09_08_2009/mundo_imag1249837608/parque-nacional-banff-alberta-can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09600"/>
            <a:ext cx="7239000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.welt.de/img/Fern/crop145086330/699693741-ci3x2l-w900/Rocky-Mountaineer-train-at-Morant-s-curve-near-Lake-Louise-in-the-Canadian-R-2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4572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farm6.staticflickr.com/5529/9418357556_cd0e2b2e1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americanholidays.com/cimg/image/slide/132/rocky/frasercanyonb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43038"/>
            <a:ext cx="9144000" cy="389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static1.squarespace.com/static/546e6e17e4b04b54a39744b5/55806e55e4b0847ced601a65/5580720fe4b0f68bdcd641bf/1434481169102/TFH_2014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0113"/>
            <a:ext cx="9144000" cy="514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cartantours.com/wp-content/uploads/2013/09/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685800"/>
            <a:ext cx="916781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c1.staticflickr.com/5/4044/4644021840_a5a97c391a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0"/>
            <a:ext cx="8615363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TextBox 2"/>
          <p:cNvSpPr txBox="1">
            <a:spLocks noChangeArrowheads="1"/>
          </p:cNvSpPr>
          <p:nvPr/>
        </p:nvSpPr>
        <p:spPr bwMode="auto">
          <a:xfrm>
            <a:off x="2438400" y="6172200"/>
            <a:ext cx="3810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Comic Sans MS" pitchFamily="66" charset="0"/>
              </a:rPr>
              <a:t>GARA DIN BANFF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billcaid.com/2007/CanadaAlaska20070803/20070805-1/JPEG/XK9R89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914400"/>
            <a:ext cx="7620000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ww.traingeek.ca/gallery2/d/17137-2/8012-banff-20130721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914400"/>
            <a:ext cx="76200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 trenul prin Canada (3)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 trenul prin Canada (3)1</Template>
  <TotalTime>6</TotalTime>
  <Words>31</Words>
  <Application>Microsoft Office PowerPoint</Application>
  <PresentationFormat>Presentación en pantalla (4:3)</PresentationFormat>
  <Paragraphs>7</Paragraphs>
  <Slides>61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6" baseType="lpstr">
      <vt:lpstr>Arial</vt:lpstr>
      <vt:lpstr>Calibri</vt:lpstr>
      <vt:lpstr>Comic Sans MS</vt:lpstr>
      <vt:lpstr>Cu trenul prin Canada (3)1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2016-04-15T21:03:57Z</dcterms:created>
  <dcterms:modified xsi:type="dcterms:W3CDTF">2016-04-15T21:10:15Z</dcterms:modified>
</cp:coreProperties>
</file>