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98" r:id="rId16"/>
    <p:sldId id="264" r:id="rId17"/>
    <p:sldId id="270" r:id="rId18"/>
    <p:sldId id="292" r:id="rId19"/>
    <p:sldId id="272" r:id="rId20"/>
    <p:sldId id="273" r:id="rId21"/>
    <p:sldId id="297" r:id="rId22"/>
    <p:sldId id="293" r:id="rId23"/>
    <p:sldId id="274" r:id="rId24"/>
    <p:sldId id="302" r:id="rId25"/>
    <p:sldId id="275" r:id="rId26"/>
    <p:sldId id="276" r:id="rId27"/>
    <p:sldId id="277" r:id="rId28"/>
    <p:sldId id="278" r:id="rId29"/>
    <p:sldId id="29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79" r:id="rId39"/>
    <p:sldId id="271" r:id="rId40"/>
    <p:sldId id="294" r:id="rId41"/>
    <p:sldId id="295" r:id="rId42"/>
    <p:sldId id="296" r:id="rId43"/>
    <p:sldId id="300" r:id="rId44"/>
    <p:sldId id="299" r:id="rId45"/>
    <p:sldId id="301" r:id="rId46"/>
    <p:sldId id="281" r:id="rId47"/>
    <p:sldId id="303" r:id="rId48"/>
    <p:sldId id="304" r:id="rId49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OHgTFwDWb4DvjQTlNWQ6A==" hashData="iJw6/tZDzBWi9fD7IdG7HbAv4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8361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264F3-1F48-48F5-BBFA-75B0827C111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3002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143FA-84E4-42CC-9579-3810D9967F5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4874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F4EA2-573E-4783-B8A8-3534A668D36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3643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6AC50-C222-42A1-9883-CE162329F46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2965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F7494-6BBE-4E7F-9C92-4E498E17493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3213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59979-17B7-43F4-9428-FC85B37523F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7331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E7C26-AC83-4C42-AC81-4E75A324B5C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0861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94B1E-5F75-44FF-A5E4-E0A7E103904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0264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EA1E4-EB8E-4B73-8006-D4E112E75B1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6332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8D7B2-B047-4022-9D55-73375968204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5710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18FBDA-B8EA-436B-AC5D-D6CB64D5416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16891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891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FD1062-6D96-46D4-BB09-07343F533575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80963"/>
            <a:ext cx="10442576" cy="6965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820738" y="476250"/>
            <a:ext cx="2743200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Tren al</a:t>
            </a:r>
            <a:endParaRPr lang="es-ES" sz="48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468313" y="1563688"/>
            <a:ext cx="3571875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Corcovado</a:t>
            </a: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8207375" y="6383338"/>
            <a:ext cx="685800" cy="2857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DF6JL</a:t>
            </a: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1258888" y="2708275"/>
            <a:ext cx="1809750" cy="314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Rio de Janeiro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753601" cy="7315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-26988"/>
            <a:ext cx="9753600" cy="7315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36513"/>
            <a:ext cx="10369551" cy="692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304800"/>
            <a:ext cx="10188576" cy="726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753601" cy="7315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10117138" cy="727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57c338350eb0b2171230c96b758462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3347283913_dc8d2c46b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3348114428_46108780d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3347283913_dc8d2c46b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252413"/>
            <a:ext cx="9182100" cy="635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263" y="-26988"/>
            <a:ext cx="9828213" cy="737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208-Tram-to-Christ-Stat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corcovado-bergbahn-der-gegenzug-passiert-ausweichstelle-885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590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3347274249_60cb09e165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175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corcovado-bergbahn-die-trasse-verlaeuft-durch-885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1163"/>
            <a:ext cx="9144000" cy="603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corcovado-bergbahn-etwa-auf-halber-strecke-88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425"/>
            <a:ext cx="9144000" cy="589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793288" cy="7345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Placa_na_Estação_Paineiras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23850" y="-57150"/>
            <a:ext cx="9467850" cy="71008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52h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725" y="-360363"/>
            <a:ext cx="10117138" cy="723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dbb7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7950" y="-315913"/>
            <a:ext cx="9828213" cy="72278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138" y="-71438"/>
            <a:ext cx="10044113" cy="738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a8g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523875"/>
            <a:ext cx="10369550" cy="746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bw0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63" y="-403225"/>
            <a:ext cx="9972676" cy="727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mj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322263"/>
            <a:ext cx="10117138" cy="724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6988"/>
            <a:ext cx="10148888" cy="731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3d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6985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230311_Tag_17_RioCorcobah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650" y="-26988"/>
            <a:ext cx="9753600" cy="7229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world_tour_2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80513" cy="687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3" name="Picture 5" descr="Corcovado_Bergbahn_2005-03-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850"/>
            <a:ext cx="9144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DSC_0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838" y="-55563"/>
            <a:ext cx="10872788" cy="720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filename-img-1742-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9038" y="-30163"/>
            <a:ext cx="10369551" cy="689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DSCI0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4288"/>
            <a:ext cx="9182100" cy="6886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4" name="Picture 6" descr="trem-do-corcov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-77788"/>
            <a:ext cx="10728326" cy="696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tram-on-way-up-corcov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4763"/>
            <a:ext cx="9180513" cy="687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tumblr_inline_mp85krwfeK1qz4rg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6" name="Picture 8" descr="corcovado3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213"/>
            <a:ext cx="9144000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corcovado3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cc6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4" name="Picture 6" descr="betomelodia, cristo redentor, trem do corcov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100013"/>
            <a:ext cx="9324976" cy="697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Pedro Kirilos  - Riotur-  cristo redento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80513" cy="68945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ap0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26988"/>
            <a:ext cx="97536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WordArt 5"/>
          <p:cNvSpPr>
            <a:spLocks noChangeArrowheads="1" noChangeShapeType="1" noTextEdit="1"/>
          </p:cNvSpPr>
          <p:nvPr/>
        </p:nvSpPr>
        <p:spPr bwMode="auto">
          <a:xfrm>
            <a:off x="3857625" y="6311900"/>
            <a:ext cx="1428750" cy="2857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Ende - DF6JL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ésil - Rio - Train de Corcovado .. 04 12 2014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Brésil - Rio - Train de Corcovado .. 04 12 2014</Template>
  <TotalTime>3</TotalTime>
  <Words>26</Words>
  <Application>Microsoft Office PowerPoint</Application>
  <PresentationFormat>Presentación en pantalla (4:3)</PresentationFormat>
  <Paragraphs>7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0" baseType="lpstr">
      <vt:lpstr>Arial</vt:lpstr>
      <vt:lpstr>Brésil - Rio - Train de Corcovado .. 04 12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2022-02-23T19:26:20Z</dcterms:created>
  <dcterms:modified xsi:type="dcterms:W3CDTF">2022-02-23T19:30:07Z</dcterms:modified>
</cp:coreProperties>
</file>