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Ni+FRcx1Wh2sjc2XOlVStA==" hashData="jrLwBLAEiIru0zhZG4OVQOH5Yi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210"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42ECEEC-0C11-43D1-9C75-CA0B4472CBCC}" type="slidenum">
              <a:rPr lang="es-ES"/>
              <a:pPr>
                <a:defRPr/>
              </a:pPr>
              <a:t>‹Nº›</a:t>
            </a:fld>
            <a:endParaRPr lang="es-ES"/>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FBBF6D7-E68B-43A0-B753-0755435DF096}" type="slidenum">
              <a:rPr lang="es-ES"/>
              <a:pPr>
                <a:defRPr/>
              </a:pPr>
              <a:t>‹Nº›</a:t>
            </a:fld>
            <a:endParaRPr lang="es-E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2EC1138-D9EB-41D7-B536-73AF41F51080}" type="slidenum">
              <a:rPr lang="es-ES"/>
              <a:pPr>
                <a:defRPr/>
              </a:pPr>
              <a:t>‹Nº›</a:t>
            </a:fld>
            <a:endParaRPr lang="es-E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09BEDC4D-0756-41C9-877D-DCBB89E5ABC6}" type="slidenum">
              <a:rPr lang="es-ES"/>
              <a:pPr>
                <a:defRPr/>
              </a:pPr>
              <a:t>‹Nº›</a:t>
            </a:fld>
            <a:endParaRPr lang="es-E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4DC2E5DE-D933-41AE-B550-8450B3E9039A}" type="slidenum">
              <a:rPr lang="es-ES"/>
              <a:pPr>
                <a:defRPr/>
              </a:pPr>
              <a:t>‹Nº›</a:t>
            </a:fld>
            <a:endParaRPr lang="es-ES"/>
          </a:p>
        </p:txBody>
      </p:sp>
    </p:spTree>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C2D9ABF5-5F58-4B4B-BAF7-6E3CA2D18DED}" type="slidenum">
              <a:rPr lang="es-ES"/>
              <a:pPr>
                <a:defRPr/>
              </a:pPr>
              <a:t>‹Nº›</a:t>
            </a:fld>
            <a:endParaRPr lang="es-ES"/>
          </a:p>
        </p:txBody>
      </p:sp>
    </p:spTree>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55132CDB-409D-4F8B-9A77-D24749D9759E}" type="slidenum">
              <a:rPr lang="es-ES"/>
              <a:pPr>
                <a:defRPr/>
              </a:pPr>
              <a:t>‹Nº›</a:t>
            </a:fld>
            <a:endParaRPr lang="es-ES"/>
          </a:p>
        </p:txBody>
      </p:sp>
    </p:spTree>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5C3E6B82-AAFB-4A9A-AD96-2AFAD4CD0F29}" type="slidenum">
              <a:rPr lang="es-ES"/>
              <a:pPr>
                <a:defRPr/>
              </a:pPr>
              <a:t>‹Nº›</a:t>
            </a:fld>
            <a:endParaRPr lang="es-ES"/>
          </a:p>
        </p:txBody>
      </p:sp>
    </p:spTree>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15CA0483-954F-4DDE-AF13-E9C42524982F}" type="slidenum">
              <a:rPr lang="es-ES"/>
              <a:pPr>
                <a:defRPr/>
              </a:pPr>
              <a:t>‹Nº›</a:t>
            </a:fld>
            <a:endParaRPr lang="es-ES"/>
          </a:p>
        </p:txBody>
      </p:sp>
    </p:spTree>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858C6FA-EEB6-4B73-B8D8-EBB8572CA9B6}" type="slidenum">
              <a:rPr lang="es-ES"/>
              <a:pPr>
                <a:defRPr/>
              </a:pPr>
              <a:t>‹Nº›</a:t>
            </a:fld>
            <a:endParaRPr lang="es-ES"/>
          </a:p>
        </p:txBody>
      </p:sp>
    </p:spTree>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E2FBB5E-FE42-474A-9A2E-A765789F488D}" type="slidenum">
              <a:rPr lang="es-ES"/>
              <a:pPr>
                <a:defRPr/>
              </a:pPr>
              <a:t>‹Nº›</a:t>
            </a:fld>
            <a:endParaRPr lang="es-ES"/>
          </a:p>
        </p:txBody>
      </p:sp>
    </p:spTree>
  </p:cSld>
  <p:clrMapOvr>
    <a:masterClrMapping/>
  </p:clrMapOvr>
  <p:transition spd="slow">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ltLang="es-ES">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ES">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71FB7F1-B6CA-478E-8DA9-9AD3C144F138}" type="slidenum">
              <a:rPr lang="es-ES_tradnl" altLang="es-ES">
                <a:solidFill>
                  <a:srgbClr val="000000"/>
                </a:solidFill>
              </a:rPr>
              <a:pPr/>
              <a:t>‹Nº›</a:t>
            </a:fld>
            <a:endParaRPr lang="es-ES_tradnl" altLang="es-ES">
              <a:solidFill>
                <a:srgbClr val="000000"/>
              </a:solidFill>
            </a:endParaRPr>
          </a:p>
        </p:txBody>
      </p:sp>
    </p:spTree>
    <p:extLst>
      <p:ext uri="{BB962C8B-B14F-4D97-AF65-F5344CB8AC3E}">
        <p14:creationId xmlns:p14="http://schemas.microsoft.com/office/powerpoint/2010/main" val="3937688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CCCCFF"/>
            </a:gs>
            <a:gs pos="17999">
              <a:srgbClr val="99CCFF"/>
            </a:gs>
            <a:gs pos="36000">
              <a:srgbClr val="9966FF"/>
            </a:gs>
            <a:gs pos="61000">
              <a:srgbClr val="CC99FF"/>
            </a:gs>
            <a:gs pos="82001">
              <a:srgbClr val="99CCFF"/>
            </a:gs>
            <a:gs pos="100000">
              <a:srgbClr val="CCCCFF"/>
            </a:gs>
          </a:gsLst>
          <a:path path="shape">
            <a:fillToRect l="50000" t="50000" r="50000" b="5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61DB1F29-C6F2-4035-A7CF-665ECF7DC740}"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plit orient="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smtClean="0"/>
              <a:t>Haga clic para modificar el estilo de texto del patrón</a:t>
            </a:r>
          </a:p>
          <a:p>
            <a:pPr lvl="1"/>
            <a:r>
              <a:rPr lang="es-ES_tradnl" altLang="es-ES" smtClean="0"/>
              <a:t>Segundo nivel</a:t>
            </a:r>
          </a:p>
          <a:p>
            <a:pPr lvl="2"/>
            <a:r>
              <a:rPr lang="es-ES_tradnl" altLang="es-ES" smtClean="0"/>
              <a:t>Tercer nivel</a:t>
            </a:r>
          </a:p>
          <a:p>
            <a:pPr lvl="3"/>
            <a:r>
              <a:rPr lang="es-ES_tradnl" altLang="es-ES" smtClean="0"/>
              <a:t>Cuarto nivel</a:t>
            </a:r>
          </a:p>
          <a:p>
            <a:pPr lvl="4"/>
            <a:r>
              <a:rPr lang="es-ES_tradnl" alt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E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E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7486D49-E81C-4EDD-B19C-41EEA0935FC3}" type="slidenum">
              <a:rPr lang="es-ES_tradnl" altLang="es-ES" smtClean="0">
                <a:solidFill>
                  <a:srgbClr val="000000"/>
                </a:solidFill>
              </a:rPr>
              <a:pPr/>
              <a:t>‹Nº›</a:t>
            </a:fld>
            <a:endParaRPr lang="es-ES_tradnl"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endParaRPr lang="es-ES" smtClean="0"/>
          </a:p>
        </p:txBody>
      </p:sp>
      <p:sp>
        <p:nvSpPr>
          <p:cNvPr id="2051" name="Rectangle 3"/>
          <p:cNvSpPr>
            <a:spLocks noGrp="1" noChangeArrowheads="1"/>
          </p:cNvSpPr>
          <p:nvPr>
            <p:ph type="subTitle" idx="1"/>
          </p:nvPr>
        </p:nvSpPr>
        <p:spPr/>
        <p:txBody>
          <a:bodyPr/>
          <a:lstStyle/>
          <a:p>
            <a:pPr eaLnBrk="1" hangingPunct="1"/>
            <a:endParaRPr lang="es-ES" smtClean="0"/>
          </a:p>
        </p:txBody>
      </p:sp>
      <p:pic>
        <p:nvPicPr>
          <p:cNvPr id="2052" name="Picture 4" descr="DSC_000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2053" name="Picture 5" descr="BWASAUJI"/>
          <p:cNvPicPr>
            <a:picLocks noChangeAspect="1" noChangeArrowheads="1"/>
          </p:cNvPicPr>
          <p:nvPr/>
        </p:nvPicPr>
        <p:blipFill>
          <a:blip r:embed="rId4" cstate="print"/>
          <a:srcRect/>
          <a:stretch>
            <a:fillRect/>
          </a:stretch>
        </p:blipFill>
        <p:spPr bwMode="auto">
          <a:xfrm>
            <a:off x="0" y="0"/>
            <a:ext cx="9324975" cy="7029450"/>
          </a:xfrm>
          <a:prstGeom prst="rect">
            <a:avLst/>
          </a:prstGeom>
          <a:noFill/>
          <a:ln w="9525">
            <a:noFill/>
            <a:miter lim="800000"/>
            <a:headEnd/>
            <a:tailEnd/>
          </a:ln>
        </p:spPr>
      </p:pic>
      <p:pic>
        <p:nvPicPr>
          <p:cNvPr id="2054" name="Picture 6" descr="Captura_de_pantalla_completa_24102013_111537_bmp"/>
          <p:cNvPicPr>
            <a:picLocks noChangeAspect="1" noChangeArrowheads="1"/>
          </p:cNvPicPr>
          <p:nvPr/>
        </p:nvPicPr>
        <p:blipFill>
          <a:blip r:embed="rId5" cstate="print"/>
          <a:srcRect/>
          <a:stretch>
            <a:fillRect/>
          </a:stretch>
        </p:blipFill>
        <p:spPr bwMode="auto">
          <a:xfrm>
            <a:off x="0" y="0"/>
            <a:ext cx="9324975" cy="6858000"/>
          </a:xfrm>
          <a:prstGeom prst="rect">
            <a:avLst/>
          </a:prstGeom>
          <a:noFill/>
          <a:ln w="9525">
            <a:noFill/>
            <a:miter lim="800000"/>
            <a:headEnd/>
            <a:tailEnd/>
          </a:ln>
        </p:spPr>
      </p:pic>
      <p:sp>
        <p:nvSpPr>
          <p:cNvPr id="2055" name="WordArt 7"/>
          <p:cNvSpPr>
            <a:spLocks noChangeArrowheads="1" noChangeShapeType="1" noTextEdit="1"/>
          </p:cNvSpPr>
          <p:nvPr/>
        </p:nvSpPr>
        <p:spPr bwMode="auto">
          <a:xfrm>
            <a:off x="3657600" y="3105150"/>
            <a:ext cx="1828800" cy="647700"/>
          </a:xfrm>
          <a:prstGeom prst="rect">
            <a:avLst/>
          </a:prstGeom>
        </p:spPr>
        <p:txBody>
          <a:bodyPr wrap="none" fromWordArt="1">
            <a:prstTxWarp prst="textPlain">
              <a:avLst>
                <a:gd name="adj" fmla="val 50000"/>
              </a:avLst>
            </a:prstTxWarp>
            <a:scene3d>
              <a:camera prst="legacyPerspectiveBottomRight">
                <a:rot lat="0" lon="21239990" rev="0"/>
              </a:camera>
              <a:lightRig rig="legacyHarsh3" dir="l"/>
            </a:scene3d>
            <a:sp3d extrusionH="430200" prstMaterial="legacyMatte">
              <a:extrusionClr>
                <a:srgbClr val="C0C0C0"/>
              </a:extrusionClr>
            </a:sp3d>
          </a:bodyPr>
          <a:lstStyle/>
          <a:p>
            <a:pPr algn="ctr"/>
            <a:r>
              <a:rPr lang="es-ES" sz="3600" kern="1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latin typeface="Arial Black"/>
              </a:rPr>
              <a:t>manual</a:t>
            </a:r>
          </a:p>
        </p:txBody>
      </p:sp>
      <p:sp>
        <p:nvSpPr>
          <p:cNvPr id="2056" name="WordArt 8"/>
          <p:cNvSpPr>
            <a:spLocks noChangeArrowheads="1" noChangeShapeType="1" noTextEdit="1"/>
          </p:cNvSpPr>
          <p:nvPr/>
        </p:nvSpPr>
        <p:spPr bwMode="auto">
          <a:xfrm>
            <a:off x="395288" y="476250"/>
            <a:ext cx="8424862" cy="1657350"/>
          </a:xfrm>
          <a:prstGeom prst="rect">
            <a:avLst/>
          </a:prstGeom>
        </p:spPr>
        <p:txBody>
          <a:bodyPr wrap="none" fromWordArt="1">
            <a:prstTxWarp prst="textDeflate">
              <a:avLst>
                <a:gd name="adj" fmla="val 26227"/>
              </a:avLst>
            </a:prstTxWarp>
          </a:bodyPr>
          <a:lstStyle/>
          <a:p>
            <a:pPr algn="ctr"/>
            <a:r>
              <a:rPr lang="es-ES" sz="3600" kern="10">
                <a:ln w="9525">
                  <a:solidFill>
                    <a:srgbClr val="000000"/>
                  </a:solidFill>
                  <a:round/>
                  <a:headEnd/>
                  <a:tailEnd/>
                </a:ln>
                <a:solidFill>
                  <a:srgbClr val="FFCC00"/>
                </a:solidFill>
                <a:latin typeface="Impact"/>
              </a:rPr>
              <a:t>Torre del Far</a:t>
            </a:r>
          </a:p>
        </p:txBody>
      </p:sp>
    </p:spTree>
  </p:cSld>
  <p:clrMapOvr>
    <a:masterClrMapping/>
  </p:clrMapOvr>
  <p:transition spd="slow">
    <p:split orient="vert"/>
    <p:sndAc>
      <p:stSnd loop="1">
        <p:snd r:embed="rId2" name="M.Matiheu.A Barrie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32" fill="hold" grpId="0" nodeType="clickEffect">
                                  <p:stCondLst>
                                    <p:cond delay="0"/>
                                  </p:stCondLst>
                                  <p:childTnLst>
                                    <p:anim calcmode="lin" valueType="num">
                                      <p:cBhvr>
                                        <p:cTn id="6" dur="5000"/>
                                        <p:tgtEl>
                                          <p:spTgt spid="2055"/>
                                        </p:tgtEl>
                                        <p:attrNameLst>
                                          <p:attrName>ppt_w</p:attrName>
                                        </p:attrNameLst>
                                      </p:cBhvr>
                                      <p:tavLst>
                                        <p:tav tm="0">
                                          <p:val>
                                            <p:strVal val="ppt_w"/>
                                          </p:val>
                                        </p:tav>
                                        <p:tav tm="100000">
                                          <p:val>
                                            <p:fltVal val="0"/>
                                          </p:val>
                                        </p:tav>
                                      </p:tavLst>
                                    </p:anim>
                                    <p:anim calcmode="lin" valueType="num">
                                      <p:cBhvr>
                                        <p:cTn id="7" dur="5000"/>
                                        <p:tgtEl>
                                          <p:spTgt spid="2055"/>
                                        </p:tgtEl>
                                        <p:attrNameLst>
                                          <p:attrName>ppt_h</p:attrName>
                                        </p:attrNameLst>
                                      </p:cBhvr>
                                      <p:tavLst>
                                        <p:tav tm="0">
                                          <p:val>
                                            <p:strVal val="ppt_h"/>
                                          </p:val>
                                        </p:tav>
                                        <p:tav tm="100000">
                                          <p:val>
                                            <p:fltVal val="0"/>
                                          </p:val>
                                        </p:tav>
                                      </p:tavLst>
                                    </p:anim>
                                    <p:set>
                                      <p:cBhvr>
                                        <p:cTn id="8" dur="1" fill="hold">
                                          <p:stCondLst>
                                            <p:cond delay="4999"/>
                                          </p:stCondLst>
                                        </p:cTn>
                                        <p:tgtEl>
                                          <p:spTgt spid="205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0"/>
                                        <p:tgtEl>
                                          <p:spTgt spid="2054"/>
                                        </p:tgtEl>
                                        <p:attrNameLst>
                                          <p:attrName>ppt_x</p:attrName>
                                        </p:attrNameLst>
                                      </p:cBhvr>
                                      <p:tavLst>
                                        <p:tav tm="0">
                                          <p:val>
                                            <p:strVal val="ppt_x"/>
                                          </p:val>
                                        </p:tav>
                                        <p:tav tm="100000">
                                          <p:val>
                                            <p:strVal val="ppt_x"/>
                                          </p:val>
                                        </p:tav>
                                      </p:tavLst>
                                    </p:anim>
                                    <p:anim calcmode="lin" valueType="num">
                                      <p:cBhvr additive="base">
                                        <p:cTn id="13" dur="5000"/>
                                        <p:tgtEl>
                                          <p:spTgt spid="2054"/>
                                        </p:tgtEl>
                                        <p:attrNameLst>
                                          <p:attrName>ppt_y</p:attrName>
                                        </p:attrNameLst>
                                      </p:cBhvr>
                                      <p:tavLst>
                                        <p:tav tm="0">
                                          <p:val>
                                            <p:strVal val="ppt_y"/>
                                          </p:val>
                                        </p:tav>
                                        <p:tav tm="100000">
                                          <p:val>
                                            <p:strVal val="1+ppt_h/2"/>
                                          </p:val>
                                        </p:tav>
                                      </p:tavLst>
                                    </p:anim>
                                    <p:set>
                                      <p:cBhvr>
                                        <p:cTn id="14" dur="1" fill="hold">
                                          <p:stCondLst>
                                            <p:cond delay="4999"/>
                                          </p:stCondLst>
                                        </p:cTn>
                                        <p:tgtEl>
                                          <p:spTgt spid="205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3" presetClass="exit" presetSubtype="272" fill="hold" nodeType="clickEffect">
                                  <p:stCondLst>
                                    <p:cond delay="0"/>
                                  </p:stCondLst>
                                  <p:childTnLst>
                                    <p:anim calcmode="lin" valueType="num">
                                      <p:cBhvr>
                                        <p:cTn id="18" dur="5000"/>
                                        <p:tgtEl>
                                          <p:spTgt spid="2053"/>
                                        </p:tgtEl>
                                        <p:attrNameLst>
                                          <p:attrName>ppt_w</p:attrName>
                                        </p:attrNameLst>
                                      </p:cBhvr>
                                      <p:tavLst>
                                        <p:tav tm="0">
                                          <p:val>
                                            <p:strVal val="ppt_w"/>
                                          </p:val>
                                        </p:tav>
                                        <p:tav tm="100000">
                                          <p:val>
                                            <p:strVal val="4/3*ppt_w"/>
                                          </p:val>
                                        </p:tav>
                                      </p:tavLst>
                                    </p:anim>
                                    <p:anim calcmode="lin" valueType="num">
                                      <p:cBhvr>
                                        <p:cTn id="19" dur="5000"/>
                                        <p:tgtEl>
                                          <p:spTgt spid="2053"/>
                                        </p:tgtEl>
                                        <p:attrNameLst>
                                          <p:attrName>ppt_h</p:attrName>
                                        </p:attrNameLst>
                                      </p:cBhvr>
                                      <p:tavLst>
                                        <p:tav tm="0">
                                          <p:val>
                                            <p:strVal val="ppt_h"/>
                                          </p:val>
                                        </p:tav>
                                        <p:tav tm="100000">
                                          <p:val>
                                            <p:strVal val="4/3*ppt_h"/>
                                          </p:val>
                                        </p:tav>
                                      </p:tavLst>
                                    </p:anim>
                                    <p:set>
                                      <p:cBhvr>
                                        <p:cTn id="20" dur="1" fill="hold">
                                          <p:stCondLst>
                                            <p:cond delay="4999"/>
                                          </p:stCondLst>
                                        </p:cTn>
                                        <p:tgtEl>
                                          <p:spTgt spid="2053"/>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2056"/>
                                        </p:tgtEl>
                                        <p:attrNameLst>
                                          <p:attrName>style.visibility</p:attrName>
                                        </p:attrNameLst>
                                      </p:cBhvr>
                                      <p:to>
                                        <p:strVal val="visible"/>
                                      </p:to>
                                    </p:set>
                                    <p:animEffect transition="in" filter="fade">
                                      <p:cBhvr>
                                        <p:cTn id="25" dur="3000"/>
                                        <p:tgtEl>
                                          <p:spTgt spid="2056"/>
                                        </p:tgtEl>
                                      </p:cBhvr>
                                    </p:animEffect>
                                    <p:anim calcmode="lin" valueType="num">
                                      <p:cBhvr>
                                        <p:cTn id="26" dur="3000" fill="hold"/>
                                        <p:tgtEl>
                                          <p:spTgt spid="2056"/>
                                        </p:tgtEl>
                                        <p:attrNameLst>
                                          <p:attrName>ppt_x</p:attrName>
                                        </p:attrNameLst>
                                      </p:cBhvr>
                                      <p:tavLst>
                                        <p:tav tm="0">
                                          <p:val>
                                            <p:strVal val="#ppt_x"/>
                                          </p:val>
                                        </p:tav>
                                        <p:tav tm="100000">
                                          <p:val>
                                            <p:strVal val="#ppt_x"/>
                                          </p:val>
                                        </p:tav>
                                      </p:tavLst>
                                    </p:anim>
                                    <p:anim calcmode="lin" valueType="num">
                                      <p:cBhvr>
                                        <p:cTn id="27" dur="3000" fill="hold"/>
                                        <p:tgtEl>
                                          <p:spTgt spid="20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animBg="1"/>
      <p:bldP spid="205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title"/>
          </p:nvPr>
        </p:nvSpPr>
        <p:spPr>
          <a:xfrm>
            <a:off x="0" y="0"/>
            <a:ext cx="9144000" cy="1844675"/>
          </a:xfrm>
        </p:spPr>
        <p:txBody>
          <a:bodyPr/>
          <a:lstStyle/>
          <a:p>
            <a:pPr algn="just" eaLnBrk="1" hangingPunct="1"/>
            <a:r>
              <a:rPr lang="es-ES" sz="2000" smtClean="0"/>
              <a:t>Ascensión a la Torre del Far, que juntó con el Castillo de Talteüll formaban par</a:t>
            </a:r>
            <a:br>
              <a:rPr lang="es-ES" sz="2000" smtClean="0"/>
            </a:br>
            <a:r>
              <a:rPr lang="es-ES" sz="2000" smtClean="0"/>
              <a:t>te de una antigua pertenencia de los Condes de Besalú. Destacamos el fuerte viento que nos acompañó durante toda la excursión, cosa habitual por estos lugares. En el pueblo de Taulteüll se encuentra la cueva de Aragó, donde se encontraron las restas prehistoricas del hombre de Tauteüll, de 450.000 años  de antigüedad.</a:t>
            </a:r>
          </a:p>
        </p:txBody>
      </p:sp>
      <p:pic>
        <p:nvPicPr>
          <p:cNvPr id="3075" name="Picture 5" descr="DSC_0024"/>
          <p:cNvPicPr>
            <a:picLocks noChangeAspect="1" noChangeArrowheads="1"/>
          </p:cNvPicPr>
          <p:nvPr/>
        </p:nvPicPr>
        <p:blipFill>
          <a:blip r:embed="rId2" cstate="print"/>
          <a:srcRect/>
          <a:stretch>
            <a:fillRect/>
          </a:stretch>
        </p:blipFill>
        <p:spPr bwMode="auto">
          <a:xfrm>
            <a:off x="0" y="1844675"/>
            <a:ext cx="9144000" cy="5013325"/>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3075"/>
                                        </p:tgtEl>
                                        <p:attrNameLst>
                                          <p:attrName>style.visibility</p:attrName>
                                        </p:attrNameLst>
                                      </p:cBhvr>
                                      <p:to>
                                        <p:strVal val="visible"/>
                                      </p:to>
                                    </p:set>
                                    <p:anim calcmode="lin" valueType="num">
                                      <p:cBhvr>
                                        <p:cTn id="7" dur="3000" fill="hold"/>
                                        <p:tgtEl>
                                          <p:spTgt spid="3075"/>
                                        </p:tgtEl>
                                        <p:attrNameLst>
                                          <p:attrName>ppt_w</p:attrName>
                                        </p:attrNameLst>
                                      </p:cBhvr>
                                      <p:tavLst>
                                        <p:tav tm="0">
                                          <p:val>
                                            <p:fltVal val="0"/>
                                          </p:val>
                                        </p:tav>
                                        <p:tav tm="100000">
                                          <p:val>
                                            <p:strVal val="#ppt_w"/>
                                          </p:val>
                                        </p:tav>
                                      </p:tavLst>
                                    </p:anim>
                                    <p:anim calcmode="lin" valueType="num">
                                      <p:cBhvr>
                                        <p:cTn id="8" dur="3000" fill="hold"/>
                                        <p:tgtEl>
                                          <p:spTgt spid="3075"/>
                                        </p:tgtEl>
                                        <p:attrNameLst>
                                          <p:attrName>ppt_h</p:attrName>
                                        </p:attrNameLst>
                                      </p:cBhvr>
                                      <p:tavLst>
                                        <p:tav tm="0">
                                          <p:val>
                                            <p:fltVal val="0"/>
                                          </p:val>
                                        </p:tav>
                                        <p:tav tm="100000">
                                          <p:val>
                                            <p:strVal val="#ppt_h"/>
                                          </p:val>
                                        </p:tav>
                                      </p:tavLst>
                                    </p:anim>
                                    <p:anim calcmode="lin" valueType="num">
                                      <p:cBhvr>
                                        <p:cTn id="9" dur="3000" fill="hold"/>
                                        <p:tgtEl>
                                          <p:spTgt spid="307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307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DSC_0006"/>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099" name="Picture 5" descr="DSC_000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100" name="3 CuadroTexto"/>
          <p:cNvSpPr txBox="1">
            <a:spLocks noChangeArrowheads="1"/>
          </p:cNvSpPr>
          <p:nvPr/>
        </p:nvSpPr>
        <p:spPr bwMode="auto">
          <a:xfrm>
            <a:off x="3492500" y="0"/>
            <a:ext cx="5651500" cy="830263"/>
          </a:xfrm>
          <a:prstGeom prst="rect">
            <a:avLst/>
          </a:prstGeom>
          <a:noFill/>
          <a:ln w="9525">
            <a:noFill/>
            <a:miter lim="800000"/>
            <a:headEnd/>
            <a:tailEnd/>
          </a:ln>
        </p:spPr>
        <p:txBody>
          <a:bodyPr>
            <a:spAutoFit/>
          </a:bodyPr>
          <a:lstStyle/>
          <a:p>
            <a:pPr algn="ctr"/>
            <a:r>
              <a:rPr lang="es-ES" sz="2400" dirty="0"/>
              <a:t> extremeños de centeno, </a:t>
            </a:r>
          </a:p>
          <a:p>
            <a:pPr algn="ctr"/>
            <a:r>
              <a:rPr lang="es-ES" sz="2400" dirty="0"/>
              <a:t>gallegos de lluvia y calma,</a:t>
            </a:r>
          </a:p>
        </p:txBody>
      </p:sp>
      <p:sp>
        <p:nvSpPr>
          <p:cNvPr id="4101" name="4 CuadroTexto"/>
          <p:cNvSpPr txBox="1">
            <a:spLocks noChangeArrowheads="1"/>
          </p:cNvSpPr>
          <p:nvPr/>
        </p:nvSpPr>
        <p:spPr bwMode="auto">
          <a:xfrm>
            <a:off x="3203575" y="2997200"/>
            <a:ext cx="5761038" cy="461963"/>
          </a:xfrm>
          <a:prstGeom prst="rect">
            <a:avLst/>
          </a:prstGeom>
          <a:noFill/>
          <a:ln w="9525">
            <a:noFill/>
            <a:miter lim="800000"/>
            <a:headEnd/>
            <a:tailEnd/>
          </a:ln>
        </p:spPr>
        <p:txBody>
          <a:bodyPr>
            <a:spAutoFit/>
          </a:bodyPr>
          <a:lstStyle/>
          <a:p>
            <a:r>
              <a:rPr lang="es-ES" sz="2400" u="sng" dirty="0">
                <a:solidFill>
                  <a:srgbClr val="C00000"/>
                </a:solidFill>
              </a:rPr>
              <a:t>VIENTOS DEL PUEBLO ME LLEVAN</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ox(out)">
                                      <p:cBhvr>
                                        <p:cTn id="7" dur="5000"/>
                                        <p:tgtEl>
                                          <p:spTgt spid="4099"/>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4101"/>
                                        </p:tgtEl>
                                        <p:attrNameLst>
                                          <p:attrName>style.visibility</p:attrName>
                                        </p:attrNameLst>
                                      </p:cBhvr>
                                      <p:to>
                                        <p:strVal val="visible"/>
                                      </p:to>
                                    </p:set>
                                    <p:animEffect transition="in" filter="slide(fromBottom)">
                                      <p:cBhvr>
                                        <p:cTn id="12" dur="3000"/>
                                        <p:tgtEl>
                                          <p:spTgt spid="4101"/>
                                        </p:tgtEl>
                                      </p:cBhvr>
                                    </p:animEffect>
                                  </p:childTnLst>
                                </p:cTn>
                              </p:par>
                            </p:childTnLst>
                          </p:cTn>
                        </p:par>
                      </p:childTnLst>
                    </p:cTn>
                  </p:par>
                  <p:par>
                    <p:cTn id="13" fill="hold">
                      <p:stCondLst>
                        <p:cond delay="indefinite"/>
                      </p:stCondLst>
                      <p:childTnLst>
                        <p:par>
                          <p:cTn id="14" fill="hold">
                            <p:stCondLst>
                              <p:cond delay="0"/>
                            </p:stCondLst>
                            <p:childTnLst>
                              <p:par>
                                <p:cTn id="15" presetID="64" presetClass="path" presetSubtype="0" accel="50000" decel="50000" fill="hold" grpId="1" nodeType="clickEffect">
                                  <p:stCondLst>
                                    <p:cond delay="0"/>
                                  </p:stCondLst>
                                  <p:childTnLst>
                                    <p:animMotion origin="layout" path="M 0 0  L 0 -0.33333  E" pathEditMode="relative" ptsTypes="">
                                      <p:cBhvr>
                                        <p:cTn id="16" dur="2000" fill="hold"/>
                                        <p:tgtEl>
                                          <p:spTgt spid="4101"/>
                                        </p:tgtEl>
                                        <p:attrNameLst>
                                          <p:attrName>ppt_x</p:attrName>
                                          <p:attrName>ppt_y</p:attrName>
                                        </p:attrNameLst>
                                      </p:cBhvr>
                                    </p:animMotion>
                                  </p:childTnLst>
                                </p:cTn>
                              </p:par>
                              <p:par>
                                <p:cTn id="17" presetID="42" presetClass="entr" presetSubtype="0" fill="hold" grpId="0" nodeType="withEffect">
                                  <p:stCondLst>
                                    <p:cond delay="0"/>
                                  </p:stCondLst>
                                  <p:iterate type="lt">
                                    <p:tmPct val="21000"/>
                                  </p:iterate>
                                  <p:childTnLst>
                                    <p:set>
                                      <p:cBhvr>
                                        <p:cTn id="18" dur="1" fill="hold">
                                          <p:stCondLst>
                                            <p:cond delay="0"/>
                                          </p:stCondLst>
                                        </p:cTn>
                                        <p:tgtEl>
                                          <p:spTgt spid="4100"/>
                                        </p:tgtEl>
                                        <p:attrNameLst>
                                          <p:attrName>style.visibility</p:attrName>
                                        </p:attrNameLst>
                                      </p:cBhvr>
                                      <p:to>
                                        <p:strVal val="visible"/>
                                      </p:to>
                                    </p:set>
                                    <p:animEffect transition="in" filter="fade">
                                      <p:cBhvr>
                                        <p:cTn id="19" dur="1000"/>
                                        <p:tgtEl>
                                          <p:spTgt spid="4100"/>
                                        </p:tgtEl>
                                      </p:cBhvr>
                                    </p:animEffect>
                                    <p:anim calcmode="lin" valueType="num">
                                      <p:cBhvr>
                                        <p:cTn id="20" dur="1000" fill="hold"/>
                                        <p:tgtEl>
                                          <p:spTgt spid="4100"/>
                                        </p:tgtEl>
                                        <p:attrNameLst>
                                          <p:attrName>ppt_x</p:attrName>
                                        </p:attrNameLst>
                                      </p:cBhvr>
                                      <p:tavLst>
                                        <p:tav tm="0">
                                          <p:val>
                                            <p:strVal val="#ppt_x"/>
                                          </p:val>
                                        </p:tav>
                                        <p:tav tm="100000">
                                          <p:val>
                                            <p:strVal val="#ppt_x"/>
                                          </p:val>
                                        </p:tav>
                                      </p:tavLst>
                                    </p:anim>
                                    <p:anim calcmode="lin" valueType="num">
                                      <p:cBhvr>
                                        <p:cTn id="21"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4101" grpId="0"/>
      <p:bldP spid="4101"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DSC_0009"/>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5123" name="Picture 5" descr="DSC_0013"/>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5124" name="3 CuadroTexto"/>
          <p:cNvSpPr txBox="1">
            <a:spLocks noChangeArrowheads="1"/>
          </p:cNvSpPr>
          <p:nvPr/>
        </p:nvSpPr>
        <p:spPr bwMode="auto">
          <a:xfrm>
            <a:off x="1763713" y="0"/>
            <a:ext cx="7380287" cy="461963"/>
          </a:xfrm>
          <a:prstGeom prst="rect">
            <a:avLst/>
          </a:prstGeom>
          <a:noFill/>
          <a:ln w="9525">
            <a:noFill/>
            <a:miter lim="800000"/>
            <a:headEnd/>
            <a:tailEnd/>
          </a:ln>
        </p:spPr>
        <p:txBody>
          <a:bodyPr>
            <a:spAutoFit/>
          </a:bodyPr>
          <a:lstStyle/>
          <a:p>
            <a:pPr algn="ctr"/>
            <a:r>
              <a:rPr lang="es-ES" sz="2400" dirty="0"/>
              <a:t> catalanes de firmeza, aragoneses de casta, </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slide(fromBottom)">
                                      <p:cBhvr>
                                        <p:cTn id="7" dur="3000"/>
                                        <p:tgtEl>
                                          <p:spTgt spid="512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2" fill="hold" grpId="0" nodeType="clickEffect">
                                  <p:stCondLst>
                                    <p:cond delay="0"/>
                                  </p:stCondLst>
                                  <p:childTnLst>
                                    <p:set>
                                      <p:cBhvr>
                                        <p:cTn id="11" dur="1" fill="hold">
                                          <p:stCondLst>
                                            <p:cond delay="0"/>
                                          </p:stCondLst>
                                        </p:cTn>
                                        <p:tgtEl>
                                          <p:spTgt spid="5124"/>
                                        </p:tgtEl>
                                        <p:attrNameLst>
                                          <p:attrName>style.visibility</p:attrName>
                                        </p:attrNameLst>
                                      </p:cBhvr>
                                      <p:to>
                                        <p:strVal val="visible"/>
                                      </p:to>
                                    </p:set>
                                    <p:animEffect transition="in" filter="slide(fromRight)">
                                      <p:cBhvr>
                                        <p:cTn id="12" dur="3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DSC_0016"/>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6147" name="Picture 5" descr="DSC_0017"/>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6148" name="3 CuadroTexto"/>
          <p:cNvSpPr txBox="1">
            <a:spLocks noChangeArrowheads="1"/>
          </p:cNvSpPr>
          <p:nvPr/>
        </p:nvSpPr>
        <p:spPr bwMode="auto">
          <a:xfrm>
            <a:off x="755650" y="549275"/>
            <a:ext cx="8280400" cy="460375"/>
          </a:xfrm>
          <a:prstGeom prst="rect">
            <a:avLst/>
          </a:prstGeom>
          <a:noFill/>
          <a:ln w="9525">
            <a:noFill/>
            <a:miter lim="800000"/>
            <a:headEnd/>
            <a:tailEnd/>
          </a:ln>
        </p:spPr>
        <p:txBody>
          <a:bodyPr>
            <a:spAutoFit/>
          </a:bodyPr>
          <a:lstStyle/>
          <a:p>
            <a:pPr algn="ctr"/>
            <a:r>
              <a:rPr lang="es-ES" sz="2400" dirty="0"/>
              <a:t>murcianos de dinamita frutalmente propaganda,</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5000"/>
                                        <p:tgtEl>
                                          <p:spTgt spid="6147"/>
                                        </p:tgtEl>
                                        <p:attrNameLst>
                                          <p:attrName>ppt_x</p:attrName>
                                        </p:attrNameLst>
                                      </p:cBhvr>
                                      <p:tavLst>
                                        <p:tav tm="0">
                                          <p:val>
                                            <p:strVal val="ppt_x"/>
                                          </p:val>
                                        </p:tav>
                                        <p:tav tm="100000">
                                          <p:val>
                                            <p:strVal val="ppt_x-ppt_w/2"/>
                                          </p:val>
                                        </p:tav>
                                      </p:tavLst>
                                    </p:anim>
                                    <p:anim calcmode="lin" valueType="num">
                                      <p:cBhvr>
                                        <p:cTn id="7" dur="5000"/>
                                        <p:tgtEl>
                                          <p:spTgt spid="6147"/>
                                        </p:tgtEl>
                                        <p:attrNameLst>
                                          <p:attrName>ppt_y</p:attrName>
                                        </p:attrNameLst>
                                      </p:cBhvr>
                                      <p:tavLst>
                                        <p:tav tm="0">
                                          <p:val>
                                            <p:strVal val="ppt_y"/>
                                          </p:val>
                                        </p:tav>
                                        <p:tav tm="100000">
                                          <p:val>
                                            <p:strVal val="ppt_y"/>
                                          </p:val>
                                        </p:tav>
                                      </p:tavLst>
                                    </p:anim>
                                    <p:anim calcmode="lin" valueType="num">
                                      <p:cBhvr>
                                        <p:cTn id="8" dur="5000"/>
                                        <p:tgtEl>
                                          <p:spTgt spid="6147"/>
                                        </p:tgtEl>
                                        <p:attrNameLst>
                                          <p:attrName>ppt_w</p:attrName>
                                        </p:attrNameLst>
                                      </p:cBhvr>
                                      <p:tavLst>
                                        <p:tav tm="0">
                                          <p:val>
                                            <p:strVal val="ppt_w"/>
                                          </p:val>
                                        </p:tav>
                                        <p:tav tm="100000">
                                          <p:val>
                                            <p:fltVal val="0"/>
                                          </p:val>
                                        </p:tav>
                                      </p:tavLst>
                                    </p:anim>
                                    <p:anim calcmode="lin" valueType="num">
                                      <p:cBhvr>
                                        <p:cTn id="9" dur="5000"/>
                                        <p:tgtEl>
                                          <p:spTgt spid="6147"/>
                                        </p:tgtEl>
                                        <p:attrNameLst>
                                          <p:attrName>ppt_h</p:attrName>
                                        </p:attrNameLst>
                                      </p:cBhvr>
                                      <p:tavLst>
                                        <p:tav tm="0">
                                          <p:val>
                                            <p:strVal val="ppt_h"/>
                                          </p:val>
                                        </p:tav>
                                        <p:tav tm="100000">
                                          <p:val>
                                            <p:strVal val="ppt_h"/>
                                          </p:val>
                                        </p:tav>
                                      </p:tavLst>
                                    </p:anim>
                                    <p:set>
                                      <p:cBhvr>
                                        <p:cTn id="10" dur="1" fill="hold">
                                          <p:stCondLst>
                                            <p:cond delay="4999"/>
                                          </p:stCondLst>
                                        </p:cTn>
                                        <p:tgtEl>
                                          <p:spTgt spid="614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grpId="0" nodeType="clickEffect">
                                  <p:stCondLst>
                                    <p:cond delay="0"/>
                                  </p:stCondLst>
                                  <p:iterate type="wd">
                                    <p:tmPct val="50000"/>
                                  </p:iterate>
                                  <p:childTnLst>
                                    <p:set>
                                      <p:cBhvr>
                                        <p:cTn id="14" dur="1" fill="hold">
                                          <p:stCondLst>
                                            <p:cond delay="0"/>
                                          </p:stCondLst>
                                        </p:cTn>
                                        <p:tgtEl>
                                          <p:spTgt spid="6148"/>
                                        </p:tgtEl>
                                        <p:attrNameLst>
                                          <p:attrName>style.visibility</p:attrName>
                                        </p:attrNameLst>
                                      </p:cBhvr>
                                      <p:to>
                                        <p:strVal val="visible"/>
                                      </p:to>
                                    </p:set>
                                    <p:anim calcmode="lin" valueType="num">
                                      <p:cBhvr>
                                        <p:cTn id="15" dur="1000" fill="hold"/>
                                        <p:tgtEl>
                                          <p:spTgt spid="6148"/>
                                        </p:tgtEl>
                                        <p:attrNameLst>
                                          <p:attrName>ppt_w</p:attrName>
                                        </p:attrNameLst>
                                      </p:cBhvr>
                                      <p:tavLst>
                                        <p:tav tm="0">
                                          <p:val>
                                            <p:fltVal val="0"/>
                                          </p:val>
                                        </p:tav>
                                        <p:tav tm="100000">
                                          <p:val>
                                            <p:strVal val="#ppt_w"/>
                                          </p:val>
                                        </p:tav>
                                      </p:tavLst>
                                    </p:anim>
                                    <p:anim calcmode="lin" valueType="num">
                                      <p:cBhvr>
                                        <p:cTn id="16" dur="1000" fill="hold"/>
                                        <p:tgtEl>
                                          <p:spTgt spid="614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DSC_0018"/>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7171" name="Picture 5" descr="DSC_002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172" name="3 CuadroTexto"/>
          <p:cNvSpPr txBox="1">
            <a:spLocks noChangeArrowheads="1"/>
          </p:cNvSpPr>
          <p:nvPr/>
        </p:nvSpPr>
        <p:spPr bwMode="auto">
          <a:xfrm>
            <a:off x="0" y="1196975"/>
            <a:ext cx="5580063" cy="830263"/>
          </a:xfrm>
          <a:prstGeom prst="rect">
            <a:avLst/>
          </a:prstGeom>
          <a:noFill/>
          <a:ln w="9525">
            <a:noFill/>
            <a:miter lim="800000"/>
            <a:headEnd/>
            <a:tailEnd/>
          </a:ln>
        </p:spPr>
        <p:txBody>
          <a:bodyPr>
            <a:spAutoFit/>
          </a:bodyPr>
          <a:lstStyle/>
          <a:p>
            <a:pPr algn="ctr"/>
            <a:r>
              <a:rPr lang="es-ES" sz="2400" dirty="0"/>
              <a:t> leoneses, navarros, dueños de hambre, el sudor y el hacha,</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7171"/>
                                        </p:tgtEl>
                                        <p:attrNameLst>
                                          <p:attrName>style.visibility</p:attrName>
                                        </p:attrNameLst>
                                      </p:cBhvr>
                                      <p:to>
                                        <p:strVal val="visible"/>
                                      </p:to>
                                    </p:set>
                                    <p:anim from="(-#ppt_w/2)" to="(#ppt_x)" calcmode="lin" valueType="num">
                                      <p:cBhvr>
                                        <p:cTn id="7" dur="3000" fill="hold">
                                          <p:stCondLst>
                                            <p:cond delay="0"/>
                                          </p:stCondLst>
                                        </p:cTn>
                                        <p:tgtEl>
                                          <p:spTgt spid="7171"/>
                                        </p:tgtEl>
                                        <p:attrNameLst>
                                          <p:attrName>ppt_x</p:attrName>
                                        </p:attrNameLst>
                                      </p:cBhvr>
                                    </p:anim>
                                    <p:anim from="0" to="-1.0" calcmode="lin" valueType="num">
                                      <p:cBhvr>
                                        <p:cTn id="8" dur="1000" decel="50000" autoRev="1" fill="hold">
                                          <p:stCondLst>
                                            <p:cond delay="3000"/>
                                          </p:stCondLst>
                                        </p:cTn>
                                        <p:tgtEl>
                                          <p:spTgt spid="7171"/>
                                        </p:tgtEl>
                                        <p:attrNameLst>
                                          <p:attrName>xshear</p:attrName>
                                        </p:attrNameLst>
                                      </p:cBhvr>
                                    </p:anim>
                                    <p:animScale>
                                      <p:cBhvr>
                                        <p:cTn id="9" dur="1000" decel="100000" autoRev="1" fill="hold">
                                          <p:stCondLst>
                                            <p:cond delay="3000"/>
                                          </p:stCondLst>
                                        </p:cTn>
                                        <p:tgtEl>
                                          <p:spTgt spid="7171"/>
                                        </p:tgtEl>
                                      </p:cBhvr>
                                      <p:from x="100000" y="100000"/>
                                      <p:to x="80000" y="100000"/>
                                    </p:animScale>
                                    <p:anim by="(#ppt_h/3+#ppt_w*0.1)" calcmode="lin" valueType="num">
                                      <p:cBhvr additive="sum">
                                        <p:cTn id="10" dur="1000" decel="100000" autoRev="1" fill="hold">
                                          <p:stCondLst>
                                            <p:cond delay="3000"/>
                                          </p:stCondLst>
                                        </p:cTn>
                                        <p:tgtEl>
                                          <p:spTgt spid="7171"/>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27" presetClass="entr" presetSubtype="0" fill="hold" grpId="0" nodeType="clickEffect">
                                  <p:stCondLst>
                                    <p:cond delay="0"/>
                                  </p:stCondLst>
                                  <p:iterate type="lt">
                                    <p:tmPct val="50000"/>
                                  </p:iterate>
                                  <p:childTnLst>
                                    <p:set>
                                      <p:cBhvr>
                                        <p:cTn id="14" dur="1" fill="hold">
                                          <p:stCondLst>
                                            <p:cond delay="0"/>
                                          </p:stCondLst>
                                        </p:cTn>
                                        <p:tgtEl>
                                          <p:spTgt spid="7172"/>
                                        </p:tgtEl>
                                        <p:attrNameLst>
                                          <p:attrName>style.visibility</p:attrName>
                                        </p:attrNameLst>
                                      </p:cBhvr>
                                      <p:to>
                                        <p:strVal val="visible"/>
                                      </p:to>
                                    </p:set>
                                    <p:anim calcmode="discrete" valueType="clr">
                                      <p:cBhvr override="childStyle">
                                        <p:cTn id="15" dur="80"/>
                                        <p:tgtEl>
                                          <p:spTgt spid="7172"/>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7172"/>
                                        </p:tgtEl>
                                        <p:attrNameLst>
                                          <p:attrName>fillcolor</p:attrName>
                                        </p:attrNameLst>
                                      </p:cBhvr>
                                      <p:tavLst>
                                        <p:tav tm="0">
                                          <p:val>
                                            <p:clrVal>
                                              <a:schemeClr val="accent2"/>
                                            </p:clrVal>
                                          </p:val>
                                        </p:tav>
                                        <p:tav tm="50000">
                                          <p:val>
                                            <p:clrVal>
                                              <a:schemeClr val="hlink"/>
                                            </p:clrVal>
                                          </p:val>
                                        </p:tav>
                                      </p:tavLst>
                                    </p:anim>
                                    <p:set>
                                      <p:cBhvr>
                                        <p:cTn id="17" dur="80"/>
                                        <p:tgtEl>
                                          <p:spTgt spid="717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DSC_0026"/>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8195" name="Picture 5" descr="DSC_002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8196" name="3 CuadroTexto"/>
          <p:cNvSpPr txBox="1">
            <a:spLocks noChangeArrowheads="1"/>
          </p:cNvSpPr>
          <p:nvPr/>
        </p:nvSpPr>
        <p:spPr bwMode="auto">
          <a:xfrm>
            <a:off x="1835150" y="620713"/>
            <a:ext cx="6769100" cy="461962"/>
          </a:xfrm>
          <a:prstGeom prst="rect">
            <a:avLst/>
          </a:prstGeom>
          <a:noFill/>
          <a:ln w="9525">
            <a:noFill/>
            <a:miter lim="800000"/>
            <a:headEnd/>
            <a:tailEnd/>
          </a:ln>
        </p:spPr>
        <p:txBody>
          <a:bodyPr>
            <a:spAutoFit/>
          </a:bodyPr>
          <a:lstStyle/>
          <a:p>
            <a:pPr algn="ctr"/>
            <a:r>
              <a:rPr lang="es-ES" sz="2400" dirty="0"/>
              <a:t> reyes de la minería, señores de la labranza,</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slide(fromBottom)">
                                      <p:cBhvr>
                                        <p:cTn id="7" dur="3000"/>
                                        <p:tgtEl>
                                          <p:spTgt spid="8195"/>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196"/>
                                        </p:tgtEl>
                                        <p:attrNameLst>
                                          <p:attrName>style.visibility</p:attrName>
                                        </p:attrNameLst>
                                      </p:cBhvr>
                                      <p:to>
                                        <p:strVal val="visible"/>
                                      </p:to>
                                    </p:set>
                                    <p:animEffect transition="in" filter="slide(fromBottom)">
                                      <p:cBhvr>
                                        <p:cTn id="12" dur="30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DSC_003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9219" name="Picture 5" descr="DSC_003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9220" name="3 CuadroTexto"/>
          <p:cNvSpPr txBox="1">
            <a:spLocks noChangeArrowheads="1"/>
          </p:cNvSpPr>
          <p:nvPr/>
        </p:nvSpPr>
        <p:spPr bwMode="auto">
          <a:xfrm>
            <a:off x="2411413" y="333375"/>
            <a:ext cx="6553200" cy="830263"/>
          </a:xfrm>
          <a:prstGeom prst="rect">
            <a:avLst/>
          </a:prstGeom>
          <a:noFill/>
          <a:ln w="9525">
            <a:noFill/>
            <a:miter lim="800000"/>
            <a:headEnd/>
            <a:tailEnd/>
          </a:ln>
        </p:spPr>
        <p:txBody>
          <a:bodyPr>
            <a:spAutoFit/>
          </a:bodyPr>
          <a:lstStyle/>
          <a:p>
            <a:pPr algn="ctr"/>
            <a:r>
              <a:rPr lang="es-ES" sz="2400" dirty="0"/>
              <a:t> hombre que entre las raíces, </a:t>
            </a:r>
          </a:p>
          <a:p>
            <a:pPr algn="ctr"/>
            <a:r>
              <a:rPr lang="es-ES" sz="2400" dirty="0"/>
              <a:t>como raíces gallardas,</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3" fill="hold" nodeType="clickEffect">
                                  <p:stCondLst>
                                    <p:cond delay="0"/>
                                  </p:stCondLst>
                                  <p:childTnLst>
                                    <p:anim calcmode="lin" valueType="num">
                                      <p:cBhvr additive="base">
                                        <p:cTn id="6" dur="5000"/>
                                        <p:tgtEl>
                                          <p:spTgt spid="9219"/>
                                        </p:tgtEl>
                                        <p:attrNameLst>
                                          <p:attrName>ppt_x</p:attrName>
                                        </p:attrNameLst>
                                      </p:cBhvr>
                                      <p:tavLst>
                                        <p:tav tm="0">
                                          <p:val>
                                            <p:strVal val="ppt_x"/>
                                          </p:val>
                                        </p:tav>
                                        <p:tav tm="100000">
                                          <p:val>
                                            <p:strVal val="1+ppt_w/2"/>
                                          </p:val>
                                        </p:tav>
                                      </p:tavLst>
                                    </p:anim>
                                    <p:anim calcmode="lin" valueType="num">
                                      <p:cBhvr additive="base">
                                        <p:cTn id="7" dur="5000"/>
                                        <p:tgtEl>
                                          <p:spTgt spid="9219"/>
                                        </p:tgtEl>
                                        <p:attrNameLst>
                                          <p:attrName>ppt_y</p:attrName>
                                        </p:attrNameLst>
                                      </p:cBhvr>
                                      <p:tavLst>
                                        <p:tav tm="0">
                                          <p:val>
                                            <p:strVal val="ppt_y"/>
                                          </p:val>
                                        </p:tav>
                                        <p:tav tm="100000">
                                          <p:val>
                                            <p:strVal val="0-ppt_h/2"/>
                                          </p:val>
                                        </p:tav>
                                      </p:tavLst>
                                    </p:anim>
                                    <p:set>
                                      <p:cBhvr>
                                        <p:cTn id="8" dur="1" fill="hold">
                                          <p:stCondLst>
                                            <p:cond delay="4999"/>
                                          </p:stCondLst>
                                        </p:cTn>
                                        <p:tgtEl>
                                          <p:spTgt spid="9219"/>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grpId="0" nodeType="clickEffect">
                                  <p:stCondLst>
                                    <p:cond delay="0"/>
                                  </p:stCondLst>
                                  <p:iterate type="lt">
                                    <p:tmPct val="50000"/>
                                  </p:iterate>
                                  <p:childTnLst>
                                    <p:set>
                                      <p:cBhvr>
                                        <p:cTn id="12" dur="1" fill="hold">
                                          <p:stCondLst>
                                            <p:cond delay="0"/>
                                          </p:stCondLst>
                                        </p:cTn>
                                        <p:tgtEl>
                                          <p:spTgt spid="9220"/>
                                        </p:tgtEl>
                                        <p:attrNameLst>
                                          <p:attrName>style.visibility</p:attrName>
                                        </p:attrNameLst>
                                      </p:cBhvr>
                                      <p:to>
                                        <p:strVal val="visible"/>
                                      </p:to>
                                    </p:set>
                                    <p:anim calcmode="discrete" valueType="clr">
                                      <p:cBhvr override="childStyle">
                                        <p:cTn id="13" dur="80"/>
                                        <p:tgtEl>
                                          <p:spTgt spid="9220"/>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9220"/>
                                        </p:tgtEl>
                                        <p:attrNameLst>
                                          <p:attrName>fillcolor</p:attrName>
                                        </p:attrNameLst>
                                      </p:cBhvr>
                                      <p:tavLst>
                                        <p:tav tm="0">
                                          <p:val>
                                            <p:clrVal>
                                              <a:schemeClr val="accent2"/>
                                            </p:clrVal>
                                          </p:val>
                                        </p:tav>
                                        <p:tav tm="50000">
                                          <p:val>
                                            <p:clrVal>
                                              <a:schemeClr val="hlink"/>
                                            </p:clrVal>
                                          </p:val>
                                        </p:tav>
                                      </p:tavLst>
                                    </p:anim>
                                    <p:set>
                                      <p:cBhvr>
                                        <p:cTn id="15" dur="80"/>
                                        <p:tgtEl>
                                          <p:spTgt spid="922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DSC_0034"/>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0243" name="Picture 5" descr="DSC_0040"/>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10244" name="3 CuadroTexto"/>
          <p:cNvSpPr txBox="1">
            <a:spLocks noChangeArrowheads="1"/>
          </p:cNvSpPr>
          <p:nvPr/>
        </p:nvSpPr>
        <p:spPr bwMode="auto">
          <a:xfrm>
            <a:off x="468313" y="476250"/>
            <a:ext cx="7991475" cy="461963"/>
          </a:xfrm>
          <a:prstGeom prst="rect">
            <a:avLst/>
          </a:prstGeom>
          <a:noFill/>
          <a:ln w="9525">
            <a:noFill/>
            <a:miter lim="800000"/>
            <a:headEnd/>
            <a:tailEnd/>
          </a:ln>
        </p:spPr>
        <p:txBody>
          <a:bodyPr>
            <a:spAutoFit/>
          </a:bodyPr>
          <a:lstStyle/>
          <a:p>
            <a:pPr algn="ctr"/>
            <a:r>
              <a:rPr lang="es-ES" sz="2400" dirty="0"/>
              <a:t>vais de la vida a la muerte, vais de la nada a la nada;</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barn(outVertical)">
                                      <p:cBhvr>
                                        <p:cTn id="7" dur="3000"/>
                                        <p:tgtEl>
                                          <p:spTgt spid="10243"/>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0244"/>
                                        </p:tgtEl>
                                        <p:attrNameLst>
                                          <p:attrName>style.visibility</p:attrName>
                                        </p:attrNameLst>
                                      </p:cBhvr>
                                      <p:to>
                                        <p:strVal val="visible"/>
                                      </p:to>
                                    </p:set>
                                    <p:anim calcmode="discrete" valueType="clr">
                                      <p:cBhvr override="childStyle">
                                        <p:cTn id="12" dur="80"/>
                                        <p:tgtEl>
                                          <p:spTgt spid="10244"/>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0244"/>
                                        </p:tgtEl>
                                        <p:attrNameLst>
                                          <p:attrName>fillcolor</p:attrName>
                                        </p:attrNameLst>
                                      </p:cBhvr>
                                      <p:tavLst>
                                        <p:tav tm="0">
                                          <p:val>
                                            <p:clrVal>
                                              <a:schemeClr val="accent2"/>
                                            </p:clrVal>
                                          </p:val>
                                        </p:tav>
                                        <p:tav tm="50000">
                                          <p:val>
                                            <p:clrVal>
                                              <a:schemeClr val="hlink"/>
                                            </p:clrVal>
                                          </p:val>
                                        </p:tav>
                                      </p:tavLst>
                                    </p:anim>
                                    <p:set>
                                      <p:cBhvr>
                                        <p:cTn id="14" dur="80"/>
                                        <p:tgtEl>
                                          <p:spTgt spid="1024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DSC_004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1267" name="Picture 5" descr="DSC_0044"/>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1268" name="Picture 6" descr="DSC_0046"/>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1269" name="4 CuadroTexto"/>
          <p:cNvSpPr txBox="1">
            <a:spLocks noChangeArrowheads="1"/>
          </p:cNvSpPr>
          <p:nvPr/>
        </p:nvSpPr>
        <p:spPr bwMode="auto">
          <a:xfrm>
            <a:off x="1979613" y="0"/>
            <a:ext cx="7164387" cy="461963"/>
          </a:xfrm>
          <a:prstGeom prst="rect">
            <a:avLst/>
          </a:prstGeom>
          <a:noFill/>
          <a:ln w="9525">
            <a:noFill/>
            <a:miter lim="800000"/>
            <a:headEnd/>
            <a:tailEnd/>
          </a:ln>
        </p:spPr>
        <p:txBody>
          <a:bodyPr>
            <a:spAutoFit/>
          </a:bodyPr>
          <a:lstStyle/>
          <a:p>
            <a:pPr algn="ctr"/>
            <a:r>
              <a:rPr lang="es-ES" sz="2400" dirty="0"/>
              <a:t> yugos os quieren poner gentes de la hierba mala,</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checkerboard(across)">
                                      <p:cBhvr>
                                        <p:cTn id="7" dur="3000"/>
                                        <p:tgtEl>
                                          <p:spTgt spid="1126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2" fill="hold" nodeType="clickEffect">
                                  <p:stCondLst>
                                    <p:cond delay="0"/>
                                  </p:stCondLst>
                                  <p:childTnLst>
                                    <p:set>
                                      <p:cBhvr>
                                        <p:cTn id="11" dur="1" fill="hold">
                                          <p:stCondLst>
                                            <p:cond delay="0"/>
                                          </p:stCondLst>
                                        </p:cTn>
                                        <p:tgtEl>
                                          <p:spTgt spid="11268"/>
                                        </p:tgtEl>
                                        <p:attrNameLst>
                                          <p:attrName>style.visibility</p:attrName>
                                        </p:attrNameLst>
                                      </p:cBhvr>
                                      <p:to>
                                        <p:strVal val="visible"/>
                                      </p:to>
                                    </p:set>
                                    <p:animEffect transition="in" filter="slide(fromRight)">
                                      <p:cBhvr>
                                        <p:cTn id="12" dur="3000"/>
                                        <p:tgtEl>
                                          <p:spTgt spid="11268"/>
                                        </p:tgtEl>
                                      </p:cBhvr>
                                    </p:animEffect>
                                  </p:childTnLst>
                                </p:cTn>
                              </p:par>
                            </p:childTnLst>
                          </p:cTn>
                        </p:par>
                      </p:childTnLst>
                    </p:cTn>
                  </p:par>
                  <p:par>
                    <p:cTn id="13" fill="hold">
                      <p:stCondLst>
                        <p:cond delay="indefinite"/>
                      </p:stCondLst>
                      <p:childTnLst>
                        <p:par>
                          <p:cTn id="14" fill="hold">
                            <p:stCondLst>
                              <p:cond delay="0"/>
                            </p:stCondLst>
                            <p:childTnLst>
                              <p:par>
                                <p:cTn id="15" presetID="15" presetClass="entr" presetSubtype="0" fill="hold" grpId="0" nodeType="clickEffect">
                                  <p:stCondLst>
                                    <p:cond delay="0"/>
                                  </p:stCondLst>
                                  <p:childTnLst>
                                    <p:set>
                                      <p:cBhvr>
                                        <p:cTn id="16" dur="1" fill="hold">
                                          <p:stCondLst>
                                            <p:cond delay="0"/>
                                          </p:stCondLst>
                                        </p:cTn>
                                        <p:tgtEl>
                                          <p:spTgt spid="11269"/>
                                        </p:tgtEl>
                                        <p:attrNameLst>
                                          <p:attrName>style.visibility</p:attrName>
                                        </p:attrNameLst>
                                      </p:cBhvr>
                                      <p:to>
                                        <p:strVal val="visible"/>
                                      </p:to>
                                    </p:set>
                                    <p:anim calcmode="lin" valueType="num">
                                      <p:cBhvr>
                                        <p:cTn id="17" dur="3000" fill="hold"/>
                                        <p:tgtEl>
                                          <p:spTgt spid="11269"/>
                                        </p:tgtEl>
                                        <p:attrNameLst>
                                          <p:attrName>ppt_w</p:attrName>
                                        </p:attrNameLst>
                                      </p:cBhvr>
                                      <p:tavLst>
                                        <p:tav tm="0">
                                          <p:val>
                                            <p:fltVal val="0"/>
                                          </p:val>
                                        </p:tav>
                                        <p:tav tm="100000">
                                          <p:val>
                                            <p:strVal val="#ppt_w"/>
                                          </p:val>
                                        </p:tav>
                                      </p:tavLst>
                                    </p:anim>
                                    <p:anim calcmode="lin" valueType="num">
                                      <p:cBhvr>
                                        <p:cTn id="18" dur="3000" fill="hold"/>
                                        <p:tgtEl>
                                          <p:spTgt spid="11269"/>
                                        </p:tgtEl>
                                        <p:attrNameLst>
                                          <p:attrName>ppt_h</p:attrName>
                                        </p:attrNameLst>
                                      </p:cBhvr>
                                      <p:tavLst>
                                        <p:tav tm="0">
                                          <p:val>
                                            <p:fltVal val="0"/>
                                          </p:val>
                                        </p:tav>
                                        <p:tav tm="100000">
                                          <p:val>
                                            <p:strVal val="#ppt_h"/>
                                          </p:val>
                                        </p:tav>
                                      </p:tavLst>
                                    </p:anim>
                                    <p:anim calcmode="lin" valueType="num">
                                      <p:cBhvr>
                                        <p:cTn id="19" dur="3000" fill="hold"/>
                                        <p:tgtEl>
                                          <p:spTgt spid="11269"/>
                                        </p:tgtEl>
                                        <p:attrNameLst>
                                          <p:attrName>ppt_x</p:attrName>
                                        </p:attrNameLst>
                                      </p:cBhvr>
                                      <p:tavLst>
                                        <p:tav tm="0" fmla="#ppt_x+(cos(-2*pi*(1-$))*-#ppt_x-sin(-2*pi*(1-$))*(1-#ppt_y))*(1-$)">
                                          <p:val>
                                            <p:fltVal val="0"/>
                                          </p:val>
                                        </p:tav>
                                        <p:tav tm="100000">
                                          <p:val>
                                            <p:fltVal val="1"/>
                                          </p:val>
                                        </p:tav>
                                      </p:tavLst>
                                    </p:anim>
                                    <p:anim calcmode="lin" valueType="num">
                                      <p:cBhvr>
                                        <p:cTn id="20" dur="3000" fill="hold"/>
                                        <p:tgtEl>
                                          <p:spTgt spid="1126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DSC_005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2291" name="Picture 5" descr="DSC_0053"/>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2292" name="Picture 6" descr="DSC_0056"/>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2293" name="4 CuadroTexto"/>
          <p:cNvSpPr txBox="1">
            <a:spLocks noChangeArrowheads="1"/>
          </p:cNvSpPr>
          <p:nvPr/>
        </p:nvSpPr>
        <p:spPr bwMode="auto">
          <a:xfrm>
            <a:off x="3132138" y="0"/>
            <a:ext cx="6011862" cy="830263"/>
          </a:xfrm>
          <a:prstGeom prst="rect">
            <a:avLst/>
          </a:prstGeom>
          <a:noFill/>
          <a:ln w="9525">
            <a:noFill/>
            <a:miter lim="800000"/>
            <a:headEnd/>
            <a:tailEnd/>
          </a:ln>
        </p:spPr>
        <p:txBody>
          <a:bodyPr>
            <a:spAutoFit/>
          </a:bodyPr>
          <a:lstStyle/>
          <a:p>
            <a:pPr algn="ctr"/>
            <a:r>
              <a:rPr lang="es-ES" sz="2400" dirty="0"/>
              <a:t> yugos que habéis de dejar rotos sobre sus espaldas.</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0"/>
                                        <p:tgtEl>
                                          <p:spTgt spid="12292"/>
                                        </p:tgtEl>
                                        <p:attrNameLst>
                                          <p:attrName>ppt_x</p:attrName>
                                        </p:attrNameLst>
                                      </p:cBhvr>
                                      <p:tavLst>
                                        <p:tav tm="0">
                                          <p:val>
                                            <p:strVal val="ppt_x"/>
                                          </p:val>
                                        </p:tav>
                                        <p:tav tm="100000">
                                          <p:val>
                                            <p:strVal val="ppt_x"/>
                                          </p:val>
                                        </p:tav>
                                      </p:tavLst>
                                    </p:anim>
                                    <p:anim calcmode="lin" valueType="num">
                                      <p:cBhvr additive="base">
                                        <p:cTn id="7" dur="5000"/>
                                        <p:tgtEl>
                                          <p:spTgt spid="12292"/>
                                        </p:tgtEl>
                                        <p:attrNameLst>
                                          <p:attrName>ppt_y</p:attrName>
                                        </p:attrNameLst>
                                      </p:cBhvr>
                                      <p:tavLst>
                                        <p:tav tm="0">
                                          <p:val>
                                            <p:strVal val="ppt_y"/>
                                          </p:val>
                                        </p:tav>
                                        <p:tav tm="100000">
                                          <p:val>
                                            <p:strVal val="1+ppt_h/2"/>
                                          </p:val>
                                        </p:tav>
                                      </p:tavLst>
                                    </p:anim>
                                    <p:set>
                                      <p:cBhvr>
                                        <p:cTn id="8" dur="1" fill="hold">
                                          <p:stCondLst>
                                            <p:cond delay="4999"/>
                                          </p:stCondLst>
                                        </p:cTn>
                                        <p:tgtEl>
                                          <p:spTgt spid="12292"/>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2291"/>
                                        </p:tgtEl>
                                        <p:attrNameLst>
                                          <p:attrName>style.visibility</p:attrName>
                                        </p:attrNameLst>
                                      </p:cBhvr>
                                      <p:to>
                                        <p:strVal val="visible"/>
                                      </p:to>
                                    </p:set>
                                    <p:animEffect transition="in" filter="fade">
                                      <p:cBhvr>
                                        <p:cTn id="13" dur="3000"/>
                                        <p:tgtEl>
                                          <p:spTgt spid="12291"/>
                                        </p:tgtEl>
                                      </p:cBhvr>
                                    </p:animEffect>
                                    <p:anim calcmode="lin" valueType="num">
                                      <p:cBhvr>
                                        <p:cTn id="14" dur="3000" fill="hold"/>
                                        <p:tgtEl>
                                          <p:spTgt spid="12291"/>
                                        </p:tgtEl>
                                        <p:attrNameLst>
                                          <p:attrName>ppt_x</p:attrName>
                                        </p:attrNameLst>
                                      </p:cBhvr>
                                      <p:tavLst>
                                        <p:tav tm="0">
                                          <p:val>
                                            <p:strVal val="#ppt_x"/>
                                          </p:val>
                                        </p:tav>
                                        <p:tav tm="100000">
                                          <p:val>
                                            <p:strVal val="#ppt_x"/>
                                          </p:val>
                                        </p:tav>
                                      </p:tavLst>
                                    </p:anim>
                                    <p:anim calcmode="lin" valueType="num">
                                      <p:cBhvr>
                                        <p:cTn id="15" dur="3000" fill="hold"/>
                                        <p:tgtEl>
                                          <p:spTgt spid="12291"/>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iterate type="wd">
                                    <p:tmPct val="50000"/>
                                  </p:iterate>
                                  <p:childTnLst>
                                    <p:set>
                                      <p:cBhvr>
                                        <p:cTn id="19" dur="1" fill="hold">
                                          <p:stCondLst>
                                            <p:cond delay="0"/>
                                          </p:stCondLst>
                                        </p:cTn>
                                        <p:tgtEl>
                                          <p:spTgt spid="12293"/>
                                        </p:tgtEl>
                                        <p:attrNameLst>
                                          <p:attrName>style.visibility</p:attrName>
                                        </p:attrNameLst>
                                      </p:cBhvr>
                                      <p:to>
                                        <p:strVal val="visible"/>
                                      </p:to>
                                    </p:set>
                                    <p:animEffect transition="in" filter="slide(fromBottom)">
                                      <p:cBhvr>
                                        <p:cTn id="20" dur="10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DSC_007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3315" name="Picture 5" descr="DSC_0057"/>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3316" name="Picture 6" descr="DSC_0058"/>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3317" name="4 CuadroTexto"/>
          <p:cNvSpPr txBox="1">
            <a:spLocks noChangeArrowheads="1"/>
          </p:cNvSpPr>
          <p:nvPr/>
        </p:nvSpPr>
        <p:spPr bwMode="auto">
          <a:xfrm>
            <a:off x="0" y="115888"/>
            <a:ext cx="9036050" cy="461962"/>
          </a:xfrm>
          <a:prstGeom prst="rect">
            <a:avLst/>
          </a:prstGeom>
          <a:noFill/>
          <a:ln w="9525">
            <a:noFill/>
            <a:miter lim="800000"/>
            <a:headEnd/>
            <a:tailEnd/>
          </a:ln>
        </p:spPr>
        <p:txBody>
          <a:bodyPr>
            <a:spAutoFit/>
          </a:bodyPr>
          <a:lstStyle/>
          <a:p>
            <a:pPr algn="ctr"/>
            <a:r>
              <a:rPr lang="es-ES" sz="2400" dirty="0"/>
              <a:t>Crepúsculo de los bueyes está despuntando el alba.</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272" fill="hold" nodeType="clickEffect">
                                  <p:stCondLst>
                                    <p:cond delay="0"/>
                                  </p:stCondLst>
                                  <p:childTnLst>
                                    <p:anim calcmode="lin" valueType="num">
                                      <p:cBhvr>
                                        <p:cTn id="6" dur="5000"/>
                                        <p:tgtEl>
                                          <p:spTgt spid="13316"/>
                                        </p:tgtEl>
                                        <p:attrNameLst>
                                          <p:attrName>ppt_w</p:attrName>
                                        </p:attrNameLst>
                                      </p:cBhvr>
                                      <p:tavLst>
                                        <p:tav tm="0">
                                          <p:val>
                                            <p:strVal val="ppt_w"/>
                                          </p:val>
                                        </p:tav>
                                        <p:tav tm="100000">
                                          <p:val>
                                            <p:strVal val="4/3*ppt_w"/>
                                          </p:val>
                                        </p:tav>
                                      </p:tavLst>
                                    </p:anim>
                                    <p:anim calcmode="lin" valueType="num">
                                      <p:cBhvr>
                                        <p:cTn id="7" dur="5000"/>
                                        <p:tgtEl>
                                          <p:spTgt spid="13316"/>
                                        </p:tgtEl>
                                        <p:attrNameLst>
                                          <p:attrName>ppt_h</p:attrName>
                                        </p:attrNameLst>
                                      </p:cBhvr>
                                      <p:tavLst>
                                        <p:tav tm="0">
                                          <p:val>
                                            <p:strVal val="ppt_h"/>
                                          </p:val>
                                        </p:tav>
                                        <p:tav tm="100000">
                                          <p:val>
                                            <p:strVal val="4/3*ppt_h"/>
                                          </p:val>
                                        </p:tav>
                                      </p:tavLst>
                                    </p:anim>
                                    <p:set>
                                      <p:cBhvr>
                                        <p:cTn id="8" dur="1" fill="hold">
                                          <p:stCondLst>
                                            <p:cond delay="4999"/>
                                          </p:stCondLst>
                                        </p:cTn>
                                        <p:tgtEl>
                                          <p:spTgt spid="1331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3" presetClass="exit" presetSubtype="32" fill="hold" nodeType="clickEffect">
                                  <p:stCondLst>
                                    <p:cond delay="0"/>
                                  </p:stCondLst>
                                  <p:childTnLst>
                                    <p:anim calcmode="lin" valueType="num">
                                      <p:cBhvr>
                                        <p:cTn id="12" dur="5000"/>
                                        <p:tgtEl>
                                          <p:spTgt spid="13315"/>
                                        </p:tgtEl>
                                        <p:attrNameLst>
                                          <p:attrName>ppt_w</p:attrName>
                                        </p:attrNameLst>
                                      </p:cBhvr>
                                      <p:tavLst>
                                        <p:tav tm="0">
                                          <p:val>
                                            <p:strVal val="ppt_w"/>
                                          </p:val>
                                        </p:tav>
                                        <p:tav tm="100000">
                                          <p:val>
                                            <p:fltVal val="0"/>
                                          </p:val>
                                        </p:tav>
                                      </p:tavLst>
                                    </p:anim>
                                    <p:anim calcmode="lin" valueType="num">
                                      <p:cBhvr>
                                        <p:cTn id="13" dur="5000"/>
                                        <p:tgtEl>
                                          <p:spTgt spid="13315"/>
                                        </p:tgtEl>
                                        <p:attrNameLst>
                                          <p:attrName>ppt_h</p:attrName>
                                        </p:attrNameLst>
                                      </p:cBhvr>
                                      <p:tavLst>
                                        <p:tav tm="0">
                                          <p:val>
                                            <p:strVal val="ppt_h"/>
                                          </p:val>
                                        </p:tav>
                                        <p:tav tm="100000">
                                          <p:val>
                                            <p:fltVal val="0"/>
                                          </p:val>
                                        </p:tav>
                                      </p:tavLst>
                                    </p:anim>
                                    <p:set>
                                      <p:cBhvr>
                                        <p:cTn id="14" dur="1" fill="hold">
                                          <p:stCondLst>
                                            <p:cond delay="4999"/>
                                          </p:stCondLst>
                                        </p:cTn>
                                        <p:tgtEl>
                                          <p:spTgt spid="1331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grpId="0" nodeType="clickEffect">
                                  <p:stCondLst>
                                    <p:cond delay="0"/>
                                  </p:stCondLst>
                                  <p:childTnLst>
                                    <p:set>
                                      <p:cBhvr>
                                        <p:cTn id="18" dur="1" fill="hold">
                                          <p:stCondLst>
                                            <p:cond delay="0"/>
                                          </p:stCondLst>
                                        </p:cTn>
                                        <p:tgtEl>
                                          <p:spTgt spid="13317"/>
                                        </p:tgtEl>
                                        <p:attrNameLst>
                                          <p:attrName>style.visibility</p:attrName>
                                        </p:attrNameLst>
                                      </p:cBhvr>
                                      <p:to>
                                        <p:strVal val="visible"/>
                                      </p:to>
                                    </p:set>
                                    <p:animEffect transition="in" filter="slide(fromRight)">
                                      <p:cBhvr>
                                        <p:cTn id="19" dur="30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DSC_006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4339" name="Picture 5" descr="DSC_0069"/>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4340" name="Picture 6" descr="DSC_0073"/>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4341" name="4 CuadroTexto"/>
          <p:cNvSpPr txBox="1">
            <a:spLocks noChangeArrowheads="1"/>
          </p:cNvSpPr>
          <p:nvPr/>
        </p:nvSpPr>
        <p:spPr bwMode="auto">
          <a:xfrm>
            <a:off x="395288" y="620713"/>
            <a:ext cx="8748712" cy="461962"/>
          </a:xfrm>
          <a:prstGeom prst="rect">
            <a:avLst/>
          </a:prstGeom>
          <a:noFill/>
          <a:ln w="9525">
            <a:noFill/>
            <a:miter lim="800000"/>
            <a:headEnd/>
            <a:tailEnd/>
          </a:ln>
        </p:spPr>
        <p:txBody>
          <a:bodyPr>
            <a:spAutoFit/>
          </a:bodyPr>
          <a:lstStyle/>
          <a:p>
            <a:pPr algn="ctr"/>
            <a:r>
              <a:rPr lang="es-ES" sz="2400" dirty="0"/>
              <a:t>Los bueyes mueren vestidos de humildad y olor de cuadra:</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5000" fill="hold"/>
                                        <p:tgtEl>
                                          <p:spTgt spid="14339"/>
                                        </p:tgtEl>
                                        <p:attrNameLst>
                                          <p:attrName>ppt_w</p:attrName>
                                        </p:attrNameLst>
                                      </p:cBhvr>
                                      <p:tavLst>
                                        <p:tav tm="0">
                                          <p:val>
                                            <p:fltVal val="0"/>
                                          </p:val>
                                        </p:tav>
                                        <p:tav tm="100000">
                                          <p:val>
                                            <p:strVal val="#ppt_w"/>
                                          </p:val>
                                        </p:tav>
                                      </p:tavLst>
                                    </p:anim>
                                    <p:anim calcmode="lin" valueType="num">
                                      <p:cBhvr>
                                        <p:cTn id="8" dur="5000" fill="hold"/>
                                        <p:tgtEl>
                                          <p:spTgt spid="14339"/>
                                        </p:tgtEl>
                                        <p:attrNameLst>
                                          <p:attrName>ppt_h</p:attrName>
                                        </p:attrNameLst>
                                      </p:cBhvr>
                                      <p:tavLst>
                                        <p:tav tm="0">
                                          <p:val>
                                            <p:fltVal val="0"/>
                                          </p:val>
                                        </p:tav>
                                        <p:tav tm="100000">
                                          <p:val>
                                            <p:strVal val="#ppt_h"/>
                                          </p:val>
                                        </p:tav>
                                      </p:tavLst>
                                    </p:anim>
                                    <p:anim calcmode="lin" valueType="num">
                                      <p:cBhvr>
                                        <p:cTn id="9" dur="5000" fill="hold"/>
                                        <p:tgtEl>
                                          <p:spTgt spid="14339"/>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1433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14340"/>
                                        </p:tgtEl>
                                        <p:attrNameLst>
                                          <p:attrName>style.visibility</p:attrName>
                                        </p:attrNameLst>
                                      </p:cBhvr>
                                      <p:to>
                                        <p:strVal val="visible"/>
                                      </p:to>
                                    </p:set>
                                    <p:animScale>
                                      <p:cBhvr>
                                        <p:cTn id="15" dur="5000" decel="50000" fill="hold">
                                          <p:stCondLst>
                                            <p:cond delay="0"/>
                                          </p:stCondLst>
                                        </p:cTn>
                                        <p:tgtEl>
                                          <p:spTgt spid="143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5000" decel="50000" fill="hold">
                                          <p:stCondLst>
                                            <p:cond delay="0"/>
                                          </p:stCondLst>
                                        </p:cTn>
                                        <p:tgtEl>
                                          <p:spTgt spid="14340"/>
                                        </p:tgtEl>
                                        <p:attrNameLst>
                                          <p:attrName>ppt_x</p:attrName>
                                          <p:attrName>ppt_y</p:attrName>
                                        </p:attrNameLst>
                                      </p:cBhvr>
                                    </p:animMotion>
                                    <p:animEffect transition="in" filter="fade">
                                      <p:cBhvr>
                                        <p:cTn id="17" dur="5000"/>
                                        <p:tgtEl>
                                          <p:spTgt spid="14340"/>
                                        </p:tgtEl>
                                      </p:cBhvr>
                                    </p:animEffect>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14341"/>
                                        </p:tgtEl>
                                        <p:attrNameLst>
                                          <p:attrName>style.visibility</p:attrName>
                                        </p:attrNameLst>
                                      </p:cBhvr>
                                      <p:to>
                                        <p:strVal val="visible"/>
                                      </p:to>
                                    </p:set>
                                    <p:animEffect transition="in" filter="fade">
                                      <p:cBhvr>
                                        <p:cTn id="22" dur="2400" decel="100000"/>
                                        <p:tgtEl>
                                          <p:spTgt spid="14341"/>
                                        </p:tgtEl>
                                      </p:cBhvr>
                                    </p:animEffect>
                                    <p:anim calcmode="lin" valueType="num">
                                      <p:cBhvr>
                                        <p:cTn id="23" dur="2400" decel="100000" fill="hold"/>
                                        <p:tgtEl>
                                          <p:spTgt spid="14341"/>
                                        </p:tgtEl>
                                        <p:attrNameLst>
                                          <p:attrName>style.rotation</p:attrName>
                                        </p:attrNameLst>
                                      </p:cBhvr>
                                      <p:tavLst>
                                        <p:tav tm="0">
                                          <p:val>
                                            <p:fltVal val="-90"/>
                                          </p:val>
                                        </p:tav>
                                        <p:tav tm="100000">
                                          <p:val>
                                            <p:fltVal val="0"/>
                                          </p:val>
                                        </p:tav>
                                      </p:tavLst>
                                    </p:anim>
                                    <p:anim calcmode="lin" valueType="num">
                                      <p:cBhvr>
                                        <p:cTn id="24" dur="2400" decel="100000" fill="hold"/>
                                        <p:tgtEl>
                                          <p:spTgt spid="14341"/>
                                        </p:tgtEl>
                                        <p:attrNameLst>
                                          <p:attrName>ppt_x</p:attrName>
                                        </p:attrNameLst>
                                      </p:cBhvr>
                                      <p:tavLst>
                                        <p:tav tm="0">
                                          <p:val>
                                            <p:strVal val="#ppt_x+0.4"/>
                                          </p:val>
                                        </p:tav>
                                        <p:tav tm="100000">
                                          <p:val>
                                            <p:strVal val="#ppt_x-0.05"/>
                                          </p:val>
                                        </p:tav>
                                      </p:tavLst>
                                    </p:anim>
                                    <p:anim calcmode="lin" valueType="num">
                                      <p:cBhvr>
                                        <p:cTn id="25" dur="2400" decel="100000" fill="hold"/>
                                        <p:tgtEl>
                                          <p:spTgt spid="14341"/>
                                        </p:tgtEl>
                                        <p:attrNameLst>
                                          <p:attrName>ppt_y</p:attrName>
                                        </p:attrNameLst>
                                      </p:cBhvr>
                                      <p:tavLst>
                                        <p:tav tm="0">
                                          <p:val>
                                            <p:strVal val="#ppt_y-0.4"/>
                                          </p:val>
                                        </p:tav>
                                        <p:tav tm="100000">
                                          <p:val>
                                            <p:strVal val="#ppt_y+0.1"/>
                                          </p:val>
                                        </p:tav>
                                      </p:tavLst>
                                    </p:anim>
                                    <p:anim calcmode="lin" valueType="num">
                                      <p:cBhvr>
                                        <p:cTn id="26" dur="600" accel="100000" fill="hold">
                                          <p:stCondLst>
                                            <p:cond delay="2400"/>
                                          </p:stCondLst>
                                        </p:cTn>
                                        <p:tgtEl>
                                          <p:spTgt spid="14341"/>
                                        </p:tgtEl>
                                        <p:attrNameLst>
                                          <p:attrName>ppt_x</p:attrName>
                                        </p:attrNameLst>
                                      </p:cBhvr>
                                      <p:tavLst>
                                        <p:tav tm="0">
                                          <p:val>
                                            <p:strVal val="#ppt_x-0.05"/>
                                          </p:val>
                                        </p:tav>
                                        <p:tav tm="100000">
                                          <p:val>
                                            <p:strVal val="#ppt_x"/>
                                          </p:val>
                                        </p:tav>
                                      </p:tavLst>
                                    </p:anim>
                                    <p:anim calcmode="lin" valueType="num">
                                      <p:cBhvr>
                                        <p:cTn id="27" dur="600" accel="100000" fill="hold">
                                          <p:stCondLst>
                                            <p:cond delay="2400"/>
                                          </p:stCondLst>
                                        </p:cTn>
                                        <p:tgtEl>
                                          <p:spTgt spid="1434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DSC_0074"/>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5363" name="Picture 5" descr="DSC_0079"/>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5364" name="Picture 6" descr="DSC_0080"/>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5365" name="4 CuadroTexto"/>
          <p:cNvSpPr txBox="1">
            <a:spLocks noChangeArrowheads="1"/>
          </p:cNvSpPr>
          <p:nvPr/>
        </p:nvSpPr>
        <p:spPr bwMode="auto">
          <a:xfrm>
            <a:off x="0" y="260350"/>
            <a:ext cx="9144000" cy="831850"/>
          </a:xfrm>
          <a:prstGeom prst="rect">
            <a:avLst/>
          </a:prstGeom>
          <a:noFill/>
          <a:ln w="9525">
            <a:noFill/>
            <a:miter lim="800000"/>
            <a:headEnd/>
            <a:tailEnd/>
          </a:ln>
        </p:spPr>
        <p:txBody>
          <a:bodyPr>
            <a:spAutoFit/>
          </a:bodyPr>
          <a:lstStyle/>
          <a:p>
            <a:pPr algn="ctr"/>
            <a:r>
              <a:rPr lang="es-ES" sz="2400" dirty="0"/>
              <a:t> la águilas, los leones y los toros de arrogancia, y detrás de ellos, el cielo ni se enturbia ni se acaba….</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xit" presetSubtype="0" fill="hold" nodeType="clickEffect">
                                  <p:stCondLst>
                                    <p:cond delay="0"/>
                                  </p:stCondLst>
                                  <p:childTnLst>
                                    <p:anim calcmode="lin" valueType="num">
                                      <p:cBhvr>
                                        <p:cTn id="6" dur="5000"/>
                                        <p:tgtEl>
                                          <p:spTgt spid="15364"/>
                                        </p:tgtEl>
                                        <p:attrNameLst>
                                          <p:attrName>ppt_x</p:attrName>
                                        </p:attrNameLst>
                                      </p:cBhvr>
                                      <p:tavLst>
                                        <p:tav tm="0">
                                          <p:val>
                                            <p:strVal val="ppt_x"/>
                                          </p:val>
                                        </p:tav>
                                        <p:tav tm="100000">
                                          <p:val>
                                            <p:strVal val="ppt_x-.2"/>
                                          </p:val>
                                        </p:tav>
                                      </p:tavLst>
                                    </p:anim>
                                    <p:anim calcmode="lin" valueType="num">
                                      <p:cBhvr>
                                        <p:cTn id="7" dur="5000"/>
                                        <p:tgtEl>
                                          <p:spTgt spid="15364"/>
                                        </p:tgtEl>
                                        <p:attrNameLst>
                                          <p:attrName>ppt_y</p:attrName>
                                        </p:attrNameLst>
                                      </p:cBhvr>
                                      <p:tavLst>
                                        <p:tav tm="0">
                                          <p:val>
                                            <p:strVal val="ppt_y"/>
                                          </p:val>
                                        </p:tav>
                                        <p:tav tm="100000">
                                          <p:val>
                                            <p:strVal val="ppt_y"/>
                                          </p:val>
                                        </p:tav>
                                      </p:tavLst>
                                    </p:anim>
                                    <p:animEffect transition="out" filter="fade">
                                      <p:cBhvr>
                                        <p:cTn id="8" dur="5000"/>
                                        <p:tgtEl>
                                          <p:spTgt spid="15364"/>
                                        </p:tgtEl>
                                      </p:cBhvr>
                                    </p:animEffect>
                                    <p:set>
                                      <p:cBhvr>
                                        <p:cTn id="9" dur="1" fill="hold">
                                          <p:stCondLst>
                                            <p:cond delay="4999"/>
                                          </p:stCondLst>
                                        </p:cTn>
                                        <p:tgtEl>
                                          <p:spTgt spid="1536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xit" presetSubtype="2" fill="hold" nodeType="clickEffect">
                                  <p:stCondLst>
                                    <p:cond delay="0"/>
                                  </p:stCondLst>
                                  <p:childTnLst>
                                    <p:anim calcmode="lin" valueType="num">
                                      <p:cBhvr additive="base">
                                        <p:cTn id="13" dur="5000"/>
                                        <p:tgtEl>
                                          <p:spTgt spid="15363"/>
                                        </p:tgtEl>
                                        <p:attrNameLst>
                                          <p:attrName>ppt_x</p:attrName>
                                        </p:attrNameLst>
                                      </p:cBhvr>
                                      <p:tavLst>
                                        <p:tav tm="0">
                                          <p:val>
                                            <p:strVal val="ppt_x"/>
                                          </p:val>
                                        </p:tav>
                                        <p:tav tm="100000">
                                          <p:val>
                                            <p:strVal val="1+ppt_w/2"/>
                                          </p:val>
                                        </p:tav>
                                      </p:tavLst>
                                    </p:anim>
                                    <p:anim calcmode="lin" valueType="num">
                                      <p:cBhvr additive="base">
                                        <p:cTn id="14" dur="5000"/>
                                        <p:tgtEl>
                                          <p:spTgt spid="15363"/>
                                        </p:tgtEl>
                                        <p:attrNameLst>
                                          <p:attrName>ppt_y</p:attrName>
                                        </p:attrNameLst>
                                      </p:cBhvr>
                                      <p:tavLst>
                                        <p:tav tm="0">
                                          <p:val>
                                            <p:strVal val="ppt_y"/>
                                          </p:val>
                                        </p:tav>
                                        <p:tav tm="100000">
                                          <p:val>
                                            <p:strVal val="ppt_y"/>
                                          </p:val>
                                        </p:tav>
                                      </p:tavLst>
                                    </p:anim>
                                    <p:set>
                                      <p:cBhvr>
                                        <p:cTn id="15" dur="1" fill="hold">
                                          <p:stCondLst>
                                            <p:cond delay="4999"/>
                                          </p:stCondLst>
                                        </p:cTn>
                                        <p:tgtEl>
                                          <p:spTgt spid="15363"/>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27" presetClass="entr" presetSubtype="0" fill="hold" grpId="0" nodeType="clickEffect">
                                  <p:stCondLst>
                                    <p:cond delay="0"/>
                                  </p:stCondLst>
                                  <p:iterate type="lt">
                                    <p:tmPct val="50000"/>
                                  </p:iterate>
                                  <p:childTnLst>
                                    <p:set>
                                      <p:cBhvr>
                                        <p:cTn id="19" dur="1" fill="hold">
                                          <p:stCondLst>
                                            <p:cond delay="0"/>
                                          </p:stCondLst>
                                        </p:cTn>
                                        <p:tgtEl>
                                          <p:spTgt spid="15365"/>
                                        </p:tgtEl>
                                        <p:attrNameLst>
                                          <p:attrName>style.visibility</p:attrName>
                                        </p:attrNameLst>
                                      </p:cBhvr>
                                      <p:to>
                                        <p:strVal val="visible"/>
                                      </p:to>
                                    </p:set>
                                    <p:anim calcmode="discrete" valueType="clr">
                                      <p:cBhvr override="childStyle">
                                        <p:cTn id="20" dur="80"/>
                                        <p:tgtEl>
                                          <p:spTgt spid="15365"/>
                                        </p:tgtEl>
                                        <p:attrNameLst>
                                          <p:attrName>style.color</p:attrName>
                                        </p:attrNameLst>
                                      </p:cBhvr>
                                      <p:tavLst>
                                        <p:tav tm="0">
                                          <p:val>
                                            <p:clrVal>
                                              <a:schemeClr val="accent2"/>
                                            </p:clrVal>
                                          </p:val>
                                        </p:tav>
                                        <p:tav tm="50000">
                                          <p:val>
                                            <p:clrVal>
                                              <a:schemeClr val="hlink"/>
                                            </p:clrVal>
                                          </p:val>
                                        </p:tav>
                                      </p:tavLst>
                                    </p:anim>
                                    <p:anim calcmode="discrete" valueType="clr">
                                      <p:cBhvr>
                                        <p:cTn id="21" dur="80"/>
                                        <p:tgtEl>
                                          <p:spTgt spid="15365"/>
                                        </p:tgtEl>
                                        <p:attrNameLst>
                                          <p:attrName>fillcolor</p:attrName>
                                        </p:attrNameLst>
                                      </p:cBhvr>
                                      <p:tavLst>
                                        <p:tav tm="0">
                                          <p:val>
                                            <p:clrVal>
                                              <a:schemeClr val="accent2"/>
                                            </p:clrVal>
                                          </p:val>
                                        </p:tav>
                                        <p:tav tm="50000">
                                          <p:val>
                                            <p:clrVal>
                                              <a:schemeClr val="hlink"/>
                                            </p:clrVal>
                                          </p:val>
                                        </p:tav>
                                      </p:tavLst>
                                    </p:anim>
                                    <p:set>
                                      <p:cBhvr>
                                        <p:cTn id="22" dur="80"/>
                                        <p:tgtEl>
                                          <p:spTgt spid="1536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DSC_008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6387" name="Picture 5" descr="DSC_0083"/>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6388" name="Picture 6" descr="DSC_0085"/>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6389" name="4 CuadroTexto"/>
          <p:cNvSpPr txBox="1">
            <a:spLocks noChangeArrowheads="1"/>
          </p:cNvSpPr>
          <p:nvPr/>
        </p:nvSpPr>
        <p:spPr bwMode="auto">
          <a:xfrm>
            <a:off x="2771775" y="0"/>
            <a:ext cx="6372225" cy="830263"/>
          </a:xfrm>
          <a:prstGeom prst="rect">
            <a:avLst/>
          </a:prstGeom>
          <a:noFill/>
          <a:ln w="9525">
            <a:noFill/>
            <a:miter lim="800000"/>
            <a:headEnd/>
            <a:tailEnd/>
          </a:ln>
        </p:spPr>
        <p:txBody>
          <a:bodyPr>
            <a:spAutoFit/>
          </a:bodyPr>
          <a:lstStyle/>
          <a:p>
            <a:pPr algn="ctr"/>
            <a:r>
              <a:rPr lang="es-ES" sz="2400" dirty="0"/>
              <a:t>Si me muero, que me muera con la cabeza muy alta.</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5000"/>
                                        <p:tgtEl>
                                          <p:spTgt spid="16388"/>
                                        </p:tgtEl>
                                        <p:attrNameLst>
                                          <p:attrName>ppt_w</p:attrName>
                                        </p:attrNameLst>
                                      </p:cBhvr>
                                      <p:tavLst>
                                        <p:tav tm="0">
                                          <p:val>
                                            <p:strVal val="ppt_w"/>
                                          </p:val>
                                        </p:tav>
                                        <p:tav tm="100000">
                                          <p:val>
                                            <p:fltVal val="0"/>
                                          </p:val>
                                        </p:tav>
                                      </p:tavLst>
                                    </p:anim>
                                    <p:anim calcmode="lin" valueType="num">
                                      <p:cBhvr>
                                        <p:cTn id="7" dur="5000"/>
                                        <p:tgtEl>
                                          <p:spTgt spid="16388"/>
                                        </p:tgtEl>
                                        <p:attrNameLst>
                                          <p:attrName>ppt_h</p:attrName>
                                        </p:attrNameLst>
                                      </p:cBhvr>
                                      <p:tavLst>
                                        <p:tav tm="0">
                                          <p:val>
                                            <p:strVal val="ppt_h"/>
                                          </p:val>
                                        </p:tav>
                                        <p:tav tm="100000">
                                          <p:val>
                                            <p:fltVal val="0"/>
                                          </p:val>
                                        </p:tav>
                                      </p:tavLst>
                                    </p:anim>
                                    <p:animEffect transition="out" filter="fade">
                                      <p:cBhvr>
                                        <p:cTn id="8" dur="5000"/>
                                        <p:tgtEl>
                                          <p:spTgt spid="16388"/>
                                        </p:tgtEl>
                                      </p:cBhvr>
                                    </p:animEffect>
                                    <p:set>
                                      <p:cBhvr>
                                        <p:cTn id="9" dur="1" fill="hold">
                                          <p:stCondLst>
                                            <p:cond delay="4999"/>
                                          </p:stCondLst>
                                        </p:cTn>
                                        <p:tgtEl>
                                          <p:spTgt spid="16388"/>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0" presetClass="entr" presetSubtype="0" fill="hold" nodeType="clickEffect">
                                  <p:stCondLst>
                                    <p:cond delay="0"/>
                                  </p:stCondLst>
                                  <p:childTnLst>
                                    <p:set>
                                      <p:cBhvr>
                                        <p:cTn id="13" dur="1" fill="hold">
                                          <p:stCondLst>
                                            <p:cond delay="0"/>
                                          </p:stCondLst>
                                        </p:cTn>
                                        <p:tgtEl>
                                          <p:spTgt spid="16387"/>
                                        </p:tgtEl>
                                        <p:attrNameLst>
                                          <p:attrName>style.visibility</p:attrName>
                                        </p:attrNameLst>
                                      </p:cBhvr>
                                      <p:to>
                                        <p:strVal val="visible"/>
                                      </p:to>
                                    </p:set>
                                    <p:animEffect transition="in" filter="wedge">
                                      <p:cBhvr>
                                        <p:cTn id="14" dur="3000"/>
                                        <p:tgtEl>
                                          <p:spTgt spid="16387"/>
                                        </p:tgtEl>
                                      </p:cBhvr>
                                    </p:animEffect>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iterate type="lt">
                                    <p:tmPct val="20000"/>
                                  </p:iterate>
                                  <p:childTnLst>
                                    <p:set>
                                      <p:cBhvr>
                                        <p:cTn id="18" dur="1" fill="hold">
                                          <p:stCondLst>
                                            <p:cond delay="0"/>
                                          </p:stCondLst>
                                        </p:cTn>
                                        <p:tgtEl>
                                          <p:spTgt spid="16389"/>
                                        </p:tgtEl>
                                        <p:attrNameLst>
                                          <p:attrName>style.visibility</p:attrName>
                                        </p:attrNameLst>
                                      </p:cBhvr>
                                      <p:to>
                                        <p:strVal val="visible"/>
                                      </p:to>
                                    </p:set>
                                    <p:anim calcmode="lin" valueType="num">
                                      <p:cBhvr>
                                        <p:cTn id="19" dur="1000" fill="hold"/>
                                        <p:tgtEl>
                                          <p:spTgt spid="16389"/>
                                        </p:tgtEl>
                                        <p:attrNameLst>
                                          <p:attrName>ppt_w</p:attrName>
                                        </p:attrNameLst>
                                      </p:cBhvr>
                                      <p:tavLst>
                                        <p:tav tm="0">
                                          <p:val>
                                            <p:fltVal val="0"/>
                                          </p:val>
                                        </p:tav>
                                        <p:tav tm="100000">
                                          <p:val>
                                            <p:strVal val="#ppt_w"/>
                                          </p:val>
                                        </p:tav>
                                      </p:tavLst>
                                    </p:anim>
                                    <p:anim calcmode="lin" valueType="num">
                                      <p:cBhvr>
                                        <p:cTn id="20" dur="1000" fill="hold"/>
                                        <p:tgtEl>
                                          <p:spTgt spid="1638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DSC_0087"/>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8437" name="Picture 5" descr="DSC_008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8438" name="Picture 6" descr="DSC_0089"/>
          <p:cNvPicPr>
            <a:picLocks noChangeAspect="1" noChangeArrowheads="1"/>
          </p:cNvPicPr>
          <p:nvPr/>
        </p:nvPicPr>
        <p:blipFill>
          <a:blip r:embed="rId4" cstate="print"/>
          <a:srcRect/>
          <a:stretch>
            <a:fillRect/>
          </a:stretch>
        </p:blipFill>
        <p:spPr bwMode="auto">
          <a:xfrm>
            <a:off x="0" y="1"/>
            <a:ext cx="9144000" cy="6858000"/>
          </a:xfrm>
          <a:prstGeom prst="rect">
            <a:avLst/>
          </a:prstGeom>
          <a:noFill/>
          <a:ln w="9525">
            <a:noFill/>
            <a:miter lim="800000"/>
            <a:headEnd/>
            <a:tailEnd/>
          </a:ln>
        </p:spPr>
      </p:pic>
      <p:sp>
        <p:nvSpPr>
          <p:cNvPr id="17413" name="4 CuadroTexto"/>
          <p:cNvSpPr txBox="1">
            <a:spLocks noChangeArrowheads="1"/>
          </p:cNvSpPr>
          <p:nvPr/>
        </p:nvSpPr>
        <p:spPr bwMode="auto">
          <a:xfrm>
            <a:off x="1835150" y="188913"/>
            <a:ext cx="7200900" cy="461962"/>
          </a:xfrm>
          <a:prstGeom prst="rect">
            <a:avLst/>
          </a:prstGeom>
          <a:noFill/>
          <a:ln w="9525">
            <a:noFill/>
            <a:miter lim="800000"/>
            <a:headEnd/>
            <a:tailEnd/>
          </a:ln>
        </p:spPr>
        <p:txBody>
          <a:bodyPr>
            <a:spAutoFit/>
          </a:bodyPr>
          <a:lstStyle/>
          <a:p>
            <a:pPr algn="ctr"/>
            <a:r>
              <a:rPr lang="es-ES" sz="2400" dirty="0"/>
              <a:t>Muerto y veinte veces muerto, la boca en la grama,</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xit" presetSubtype="0" decel="100000" fill="hold" nodeType="clickEffect">
                                  <p:stCondLst>
                                    <p:cond delay="0"/>
                                  </p:stCondLst>
                                  <p:childTnLst>
                                    <p:anim calcmode="lin" valueType="num">
                                      <p:cBhvr>
                                        <p:cTn id="6" dur="5000"/>
                                        <p:tgtEl>
                                          <p:spTgt spid="18438"/>
                                        </p:tgtEl>
                                        <p:attrNameLst>
                                          <p:attrName>ppt_w</p:attrName>
                                        </p:attrNameLst>
                                      </p:cBhvr>
                                      <p:tavLst>
                                        <p:tav tm="0">
                                          <p:val>
                                            <p:strVal val="ppt_w"/>
                                          </p:val>
                                        </p:tav>
                                        <p:tav tm="100000">
                                          <p:val>
                                            <p:strVal val="ppt_w*0.05"/>
                                          </p:val>
                                        </p:tav>
                                      </p:tavLst>
                                    </p:anim>
                                    <p:anim calcmode="lin" valueType="num">
                                      <p:cBhvr>
                                        <p:cTn id="7" dur="5000"/>
                                        <p:tgtEl>
                                          <p:spTgt spid="18438"/>
                                        </p:tgtEl>
                                        <p:attrNameLst>
                                          <p:attrName>ppt_h</p:attrName>
                                        </p:attrNameLst>
                                      </p:cBhvr>
                                      <p:tavLst>
                                        <p:tav tm="0">
                                          <p:val>
                                            <p:strVal val="ppt_h"/>
                                          </p:val>
                                        </p:tav>
                                        <p:tav tm="100000">
                                          <p:val>
                                            <p:strVal val="ppt_h"/>
                                          </p:val>
                                        </p:tav>
                                      </p:tavLst>
                                    </p:anim>
                                    <p:anim calcmode="lin" valueType="num">
                                      <p:cBhvr>
                                        <p:cTn id="8" dur="5000"/>
                                        <p:tgtEl>
                                          <p:spTgt spid="18438"/>
                                        </p:tgtEl>
                                        <p:attrNameLst>
                                          <p:attrName>ppt_x</p:attrName>
                                        </p:attrNameLst>
                                      </p:cBhvr>
                                      <p:tavLst>
                                        <p:tav tm="0">
                                          <p:val>
                                            <p:strVal val="ppt_x"/>
                                          </p:val>
                                        </p:tav>
                                        <p:tav tm="100000">
                                          <p:val>
                                            <p:strVal val="ppt_x-.2"/>
                                          </p:val>
                                        </p:tav>
                                      </p:tavLst>
                                    </p:anim>
                                    <p:anim calcmode="lin" valueType="num">
                                      <p:cBhvr>
                                        <p:cTn id="9" dur="5000"/>
                                        <p:tgtEl>
                                          <p:spTgt spid="18438"/>
                                        </p:tgtEl>
                                        <p:attrNameLst>
                                          <p:attrName>ppt_y</p:attrName>
                                        </p:attrNameLst>
                                      </p:cBhvr>
                                      <p:tavLst>
                                        <p:tav tm="0">
                                          <p:val>
                                            <p:strVal val="ppt_y"/>
                                          </p:val>
                                        </p:tav>
                                        <p:tav tm="100000">
                                          <p:val>
                                            <p:strVal val="ppt_y"/>
                                          </p:val>
                                        </p:tav>
                                      </p:tavLst>
                                    </p:anim>
                                    <p:animEffect transition="out" filter="fade">
                                      <p:cBhvr>
                                        <p:cTn id="10" dur="5000"/>
                                        <p:tgtEl>
                                          <p:spTgt spid="18438"/>
                                        </p:tgtEl>
                                      </p:cBhvr>
                                    </p:animEffect>
                                    <p:set>
                                      <p:cBhvr>
                                        <p:cTn id="11" dur="1" fill="hold">
                                          <p:stCondLst>
                                            <p:cond delay="4999"/>
                                          </p:stCondLst>
                                        </p:cTn>
                                        <p:tgtEl>
                                          <p:spTgt spid="18438"/>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nodeType="clickEffect">
                                  <p:stCondLst>
                                    <p:cond delay="0"/>
                                  </p:stCondLst>
                                  <p:childTnLst>
                                    <p:set>
                                      <p:cBhvr>
                                        <p:cTn id="15" dur="1" fill="hold">
                                          <p:stCondLst>
                                            <p:cond delay="0"/>
                                          </p:stCondLst>
                                        </p:cTn>
                                        <p:tgtEl>
                                          <p:spTgt spid="18437"/>
                                        </p:tgtEl>
                                        <p:attrNameLst>
                                          <p:attrName>style.visibility</p:attrName>
                                        </p:attrNameLst>
                                      </p:cBhvr>
                                      <p:to>
                                        <p:strVal val="visible"/>
                                      </p:to>
                                    </p:set>
                                    <p:animEffect transition="in" filter="checkerboard(across)">
                                      <p:cBhvr>
                                        <p:cTn id="16" dur="5000"/>
                                        <p:tgtEl>
                                          <p:spTgt spid="18437"/>
                                        </p:tgtEl>
                                      </p:cBhvr>
                                    </p:animEffect>
                                  </p:childTnLst>
                                </p:cTn>
                              </p:par>
                              <p:par>
                                <p:cTn id="17" presetID="23" presetClass="entr" presetSubtype="16" fill="hold" nodeType="withEffect">
                                  <p:stCondLst>
                                    <p:cond delay="0"/>
                                  </p:stCondLst>
                                  <p:childTnLst>
                                    <p:set>
                                      <p:cBhvr>
                                        <p:cTn id="18" dur="1" fill="hold">
                                          <p:stCondLst>
                                            <p:cond delay="0"/>
                                          </p:stCondLst>
                                        </p:cTn>
                                        <p:tgtEl>
                                          <p:spTgt spid="18437"/>
                                        </p:tgtEl>
                                        <p:attrNameLst>
                                          <p:attrName>style.visibility</p:attrName>
                                        </p:attrNameLst>
                                      </p:cBhvr>
                                      <p:to>
                                        <p:strVal val="visible"/>
                                      </p:to>
                                    </p:set>
                                    <p:anim calcmode="lin" valueType="num">
                                      <p:cBhvr>
                                        <p:cTn id="19" dur="5000" fill="hold"/>
                                        <p:tgtEl>
                                          <p:spTgt spid="18437"/>
                                        </p:tgtEl>
                                        <p:attrNameLst>
                                          <p:attrName>ppt_w</p:attrName>
                                        </p:attrNameLst>
                                      </p:cBhvr>
                                      <p:tavLst>
                                        <p:tav tm="0">
                                          <p:val>
                                            <p:fltVal val="0"/>
                                          </p:val>
                                        </p:tav>
                                        <p:tav tm="100000">
                                          <p:val>
                                            <p:strVal val="#ppt_w"/>
                                          </p:val>
                                        </p:tav>
                                      </p:tavLst>
                                    </p:anim>
                                    <p:anim calcmode="lin" valueType="num">
                                      <p:cBhvr>
                                        <p:cTn id="20" dur="5000" fill="hold"/>
                                        <p:tgtEl>
                                          <p:spTgt spid="18437"/>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grpId="0" nodeType="clickEffect">
                                  <p:stCondLst>
                                    <p:cond delay="0"/>
                                  </p:stCondLst>
                                  <p:childTnLst>
                                    <p:set>
                                      <p:cBhvr>
                                        <p:cTn id="24" dur="1" fill="hold">
                                          <p:stCondLst>
                                            <p:cond delay="0"/>
                                          </p:stCondLst>
                                        </p:cTn>
                                        <p:tgtEl>
                                          <p:spTgt spid="17413"/>
                                        </p:tgtEl>
                                        <p:attrNameLst>
                                          <p:attrName>style.visibility</p:attrName>
                                        </p:attrNameLst>
                                      </p:cBhvr>
                                      <p:to>
                                        <p:strVal val="visible"/>
                                      </p:to>
                                    </p:set>
                                    <p:animEffect transition="in" filter="slide(fromRight)">
                                      <p:cBhvr>
                                        <p:cTn id="25" dur="3000"/>
                                        <p:tgtEl>
                                          <p:spTgt spid="17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DSC_0090"/>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9461" name="Picture 5" descr="DSC_0091"/>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19462" name="Picture 6" descr="DSC_0093"/>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18437" name="4 CuadroTexto"/>
          <p:cNvSpPr txBox="1">
            <a:spLocks noChangeArrowheads="1"/>
          </p:cNvSpPr>
          <p:nvPr/>
        </p:nvSpPr>
        <p:spPr bwMode="auto">
          <a:xfrm>
            <a:off x="0" y="476250"/>
            <a:ext cx="9144000" cy="461963"/>
          </a:xfrm>
          <a:prstGeom prst="rect">
            <a:avLst/>
          </a:prstGeom>
          <a:noFill/>
          <a:ln w="9525">
            <a:noFill/>
            <a:miter lim="800000"/>
            <a:headEnd/>
            <a:tailEnd/>
          </a:ln>
        </p:spPr>
        <p:txBody>
          <a:bodyPr>
            <a:spAutoFit/>
          </a:bodyPr>
          <a:lstStyle/>
          <a:p>
            <a:pPr algn="ctr"/>
            <a:r>
              <a:rPr lang="es-ES" sz="2400"/>
              <a:t> tendré apretados los dientes y decidida la barba.</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461"/>
                                        </p:tgtEl>
                                        <p:attrNameLst>
                                          <p:attrName>style.visibility</p:attrName>
                                        </p:attrNameLst>
                                      </p:cBhvr>
                                      <p:to>
                                        <p:strVal val="visible"/>
                                      </p:to>
                                    </p:set>
                                    <p:animEffect transition="in" filter="fade">
                                      <p:cBhvr>
                                        <p:cTn id="7" dur="3000"/>
                                        <p:tgtEl>
                                          <p:spTgt spid="19461"/>
                                        </p:tgtEl>
                                      </p:cBhvr>
                                    </p:animEffect>
                                    <p:anim calcmode="lin" valueType="num">
                                      <p:cBhvr>
                                        <p:cTn id="8" dur="3000" fill="hold"/>
                                        <p:tgtEl>
                                          <p:spTgt spid="19461"/>
                                        </p:tgtEl>
                                        <p:attrNameLst>
                                          <p:attrName>ppt_x</p:attrName>
                                        </p:attrNameLst>
                                      </p:cBhvr>
                                      <p:tavLst>
                                        <p:tav tm="0">
                                          <p:val>
                                            <p:strVal val="#ppt_x"/>
                                          </p:val>
                                        </p:tav>
                                        <p:tav tm="100000">
                                          <p:val>
                                            <p:strVal val="#ppt_x"/>
                                          </p:val>
                                        </p:tav>
                                      </p:tavLst>
                                    </p:anim>
                                    <p:anim calcmode="lin" valueType="num">
                                      <p:cBhvr>
                                        <p:cTn id="9" dur="3000" fill="hold"/>
                                        <p:tgtEl>
                                          <p:spTgt spid="1946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37" fill="hold" nodeType="clickEffect">
                                  <p:stCondLst>
                                    <p:cond delay="0"/>
                                  </p:stCondLst>
                                  <p:childTnLst>
                                    <p:set>
                                      <p:cBhvr>
                                        <p:cTn id="13" dur="1" fill="hold">
                                          <p:stCondLst>
                                            <p:cond delay="0"/>
                                          </p:stCondLst>
                                        </p:cTn>
                                        <p:tgtEl>
                                          <p:spTgt spid="19462"/>
                                        </p:tgtEl>
                                        <p:attrNameLst>
                                          <p:attrName>style.visibility</p:attrName>
                                        </p:attrNameLst>
                                      </p:cBhvr>
                                      <p:to>
                                        <p:strVal val="visible"/>
                                      </p:to>
                                    </p:set>
                                    <p:animEffect transition="in" filter="barn(outVertical)">
                                      <p:cBhvr>
                                        <p:cTn id="14" dur="5000"/>
                                        <p:tgtEl>
                                          <p:spTgt spid="19462"/>
                                        </p:tgtEl>
                                      </p:cBhvr>
                                    </p:animEffec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18437"/>
                                        </p:tgtEl>
                                        <p:attrNameLst>
                                          <p:attrName>style.visibility</p:attrName>
                                        </p:attrNameLst>
                                      </p:cBhvr>
                                      <p:to>
                                        <p:strVal val="visible"/>
                                      </p:to>
                                    </p:set>
                                    <p:anim calcmode="discrete" valueType="clr">
                                      <p:cBhvr override="childStyle">
                                        <p:cTn id="19" dur="80"/>
                                        <p:tgtEl>
                                          <p:spTgt spid="18437"/>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18437"/>
                                        </p:tgtEl>
                                        <p:attrNameLst>
                                          <p:attrName>fillcolor</p:attrName>
                                        </p:attrNameLst>
                                      </p:cBhvr>
                                      <p:tavLst>
                                        <p:tav tm="0">
                                          <p:val>
                                            <p:clrVal>
                                              <a:schemeClr val="accent2"/>
                                            </p:clrVal>
                                          </p:val>
                                        </p:tav>
                                        <p:tav tm="50000">
                                          <p:val>
                                            <p:clrVal>
                                              <a:schemeClr val="hlink"/>
                                            </p:clrVal>
                                          </p:val>
                                        </p:tav>
                                      </p:tavLst>
                                    </p:anim>
                                    <p:set>
                                      <p:cBhvr>
                                        <p:cTn id="21" dur="80"/>
                                        <p:tgtEl>
                                          <p:spTgt spid="1843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DSC_0094"/>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0485" name="Picture 5" descr="DSC_0095"/>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20486" name="Picture 6" descr="DSC_0096"/>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5" name="4 CuadroTexto"/>
          <p:cNvSpPr txBox="1">
            <a:spLocks noChangeArrowheads="1"/>
          </p:cNvSpPr>
          <p:nvPr/>
        </p:nvSpPr>
        <p:spPr bwMode="auto">
          <a:xfrm>
            <a:off x="0" y="0"/>
            <a:ext cx="9144000" cy="830263"/>
          </a:xfrm>
          <a:prstGeom prst="rect">
            <a:avLst/>
          </a:prstGeom>
          <a:noFill/>
          <a:ln w="9525">
            <a:noFill/>
            <a:miter lim="800000"/>
            <a:headEnd/>
            <a:tailEnd/>
          </a:ln>
        </p:spPr>
        <p:txBody>
          <a:bodyPr>
            <a:spAutoFit/>
          </a:bodyPr>
          <a:lstStyle/>
          <a:p>
            <a:pPr algn="ctr"/>
            <a:r>
              <a:rPr lang="es-ES" sz="2400"/>
              <a:t>Cantando espero la muerte, que hay ruiseñores que cantan encima de los fusiles y en medio de las batallas. </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xit" presetSubtype="0" fill="hold" nodeType="clickEffect">
                                  <p:stCondLst>
                                    <p:cond delay="0"/>
                                  </p:stCondLst>
                                  <p:childTnLst>
                                    <p:anim calcmode="lin" valueType="num">
                                      <p:cBhvr>
                                        <p:cTn id="6" dur="1000"/>
                                        <p:tgtEl>
                                          <p:spTgt spid="20486"/>
                                        </p:tgtEl>
                                        <p:attrNameLst>
                                          <p:attrName>ppt_x</p:attrName>
                                        </p:attrNameLst>
                                      </p:cBhvr>
                                      <p:tavLst>
                                        <p:tav tm="0">
                                          <p:val>
                                            <p:strVal val="ppt_x"/>
                                          </p:val>
                                        </p:tav>
                                        <p:tav tm="100000">
                                          <p:val>
                                            <p:strVal val="ppt_x-.2"/>
                                          </p:val>
                                        </p:tav>
                                      </p:tavLst>
                                    </p:anim>
                                    <p:anim calcmode="lin" valueType="num">
                                      <p:cBhvr>
                                        <p:cTn id="7" dur="1000"/>
                                        <p:tgtEl>
                                          <p:spTgt spid="20486"/>
                                        </p:tgtEl>
                                        <p:attrNameLst>
                                          <p:attrName>ppt_y</p:attrName>
                                        </p:attrNameLst>
                                      </p:cBhvr>
                                      <p:tavLst>
                                        <p:tav tm="0">
                                          <p:val>
                                            <p:strVal val="ppt_y"/>
                                          </p:val>
                                        </p:tav>
                                        <p:tav tm="100000">
                                          <p:val>
                                            <p:strVal val="ppt_y"/>
                                          </p:val>
                                        </p:tav>
                                      </p:tavLst>
                                    </p:anim>
                                    <p:animEffect transition="out" filter="fade">
                                      <p:cBhvr>
                                        <p:cTn id="8" dur="1000"/>
                                        <p:tgtEl>
                                          <p:spTgt spid="20486"/>
                                        </p:tgtEl>
                                      </p:cBhvr>
                                    </p:animEffect>
                                    <p:set>
                                      <p:cBhvr>
                                        <p:cTn id="9" dur="1" fill="hold">
                                          <p:stCondLst>
                                            <p:cond delay="999"/>
                                          </p:stCondLst>
                                        </p:cTn>
                                        <p:tgtEl>
                                          <p:spTgt spid="2048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0" presetClass="entr" presetSubtype="0" fill="hold" nodeType="clickEffect">
                                  <p:stCondLst>
                                    <p:cond delay="0"/>
                                  </p:stCondLst>
                                  <p:childTnLst>
                                    <p:set>
                                      <p:cBhvr>
                                        <p:cTn id="13" dur="1" fill="hold">
                                          <p:stCondLst>
                                            <p:cond delay="0"/>
                                          </p:stCondLst>
                                        </p:cTn>
                                        <p:tgtEl>
                                          <p:spTgt spid="20485"/>
                                        </p:tgtEl>
                                        <p:attrNameLst>
                                          <p:attrName>style.visibility</p:attrName>
                                        </p:attrNameLst>
                                      </p:cBhvr>
                                      <p:to>
                                        <p:strVal val="visible"/>
                                      </p:to>
                                    </p:set>
                                    <p:animEffect transition="in" filter="wedge">
                                      <p:cBhvr>
                                        <p:cTn id="14" dur="5000"/>
                                        <p:tgtEl>
                                          <p:spTgt spid="20485"/>
                                        </p:tgtEl>
                                      </p:cBhvr>
                                    </p:animEffect>
                                  </p:childTnLst>
                                </p:cTn>
                              </p:par>
                              <p:par>
                                <p:cTn id="15" presetID="23" presetClass="entr" presetSubtype="16" fill="hold" nodeType="withEffect">
                                  <p:stCondLst>
                                    <p:cond delay="0"/>
                                  </p:stCondLst>
                                  <p:childTnLst>
                                    <p:set>
                                      <p:cBhvr>
                                        <p:cTn id="16" dur="1" fill="hold">
                                          <p:stCondLst>
                                            <p:cond delay="0"/>
                                          </p:stCondLst>
                                        </p:cTn>
                                        <p:tgtEl>
                                          <p:spTgt spid="20485"/>
                                        </p:tgtEl>
                                        <p:attrNameLst>
                                          <p:attrName>style.visibility</p:attrName>
                                        </p:attrNameLst>
                                      </p:cBhvr>
                                      <p:to>
                                        <p:strVal val="visible"/>
                                      </p:to>
                                    </p:set>
                                    <p:anim calcmode="lin" valueType="num">
                                      <p:cBhvr>
                                        <p:cTn id="17" dur="500" fill="hold"/>
                                        <p:tgtEl>
                                          <p:spTgt spid="20485"/>
                                        </p:tgtEl>
                                        <p:attrNameLst>
                                          <p:attrName>ppt_w</p:attrName>
                                        </p:attrNameLst>
                                      </p:cBhvr>
                                      <p:tavLst>
                                        <p:tav tm="0">
                                          <p:val>
                                            <p:fltVal val="0"/>
                                          </p:val>
                                        </p:tav>
                                        <p:tav tm="100000">
                                          <p:val>
                                            <p:strVal val="#ppt_w"/>
                                          </p:val>
                                        </p:tav>
                                      </p:tavLst>
                                    </p:anim>
                                    <p:anim calcmode="lin" valueType="num">
                                      <p:cBhvr>
                                        <p:cTn id="18" dur="500" fill="hold"/>
                                        <p:tgtEl>
                                          <p:spTgt spid="20485"/>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3000"/>
                                        <p:tgtEl>
                                          <p:spTgt spid="5"/>
                                        </p:tgtEl>
                                      </p:cBhvr>
                                    </p:animEffect>
                                    <p:anim calcmode="lin" valueType="num">
                                      <p:cBhvr>
                                        <p:cTn id="24" dur="3000" fill="hold"/>
                                        <p:tgtEl>
                                          <p:spTgt spid="5"/>
                                        </p:tgtEl>
                                        <p:attrNameLst>
                                          <p:attrName>ppt_x</p:attrName>
                                        </p:attrNameLst>
                                      </p:cBhvr>
                                      <p:tavLst>
                                        <p:tav tm="0">
                                          <p:val>
                                            <p:strVal val="#ppt_x"/>
                                          </p:val>
                                        </p:tav>
                                        <p:tav tm="100000">
                                          <p:val>
                                            <p:strVal val="#ppt_x"/>
                                          </p:val>
                                        </p:tav>
                                      </p:tavLst>
                                    </p:anim>
                                    <p:anim calcmode="lin" valueType="num">
                                      <p:cBhvr>
                                        <p:cTn id="25"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DSC_0099"/>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1509" name="Picture 5" descr="DSC_0098"/>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20484" name="Text Box 6"/>
          <p:cNvSpPr txBox="1">
            <a:spLocks noChangeArrowheads="1"/>
          </p:cNvSpPr>
          <p:nvPr/>
        </p:nvSpPr>
        <p:spPr bwMode="auto">
          <a:xfrm>
            <a:off x="231775" y="207963"/>
            <a:ext cx="8912225" cy="457200"/>
          </a:xfrm>
          <a:prstGeom prst="rect">
            <a:avLst/>
          </a:prstGeom>
          <a:noFill/>
          <a:ln w="9525">
            <a:noFill/>
            <a:miter lim="800000"/>
            <a:headEnd/>
            <a:tailEnd/>
          </a:ln>
        </p:spPr>
        <p:txBody>
          <a:bodyPr>
            <a:spAutoFit/>
          </a:bodyPr>
          <a:lstStyle/>
          <a:p>
            <a:pPr algn="ctr"/>
            <a:r>
              <a:rPr lang="es-ES" sz="2400" dirty="0"/>
              <a:t>Texto: Miguel Hernández Música</a:t>
            </a:r>
            <a:r>
              <a:rPr lang="es-ES" sz="2400" dirty="0" smtClean="0"/>
              <a:t>: tu </a:t>
            </a:r>
            <a:r>
              <a:rPr lang="es-ES" sz="2400" dirty="0" err="1" smtClean="0"/>
              <a:t>t’en</a:t>
            </a:r>
            <a:r>
              <a:rPr lang="es-ES" sz="2400" dirty="0" smtClean="0"/>
              <a:t> vas </a:t>
            </a:r>
            <a:r>
              <a:rPr lang="es-ES" sz="2400" dirty="0" err="1" smtClean="0">
                <a:latin typeface="Blackadder ITC" pitchFamily="82" charset="0"/>
              </a:rPr>
              <a:t>Salva&amp;Tere</a:t>
            </a:r>
            <a:r>
              <a:rPr lang="es-ES" sz="2400" dirty="0" smtClean="0"/>
              <a:t>  </a:t>
            </a:r>
            <a:endParaRPr lang="es-ES" sz="2400" dirty="0"/>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272" fill="hold" nodeType="clickEffect">
                                  <p:stCondLst>
                                    <p:cond delay="0"/>
                                  </p:stCondLst>
                                  <p:childTnLst>
                                    <p:anim calcmode="lin" valueType="num">
                                      <p:cBhvr>
                                        <p:cTn id="6" dur="5000"/>
                                        <p:tgtEl>
                                          <p:spTgt spid="21509"/>
                                        </p:tgtEl>
                                        <p:attrNameLst>
                                          <p:attrName>ppt_w</p:attrName>
                                        </p:attrNameLst>
                                      </p:cBhvr>
                                      <p:tavLst>
                                        <p:tav tm="0">
                                          <p:val>
                                            <p:strVal val="ppt_w"/>
                                          </p:val>
                                        </p:tav>
                                        <p:tav tm="100000">
                                          <p:val>
                                            <p:strVal val="4/3*ppt_w"/>
                                          </p:val>
                                        </p:tav>
                                      </p:tavLst>
                                    </p:anim>
                                    <p:anim calcmode="lin" valueType="num">
                                      <p:cBhvr>
                                        <p:cTn id="7" dur="5000"/>
                                        <p:tgtEl>
                                          <p:spTgt spid="21509"/>
                                        </p:tgtEl>
                                        <p:attrNameLst>
                                          <p:attrName>ppt_h</p:attrName>
                                        </p:attrNameLst>
                                      </p:cBhvr>
                                      <p:tavLst>
                                        <p:tav tm="0">
                                          <p:val>
                                            <p:strVal val="ppt_h"/>
                                          </p:val>
                                        </p:tav>
                                        <p:tav tm="100000">
                                          <p:val>
                                            <p:strVal val="4/3*ppt_h"/>
                                          </p:val>
                                        </p:tav>
                                      </p:tavLst>
                                    </p:anim>
                                    <p:set>
                                      <p:cBhvr>
                                        <p:cTn id="8" dur="1" fill="hold">
                                          <p:stCondLst>
                                            <p:cond delay="4999"/>
                                          </p:stCondLst>
                                        </p:cTn>
                                        <p:tgtEl>
                                          <p:spTgt spid="21509"/>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3000" fill="hold"/>
                                        <p:tgtEl>
                                          <p:spTgt spid="20482"/>
                                        </p:tgtEl>
                                      </p:cBhvr>
                                      <p:by x="150000" y="150000"/>
                                    </p:animScale>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20484"/>
                                        </p:tgtEl>
                                        <p:attrNameLst>
                                          <p:attrName>style.visibility</p:attrName>
                                        </p:attrNameLst>
                                      </p:cBhvr>
                                      <p:to>
                                        <p:strVal val="visible"/>
                                      </p:to>
                                    </p:set>
                                    <p:anim calcmode="discrete" valueType="clr">
                                      <p:cBhvr override="childStyle">
                                        <p:cTn id="17" dur="80"/>
                                        <p:tgtEl>
                                          <p:spTgt spid="20484"/>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20484"/>
                                        </p:tgtEl>
                                        <p:attrNameLst>
                                          <p:attrName>fillcolor</p:attrName>
                                        </p:attrNameLst>
                                      </p:cBhvr>
                                      <p:tavLst>
                                        <p:tav tm="0">
                                          <p:val>
                                            <p:clrVal>
                                              <a:schemeClr val="accent2"/>
                                            </p:clrVal>
                                          </p:val>
                                        </p:tav>
                                        <p:tav tm="50000">
                                          <p:val>
                                            <p:clrVal>
                                              <a:schemeClr val="hlink"/>
                                            </p:clrVal>
                                          </p:val>
                                        </p:tav>
                                      </p:tavLst>
                                    </p:anim>
                                    <p:set>
                                      <p:cBhvr>
                                        <p:cTn id="19" dur="80"/>
                                        <p:tgtEl>
                                          <p:spTgt spid="2048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2E49D5"/>
                          </a:solidFill>
                          <a:effectLst/>
                          <a:latin typeface="Arial" charset="0"/>
                          <a:hlinkClick r:id="rId6"/>
                        </a:rPr>
                        <a:t>Dedicatorias</a:t>
                      </a:r>
                      <a:endParaRPr kumimoji="0" lang="es-ES_tradnl" altLang="es-ES"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7"/>
                        </a:rPr>
                        <a:t>Fechas Especiales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8"/>
                        </a:rPr>
                        <a:t>Graciosos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9"/>
                        </a:rPr>
                        <a:t>Historia y Arte</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0"/>
                        </a:rPr>
                        <a:t>Lugares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1"/>
                        </a:rPr>
                        <a:t>Musicales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2"/>
                        </a:rPr>
                        <a:t>Naturaleza y Ciencias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3"/>
                        </a:rPr>
                        <a:t>Política</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4"/>
                        </a:rPr>
                        <a:t>Reflexión</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5"/>
                        </a:rPr>
                        <a:t>Religiosos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6"/>
                        </a:rPr>
                        <a:t>Románticos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7"/>
                        </a:rPr>
                        <a:t>Salud</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2E49D5"/>
                          </a:solidFill>
                          <a:effectLst/>
                          <a:latin typeface="Arial" charset="0"/>
                          <a:hlinkClick r:id="rId18"/>
                        </a:rPr>
                        <a:t>Dedicatorias</a:t>
                      </a:r>
                      <a:endParaRPr kumimoji="0" lang="es-ES_tradnl" altLang="es-ES"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9"/>
                        </a:rPr>
                        <a:t>Fechas Especiales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0"/>
                        </a:rPr>
                        <a:t>Graciosos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1"/>
                        </a:rPr>
                        <a:t>Historia y Arte</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2"/>
                        </a:rPr>
                        <a:t>Lugares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3"/>
                        </a:rPr>
                        <a:t>Musicales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4"/>
                        </a:rPr>
                        <a:t>Naturaleza y Ciencias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5"/>
                        </a:rPr>
                        <a:t>Política</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6"/>
                        </a:rPr>
                        <a:t>Reflexión</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7"/>
                        </a:rPr>
                        <a:t>Religiosos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8"/>
                        </a:rPr>
                        <a:t>Románticos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9"/>
                        </a:rPr>
                        <a:t>Salud</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orre del Far">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Torre del Far</Template>
  <TotalTime>2</TotalTime>
  <Words>298</Words>
  <Application>Microsoft Office PowerPoint</Application>
  <PresentationFormat>Presentación en pantalla (4:3)</PresentationFormat>
  <Paragraphs>51</Paragraphs>
  <Slides>20</Slides>
  <Notes>0</Notes>
  <HiddenSlides>0</HiddenSlides>
  <MMClips>0</MMClips>
  <ScaleCrop>false</ScaleCrop>
  <HeadingPairs>
    <vt:vector size="4" baseType="variant">
      <vt:variant>
        <vt:lpstr>Tema</vt:lpstr>
      </vt:variant>
      <vt:variant>
        <vt:i4>2</vt:i4>
      </vt:variant>
      <vt:variant>
        <vt:lpstr>Títulos de diapositiva</vt:lpstr>
      </vt:variant>
      <vt:variant>
        <vt:i4>20</vt:i4>
      </vt:variant>
    </vt:vector>
  </HeadingPairs>
  <TitlesOfParts>
    <vt:vector size="22" baseType="lpstr">
      <vt:lpstr>Torre del Far</vt:lpstr>
      <vt:lpstr>Diseño predeterminado</vt:lpstr>
      <vt:lpstr>Presentación de PowerPoint</vt:lpstr>
      <vt:lpstr>Ascensión a la Torre del Far, que juntó con el Castillo de Talteüll formaban par te de una antigua pertenencia de los Condes de Besalú. Destacamos el fuerte viento que nos acompañó durante toda la excursión, cosa habitual por estos lugares. En el pueblo de Taulteüll se encuentra la cueva de Aragó, donde se encontraron las restas prehistoricas del hombre de Tauteüll, de 450.000 años  de antigüedad.</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jesús  Mota</dc:creator>
  <cp:lastModifiedBy>jesús  Mota</cp:lastModifiedBy>
  <cp:revision>2</cp:revision>
  <dcterms:created xsi:type="dcterms:W3CDTF">2013-11-26T15:36:29Z</dcterms:created>
  <dcterms:modified xsi:type="dcterms:W3CDTF">2013-11-26T15:39:12Z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