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322" r:id="rId3"/>
    <p:sldId id="263" r:id="rId4"/>
    <p:sldId id="267" r:id="rId5"/>
    <p:sldId id="258" r:id="rId6"/>
    <p:sldId id="259" r:id="rId7"/>
    <p:sldId id="300" r:id="rId8"/>
    <p:sldId id="260" r:id="rId9"/>
    <p:sldId id="266" r:id="rId10"/>
    <p:sldId id="270" r:id="rId11"/>
    <p:sldId id="272" r:id="rId12"/>
    <p:sldId id="273" r:id="rId13"/>
    <p:sldId id="275" r:id="rId14"/>
    <p:sldId id="276" r:id="rId15"/>
    <p:sldId id="257" r:id="rId16"/>
    <p:sldId id="277" r:id="rId17"/>
    <p:sldId id="279" r:id="rId18"/>
    <p:sldId id="281" r:id="rId19"/>
    <p:sldId id="282" r:id="rId20"/>
    <p:sldId id="274" r:id="rId21"/>
    <p:sldId id="283" r:id="rId22"/>
    <p:sldId id="284" r:id="rId23"/>
    <p:sldId id="311" r:id="rId24"/>
    <p:sldId id="286" r:id="rId25"/>
    <p:sldId id="287" r:id="rId26"/>
    <p:sldId id="309" r:id="rId27"/>
    <p:sldId id="288" r:id="rId28"/>
    <p:sldId id="289" r:id="rId29"/>
    <p:sldId id="315" r:id="rId30"/>
    <p:sldId id="316" r:id="rId31"/>
    <p:sldId id="312" r:id="rId32"/>
    <p:sldId id="296" r:id="rId33"/>
    <p:sldId id="299" r:id="rId34"/>
    <p:sldId id="256" r:id="rId35"/>
    <p:sldId id="303" r:id="rId36"/>
    <p:sldId id="306" r:id="rId37"/>
    <p:sldId id="307" r:id="rId38"/>
    <p:sldId id="318" r:id="rId39"/>
    <p:sldId id="319" r:id="rId40"/>
    <p:sldId id="320" r:id="rId41"/>
    <p:sldId id="321" r:id="rId42"/>
    <p:sldId id="298" r:id="rId43"/>
    <p:sldId id="323" r:id="rId44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IXQliuAnAJrrILM3KtL/A==" hashData="6vwSz4ZO5zs3xVcJqtS6s7IIc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311F"/>
    <a:srgbClr val="85452B"/>
    <a:srgbClr val="EAC582"/>
    <a:srgbClr val="CBE2AC"/>
    <a:srgbClr val="7FA254"/>
    <a:srgbClr val="DAB4B4"/>
    <a:srgbClr val="D7B7C5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388845-CA4C-4DE0-B9FB-3AC7348C706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59269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0A899-16C2-4CB9-8A05-80E3F4E4BE4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796395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3B7FE-BFDE-4E29-91A2-BF355441D7D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906609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F3B19-023A-4110-A45E-5CC116FD5B7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431358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377E85-2C87-4A68-A930-9D3E53B8C1D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914260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ED9C29-3794-41B0-9288-0742E0D9461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644533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ADEEC-B723-4E70-825B-F2EF8DE995D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346808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3AC8CD-464C-48B1-BF1B-11662A56530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02076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64CD3-DF57-4DD0-8E26-8061ECC507C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23491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64121-F909-40A1-B33B-ABB3CE5097D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019061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55A96-B1A9-4253-B0C3-8E16C2C9EA4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948972"/>
      </p:ext>
    </p:extLst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554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BB095342-34AA-4553-8C6B-11184E195DAB}" type="slidenum">
              <a:rPr lang="en-US"/>
              <a:pPr/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Arial" charset="0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Arial" charset="0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rial" charset="0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tografia-przyrodnicza.art.pl/galeria.php?autor=1551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340768"/>
            <a:ext cx="8229600" cy="364902"/>
          </a:xfrm>
        </p:spPr>
        <p:txBody>
          <a:bodyPr/>
          <a:lstStyle/>
          <a:p>
            <a:r>
              <a:rPr lang="es-ES" dirty="0" smtClean="0">
                <a:solidFill>
                  <a:schemeClr val="tx1"/>
                </a:solidFill>
              </a:rPr>
              <a:t/>
            </a:r>
            <a:br>
              <a:rPr lang="es-ES" dirty="0" smtClean="0">
                <a:solidFill>
                  <a:schemeClr val="tx1"/>
                </a:solidFill>
              </a:rPr>
            </a:br>
            <a:r>
              <a:rPr lang="es-ES" sz="6600" dirty="0" smtClean="0">
                <a:solidFill>
                  <a:schemeClr val="tx1"/>
                </a:solidFill>
              </a:rPr>
              <a:t>Todo esto para su placer ...</a:t>
            </a:r>
            <a:endParaRPr lang="fr-FR" sz="6600" dirty="0">
              <a:solidFill>
                <a:schemeClr val="tx1"/>
              </a:solidFill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1680" y="2924944"/>
            <a:ext cx="5472113" cy="12969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fr-FR" sz="800" dirty="0"/>
          </a:p>
          <a:p>
            <a:pPr>
              <a:lnSpc>
                <a:spcPct val="80000"/>
              </a:lnSpc>
            </a:pPr>
            <a:endParaRPr lang="fr-FR" sz="800" dirty="0"/>
          </a:p>
          <a:p>
            <a:pPr>
              <a:lnSpc>
                <a:spcPct val="80000"/>
              </a:lnSpc>
              <a:buFontTx/>
              <a:buNone/>
            </a:pPr>
            <a:endParaRPr lang="fr-FR" sz="2800" dirty="0"/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2800" dirty="0" smtClean="0"/>
              <a:t>Y para ustedes mis amigos que aman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2800" dirty="0"/>
              <a:t>l</a:t>
            </a:r>
            <a:r>
              <a:rPr lang="es-ES" sz="2800" dirty="0" smtClean="0"/>
              <a:t>a naturaleza y los animales</a:t>
            </a:r>
            <a:endParaRPr lang="fr-FR" sz="2800" dirty="0"/>
          </a:p>
          <a:p>
            <a:pPr algn="l">
              <a:lnSpc>
                <a:spcPct val="80000"/>
              </a:lnSpc>
            </a:pPr>
            <a:endParaRPr lang="fr-FR" sz="800" dirty="0"/>
          </a:p>
        </p:txBody>
      </p:sp>
    </p:spTree>
  </p:cSld>
  <p:clrMapOvr>
    <a:masterClrMapping/>
  </p:clrMapOvr>
  <p:transition advTm="5000">
    <p:sndAc>
      <p:stSnd>
        <p:snd r:embed="rId2" name="aisling Samhna_3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01bb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11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8135937" cy="542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979613" y="6308725"/>
            <a:ext cx="5040312" cy="366713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587A2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Mariusz Pawelec</a:t>
            </a:r>
            <a:r>
              <a:rPr lang="ar-SA" b="1"/>
              <a:t> </a:t>
            </a:r>
            <a:endParaRPr lang="fr-FR" b="1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11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580063" y="6237288"/>
            <a:ext cx="3168650" cy="366712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C0C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Krzysztof Sztaba '</a:t>
            </a:r>
            <a:r>
              <a:rPr lang="ar-SA" b="1">
                <a:solidFill>
                  <a:srgbClr val="C0C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11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572000" y="6237288"/>
            <a:ext cx="3816350" cy="396875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C0C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Patrycja 'Patrus</a:t>
            </a:r>
            <a:r>
              <a:rPr lang="ar-SA">
                <a:solidFill>
                  <a:srgbClr val="C0C0C0"/>
                </a:solidFill>
              </a:rPr>
              <a:t>'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11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227763" y="6308725"/>
            <a:ext cx="2519362" cy="366713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587A2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Jurek Grzesiak</a:t>
            </a:r>
            <a:r>
              <a:rPr lang="ar-SA">
                <a:solidFill>
                  <a:srgbClr val="587A20"/>
                </a:solidFill>
              </a:rPr>
              <a:t> </a:t>
            </a:r>
            <a:endParaRPr lang="fr-FR">
              <a:solidFill>
                <a:srgbClr val="587A20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10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4716463" y="6299200"/>
            <a:ext cx="4032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587A2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Łukasz Talaga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11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64163" y="6308725"/>
            <a:ext cx="3024187" cy="366713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DAAC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Jerzy Dolata '</a:t>
            </a:r>
            <a:r>
              <a:rPr lang="ar-SA" b="1">
                <a:solidFill>
                  <a:srgbClr val="DAAC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11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795963" y="6308725"/>
            <a:ext cx="2952750" cy="366713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DAAC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Jerzy Dolata '</a:t>
            </a:r>
            <a:endParaRPr lang="en-U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11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156325" y="6237288"/>
            <a:ext cx="2519363" cy="457200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C0C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Antoni Kasprzak '</a:t>
            </a:r>
            <a:r>
              <a:rPr lang="ar-SA" sz="2400" b="1">
                <a:solidFill>
                  <a:srgbClr val="C0C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r>
              <a:rPr lang="ar-SA" sz="2000"/>
              <a:t> </a:t>
            </a:r>
            <a:endParaRPr lang="fr-FR" sz="200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11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940425" y="6308725"/>
            <a:ext cx="2879725" cy="366713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Norbert Kaszycki '</a:t>
            </a:r>
            <a:r>
              <a:rPr lang="ar-SA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r>
              <a:rPr lang="ar-SA" b="1">
                <a:solidFill>
                  <a:srgbClr val="DAAC8A"/>
                </a:solidFill>
              </a:rPr>
              <a:t> </a:t>
            </a:r>
            <a:endParaRPr lang="fr-FR" b="1">
              <a:solidFill>
                <a:srgbClr val="DAAC8A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11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95288" y="6237288"/>
            <a:ext cx="7200900" cy="366712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5F31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Łukasz Goryl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11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5435600" y="6370638"/>
            <a:ext cx="3313113" cy="366712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C0C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Miłosz Kowalewski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11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5580063" y="6381750"/>
            <a:ext cx="3168650" cy="366713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587A2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Ewa Koniecpolska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04d"/>
          <p:cNvPicPr>
            <a:picLocks noChangeAspect="1" noChangeArrowheads="1"/>
          </p:cNvPicPr>
          <p:nvPr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7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04813"/>
            <a:ext cx="3810000" cy="5715000"/>
          </a:xfrm>
          <a:prstGeom prst="rect">
            <a:avLst/>
          </a:prstGeom>
          <a:noFill/>
          <a:ln w="9525">
            <a:solidFill>
              <a:srgbClr val="587A2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124075" y="6237288"/>
            <a:ext cx="4895850" cy="366712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endParaRPr lang="en-US" b="1">
              <a:solidFill>
                <a:srgbClr val="587A2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11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795963" y="6381750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Miłosz Kowalewski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1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5795963" y="6092825"/>
            <a:ext cx="30972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Antoni Kasprzak '</a:t>
            </a:r>
            <a:r>
              <a:rPr lang="ar-SA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83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5003800" y="6308725"/>
            <a:ext cx="3529013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Witek Maślanka</a:t>
            </a:r>
          </a:p>
          <a:p>
            <a:pPr>
              <a:spcBef>
                <a:spcPct val="50000"/>
              </a:spcBef>
            </a:pP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83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5364163" y="6381750"/>
            <a:ext cx="3455987" cy="366713"/>
          </a:xfrm>
          <a:prstGeom prst="rect">
            <a:avLst/>
          </a:prstGeom>
          <a:solidFill>
            <a:srgbClr val="777777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Michał Zając '</a:t>
            </a:r>
            <a:r>
              <a:rPr lang="ar-SA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83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5219700" y="188913"/>
            <a:ext cx="3744913" cy="396875"/>
          </a:xfrm>
          <a:prstGeom prst="rect">
            <a:avLst/>
          </a:prstGeom>
          <a:solidFill>
            <a:srgbClr val="777777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Michał Zając</a:t>
            </a:r>
            <a:r>
              <a:rPr lang="ar-SA" sz="2000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endParaRPr lang="fr-FR" sz="2000" b="1">
              <a:solidFill>
                <a:srgbClr val="DABF8A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83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5435600" y="6237288"/>
            <a:ext cx="3097213" cy="396875"/>
          </a:xfrm>
          <a:prstGeom prst="rect">
            <a:avLst/>
          </a:prstGeom>
          <a:solidFill>
            <a:srgbClr val="777777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Witek Maślanka</a:t>
            </a:r>
            <a:r>
              <a:rPr lang="ar-SA" sz="2000"/>
              <a:t> </a:t>
            </a:r>
            <a:endParaRPr lang="fr-FR" sz="200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83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5580063" y="5876925"/>
            <a:ext cx="3024187" cy="366713"/>
          </a:xfrm>
          <a:prstGeom prst="rect">
            <a:avLst/>
          </a:prstGeom>
          <a:solidFill>
            <a:srgbClr val="777777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Dariusz Adamkiewicz '</a:t>
            </a:r>
            <a:r>
              <a:rPr lang="ar-SA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 </a:t>
            </a:r>
            <a:endParaRPr lang="fr-FR" b="1">
              <a:solidFill>
                <a:srgbClr val="DABF8A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10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924300" y="6442075"/>
            <a:ext cx="4319588" cy="77946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Grzegorz Leśniewski</a:t>
            </a:r>
            <a:r>
              <a:rPr lang="ar-SA"/>
              <a:t> </a:t>
            </a:r>
            <a:endParaRPr lang="en-US"/>
          </a:p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83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5003800" y="6308725"/>
            <a:ext cx="3455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587A2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Michał Piekarski</a:t>
            </a:r>
            <a:r>
              <a:rPr lang="ar-SA">
                <a:solidFill>
                  <a:srgbClr val="587A20"/>
                </a:solidFill>
              </a:rPr>
              <a:t> </a:t>
            </a:r>
            <a:endParaRPr lang="fr-FR">
              <a:solidFill>
                <a:srgbClr val="587A20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82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067175" y="6237288"/>
            <a:ext cx="4608513" cy="366712"/>
          </a:xfrm>
          <a:prstGeom prst="rect">
            <a:avLst/>
          </a:prstGeom>
          <a:solidFill>
            <a:srgbClr val="777777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85452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Krzysztof Machnacki </a:t>
            </a:r>
            <a:r>
              <a:rPr lang="ar-SA" b="1">
                <a:solidFill>
                  <a:srgbClr val="85452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 </a:t>
            </a:r>
            <a:endParaRPr lang="fr-FR" b="1">
              <a:solidFill>
                <a:srgbClr val="85452B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9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5292725" y="6226175"/>
            <a:ext cx="3095625" cy="779463"/>
          </a:xfrm>
          <a:prstGeom prst="rect">
            <a:avLst/>
          </a:prstGeom>
          <a:solidFill>
            <a:srgbClr val="777777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85452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Mirosław</a:t>
            </a: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b="1">
                <a:solidFill>
                  <a:srgbClr val="85452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Kijewski</a:t>
            </a:r>
            <a:endParaRPr lang="en-US" b="1">
              <a:solidFill>
                <a:srgbClr val="85452B"/>
              </a:solidFill>
              <a:effectLst>
                <a:outerShdw blurRad="38100" dist="38100" dir="2700000" algn="tl">
                  <a:srgbClr val="000000"/>
                </a:outerShdw>
              </a:effectLst>
              <a:hlinkClick r:id="rId3"/>
            </a:endParaRPr>
          </a:p>
          <a:p>
            <a:pPr>
              <a:spcBef>
                <a:spcPct val="50000"/>
              </a:spcBef>
            </a:pPr>
            <a:endParaRPr lang="en-US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9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6300788" y="6165850"/>
            <a:ext cx="2592387" cy="779463"/>
          </a:xfrm>
          <a:prstGeom prst="rect">
            <a:avLst/>
          </a:prstGeom>
          <a:solidFill>
            <a:srgbClr val="777777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Henryk Janowski</a:t>
            </a:r>
            <a:r>
              <a:rPr lang="ar-SA"/>
              <a:t> </a:t>
            </a:r>
            <a:endParaRPr lang="en-US"/>
          </a:p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8CD93"/>
            </a:gs>
            <a:gs pos="100000">
              <a:srgbClr val="E4DAB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4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4743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6443663" y="6165850"/>
            <a:ext cx="24495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Henryk Janowski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4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4211638" y="6237288"/>
            <a:ext cx="4321175" cy="366712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DABF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Beata Woźniakowska</a:t>
            </a:r>
            <a:r>
              <a:rPr lang="ar-SA">
                <a:solidFill>
                  <a:srgbClr val="DABF8A"/>
                </a:solidFill>
              </a:rPr>
              <a:t> </a:t>
            </a:r>
            <a:endParaRPr lang="fr-FR">
              <a:solidFill>
                <a:srgbClr val="DABF8A"/>
              </a:solidFill>
            </a:endParaRPr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 descr="4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4643438" y="5805488"/>
            <a:ext cx="4105275" cy="779462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Karol Woźniakowski</a:t>
            </a:r>
            <a:r>
              <a:rPr lang="en-US" b="1">
                <a:solidFill>
                  <a:srgbClr val="B8CD93"/>
                </a:solidFill>
              </a:rPr>
              <a:t> '</a:t>
            </a:r>
            <a:r>
              <a:rPr lang="ar-SA" b="1">
                <a:solidFill>
                  <a:srgbClr val="B8CD93"/>
                </a:solidFill>
              </a:rPr>
              <a:t>'</a:t>
            </a:r>
            <a:r>
              <a:rPr lang="ar-SA"/>
              <a:t> </a:t>
            </a:r>
            <a:endParaRPr lang="en-US"/>
          </a:p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10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2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5148263" y="6381750"/>
            <a:ext cx="3600450" cy="77946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Grzegorz Leśniewski</a:t>
            </a:r>
            <a:r>
              <a:rPr lang="ar-SA"/>
              <a:t> </a:t>
            </a:r>
            <a:endParaRPr lang="en-US"/>
          </a:p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83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5219700" y="6165850"/>
            <a:ext cx="3313113" cy="36671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Ewa Koniecpolska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8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323850" y="6165850"/>
            <a:ext cx="8064500" cy="36671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>
                <a:solidFill>
                  <a:srgbClr val="5F31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Marcin Sacha '</a:t>
            </a:r>
            <a:r>
              <a:rPr lang="ar-SA" b="1">
                <a:solidFill>
                  <a:srgbClr val="5F31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r>
              <a:rPr lang="ar-SA">
                <a:solidFill>
                  <a:srgbClr val="5F311F"/>
                </a:solidFill>
              </a:rPr>
              <a:t> </a:t>
            </a:r>
            <a:endParaRPr lang="fr-FR">
              <a:solidFill>
                <a:srgbClr val="5F311F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3" name="Picture 5" descr="11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292725" y="6308725"/>
            <a:ext cx="3851275" cy="396875"/>
          </a:xfrm>
          <a:prstGeom prst="rect">
            <a:avLst/>
          </a:prstGeom>
          <a:solidFill>
            <a:srgbClr val="C0C0C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Michał Piekarski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1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4572000" y="6381750"/>
            <a:ext cx="4248150" cy="36671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5F31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Paweł Bieniewski '</a:t>
            </a:r>
            <a:r>
              <a:rPr lang="ar-SA" b="1">
                <a:solidFill>
                  <a:srgbClr val="5F31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 </a:t>
            </a:r>
            <a:endParaRPr lang="fr-FR" b="1">
              <a:solidFill>
                <a:srgbClr val="5F311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 descr="1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6227763" y="6092825"/>
            <a:ext cx="2447925" cy="36671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85452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Mariusz Pawelec</a:t>
            </a:r>
            <a:r>
              <a:rPr lang="ar-SA"/>
              <a:t> </a:t>
            </a:r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83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50825" y="6299200"/>
            <a:ext cx="2665413" cy="36671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DAAC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Mariusz Pomaski</a:t>
            </a:r>
            <a:r>
              <a:rPr lang="ar-SA" b="1">
                <a:solidFill>
                  <a:srgbClr val="DAAC8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fr-FR" b="1">
              <a:solidFill>
                <a:srgbClr val="DAAC8A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83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1042988" y="6381750"/>
            <a:ext cx="5184775" cy="36671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85452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Janusz Wojcieszak</a:t>
            </a:r>
            <a:r>
              <a:rPr lang="ar-SA" b="1">
                <a:solidFill>
                  <a:srgbClr val="85452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fr-FR" b="1">
              <a:solidFill>
                <a:srgbClr val="85452B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82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395288" y="6237288"/>
            <a:ext cx="3744912" cy="366712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Tomek Kęska</a:t>
            </a:r>
            <a:r>
              <a:rPr lang="ar-SA">
                <a:solidFill>
                  <a:srgbClr val="B8CD93"/>
                </a:solidFill>
              </a:rPr>
              <a:t> </a:t>
            </a:r>
            <a:endParaRPr lang="fr-FR">
              <a:solidFill>
                <a:srgbClr val="B8CD93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82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3" name="Picture 5" descr="82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63" y="0"/>
            <a:ext cx="93265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395288" y="6308725"/>
            <a:ext cx="7993062" cy="366713"/>
          </a:xfrm>
          <a:prstGeom prst="rect">
            <a:avLst/>
          </a:prstGeom>
          <a:solidFill>
            <a:srgbClr val="B8CD93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Bogdan</a:t>
            </a:r>
            <a:r>
              <a:rPr lang="en-US" b="1" dirty="0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b="1" dirty="0" err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Procner</a:t>
            </a:r>
            <a:r>
              <a:rPr lang="ar-SA" dirty="0"/>
              <a:t> </a:t>
            </a:r>
            <a:endParaRPr lang="fr-FR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8CD93"/>
            </a:gs>
            <a:gs pos="100000">
              <a:srgbClr val="C1B4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9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5795963" y="6165850"/>
            <a:ext cx="30241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Marcin Warzecha '</a:t>
            </a:r>
            <a:r>
              <a:rPr lang="ar-SA" b="1">
                <a:solidFill>
                  <a:srgbClr val="B8CD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</a:t>
            </a:r>
            <a:r>
              <a:rPr lang="ar-SA"/>
              <a:t> </a:t>
            </a:r>
            <a:endParaRPr lang="fr-FR"/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6017990" y="2508160"/>
            <a:ext cx="282647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fr-FR" sz="3600" dirty="0" smtClean="0"/>
          </a:p>
          <a:p>
            <a:r>
              <a:rPr lang="fr-FR" sz="3600" dirty="0" smtClean="0"/>
              <a:t>Hasta pronto</a:t>
            </a:r>
            <a:endParaRPr lang="fr-FR" sz="36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xit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build="allAtOnce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exceptionnelles - A.A .. 26 03 2010">
  <a:themeElements>
    <a:clrScheme name="עיצוב ברירת מחדל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עיצוב ברירת מחדל">
      <a:majorFont>
        <a:latin typeface="Arial"/>
        <a:ea typeface=""/>
        <a:cs typeface="Times New Roman (Hebrew)"/>
      </a:majorFont>
      <a:minorFont>
        <a:latin typeface="Arial"/>
        <a:ea typeface=""/>
        <a:cs typeface="Times New Roman (Hebrew)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exceptionnelles - A.A .. 26 03 2010</Template>
  <TotalTime>8</TotalTime>
  <Words>133</Words>
  <Application>Microsoft Office PowerPoint</Application>
  <PresentationFormat>Presentación en pantalla (4:3)</PresentationFormat>
  <Paragraphs>49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Arial</vt:lpstr>
      <vt:lpstr>Times New Roman (Hebrew)</vt:lpstr>
      <vt:lpstr>Photos exceptionnelles - A.A .. 26 03 2010</vt:lpstr>
      <vt:lpstr>Diseño predeterminado</vt:lpstr>
      <vt:lpstr> Todo esto para su placer ...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Voici pour votre plaisir…</dc:title>
  <dc:creator>Jose Luis</dc:creator>
  <dc:description>page musical JCG</dc:description>
  <cp:lastModifiedBy>Jose Luis</cp:lastModifiedBy>
  <cp:revision>6</cp:revision>
  <dcterms:created xsi:type="dcterms:W3CDTF">2020-11-20T18:51:26Z</dcterms:created>
  <dcterms:modified xsi:type="dcterms:W3CDTF">2020-11-20T18:59:38Z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0008003a2a000000000001023720</vt:lpwstr>
  </property>
</Properties>
</file>