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318" r:id="rId6"/>
    <p:sldId id="261" r:id="rId7"/>
    <p:sldId id="263" r:id="rId8"/>
    <p:sldId id="270" r:id="rId9"/>
    <p:sldId id="265" r:id="rId10"/>
    <p:sldId id="268" r:id="rId11"/>
    <p:sldId id="269" r:id="rId12"/>
    <p:sldId id="272" r:id="rId13"/>
    <p:sldId id="267" r:id="rId14"/>
    <p:sldId id="273" r:id="rId15"/>
    <p:sldId id="274" r:id="rId16"/>
    <p:sldId id="279" r:id="rId17"/>
    <p:sldId id="281" r:id="rId18"/>
    <p:sldId id="284" r:id="rId19"/>
    <p:sldId id="296" r:id="rId20"/>
    <p:sldId id="302" r:id="rId21"/>
    <p:sldId id="294" r:id="rId22"/>
    <p:sldId id="277" r:id="rId23"/>
    <p:sldId id="276" r:id="rId24"/>
    <p:sldId id="278" r:id="rId25"/>
    <p:sldId id="280" r:id="rId26"/>
    <p:sldId id="282" r:id="rId27"/>
    <p:sldId id="285" r:id="rId28"/>
    <p:sldId id="286" r:id="rId29"/>
    <p:sldId id="288" r:id="rId30"/>
    <p:sldId id="289" r:id="rId31"/>
    <p:sldId id="290" r:id="rId32"/>
    <p:sldId id="292" r:id="rId33"/>
    <p:sldId id="293" r:id="rId34"/>
    <p:sldId id="295" r:id="rId35"/>
    <p:sldId id="299" r:id="rId36"/>
    <p:sldId id="300" r:id="rId37"/>
    <p:sldId id="301" r:id="rId38"/>
    <p:sldId id="303" r:id="rId39"/>
    <p:sldId id="305" r:id="rId40"/>
    <p:sldId id="306" r:id="rId41"/>
    <p:sldId id="308" r:id="rId42"/>
    <p:sldId id="311" r:id="rId43"/>
    <p:sldId id="309" r:id="rId44"/>
    <p:sldId id="304" r:id="rId45"/>
    <p:sldId id="319" r:id="rId46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5E5E"/>
    <a:srgbClr val="003300"/>
    <a:srgbClr val="920000"/>
    <a:srgbClr val="000099"/>
    <a:srgbClr val="B08600"/>
    <a:srgbClr val="CC0099"/>
    <a:srgbClr val="0000FF"/>
    <a:srgbClr val="B88C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66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6" d="100"/>
        <a:sy n="3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98FA4-CA1D-4B94-88AD-3F5FB9574DCE}" type="datetimeFigureOut">
              <a:rPr lang="es-AR" smtClean="0"/>
              <a:t>25/11/2017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B36C6-D348-4C9D-86DD-143783510A1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3704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98FA4-CA1D-4B94-88AD-3F5FB9574DCE}" type="datetimeFigureOut">
              <a:rPr lang="es-AR" smtClean="0"/>
              <a:t>25/11/2017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B36C6-D348-4C9D-86DD-143783510A1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1957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98FA4-CA1D-4B94-88AD-3F5FB9574DCE}" type="datetimeFigureOut">
              <a:rPr lang="es-AR" smtClean="0"/>
              <a:t>25/11/2017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B36C6-D348-4C9D-86DD-143783510A1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9164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98FA4-CA1D-4B94-88AD-3F5FB9574DCE}" type="datetimeFigureOut">
              <a:rPr lang="es-AR" smtClean="0"/>
              <a:t>25/11/2017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B36C6-D348-4C9D-86DD-143783510A1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3184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98FA4-CA1D-4B94-88AD-3F5FB9574DCE}" type="datetimeFigureOut">
              <a:rPr lang="es-AR" smtClean="0"/>
              <a:t>25/11/2017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B36C6-D348-4C9D-86DD-143783510A1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964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98FA4-CA1D-4B94-88AD-3F5FB9574DCE}" type="datetimeFigureOut">
              <a:rPr lang="es-AR" smtClean="0"/>
              <a:t>25/11/2017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B36C6-D348-4C9D-86DD-143783510A1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4938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98FA4-CA1D-4B94-88AD-3F5FB9574DCE}" type="datetimeFigureOut">
              <a:rPr lang="es-AR" smtClean="0"/>
              <a:t>25/11/2017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B36C6-D348-4C9D-86DD-143783510A1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150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98FA4-CA1D-4B94-88AD-3F5FB9574DCE}" type="datetimeFigureOut">
              <a:rPr lang="es-AR" smtClean="0"/>
              <a:t>25/11/2017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B36C6-D348-4C9D-86DD-143783510A1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5144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98FA4-CA1D-4B94-88AD-3F5FB9574DCE}" type="datetimeFigureOut">
              <a:rPr lang="es-AR" smtClean="0"/>
              <a:t>25/11/2017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B36C6-D348-4C9D-86DD-143783510A1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156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98FA4-CA1D-4B94-88AD-3F5FB9574DCE}" type="datetimeFigureOut">
              <a:rPr lang="es-AR" smtClean="0"/>
              <a:t>25/11/2017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B36C6-D348-4C9D-86DD-143783510A1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233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98FA4-CA1D-4B94-88AD-3F5FB9574DCE}" type="datetimeFigureOut">
              <a:rPr lang="es-AR" smtClean="0"/>
              <a:t>25/11/2017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B36C6-D348-4C9D-86DD-143783510A1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9388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765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98FA4-CA1D-4B94-88AD-3F5FB9574DCE}" type="datetimeFigureOut">
              <a:rPr lang="es-AR" smtClean="0"/>
              <a:t>25/11/2017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B36C6-D348-4C9D-86DD-143783510A1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38018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30702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AR" sz="6600" b="1" dirty="0" smtClean="0">
                <a:ln w="17780" cmpd="sng">
                  <a:solidFill>
                    <a:srgbClr val="00B05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♥ ARGENTINA ♥</a:t>
            </a:r>
            <a:br>
              <a:rPr lang="es-AR" sz="6600" b="1" dirty="0" smtClean="0">
                <a:ln w="17780" cmpd="sng">
                  <a:solidFill>
                    <a:srgbClr val="00B05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es-AR" sz="6600" b="1" dirty="0" smtClean="0">
                <a:ln w="17780" cmpd="sng">
                  <a:solidFill>
                    <a:srgbClr val="00B05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TIGRES DE BENGALA </a:t>
            </a:r>
            <a:br>
              <a:rPr lang="es-AR" sz="6600" b="1" dirty="0" smtClean="0">
                <a:ln w="17780" cmpd="sng">
                  <a:solidFill>
                    <a:srgbClr val="00B05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es-AR" sz="6600" b="1" dirty="0" smtClean="0">
                <a:ln w="17780" cmpd="sng">
                  <a:solidFill>
                    <a:srgbClr val="00B05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</a:t>
            </a:r>
            <a:endParaRPr lang="es-AR" sz="6600" b="1" dirty="0">
              <a:ln w="17780" cmpd="sng">
                <a:solidFill>
                  <a:srgbClr val="00B050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31640" y="4293096"/>
            <a:ext cx="6400800" cy="1752600"/>
          </a:xfrm>
        </p:spPr>
        <p:txBody>
          <a:bodyPr/>
          <a:lstStyle/>
          <a:p>
            <a:r>
              <a:rPr lang="es-AR" dirty="0" smtClean="0"/>
              <a:t>IMÁGENES DE TODO EL PLANETA</a:t>
            </a:r>
          </a:p>
          <a:p>
            <a:endParaRPr lang="es-AR" dirty="0"/>
          </a:p>
          <a:p>
            <a:r>
              <a:rPr lang="es-AR" i="1" dirty="0" smtClean="0">
                <a:solidFill>
                  <a:srgbClr val="00B050"/>
                </a:solidFill>
              </a:rPr>
              <a:t>automático</a:t>
            </a:r>
            <a:endParaRPr lang="es-AR" i="1" dirty="0">
              <a:solidFill>
                <a:srgbClr val="00B05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131840" y="6217607"/>
            <a:ext cx="3096344" cy="369332"/>
          </a:xfrm>
          <a:prstGeom prst="rect">
            <a:avLst/>
          </a:prstGeom>
          <a:solidFill>
            <a:srgbClr val="0033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AR" i="1" dirty="0" smtClean="0">
                <a:solidFill>
                  <a:srgbClr val="92D050"/>
                </a:solidFill>
              </a:rPr>
              <a:t>Presentación sin fines de lucro</a:t>
            </a:r>
            <a:endParaRPr lang="es-AR" i="1" dirty="0">
              <a:solidFill>
                <a:srgbClr val="92D050"/>
              </a:solidFill>
            </a:endParaRPr>
          </a:p>
        </p:txBody>
      </p:sp>
      <p:pic>
        <p:nvPicPr>
          <p:cNvPr id="5" name="Picture 6" descr="Icono de Argentin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2656"/>
            <a:ext cx="771525" cy="695325"/>
          </a:xfrm>
          <a:prstGeom prst="rect">
            <a:avLst/>
          </a:prstGeom>
          <a:noFill/>
          <a:extLst/>
        </p:spPr>
      </p:pic>
      <p:pic>
        <p:nvPicPr>
          <p:cNvPr id="6" name="Picture 6" descr="Icono de Argentin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68" y="332655"/>
            <a:ext cx="771525" cy="695325"/>
          </a:xfrm>
          <a:prstGeom prst="rect">
            <a:avLst/>
          </a:prstGeom>
          <a:noFill/>
          <a:extLst/>
        </p:spPr>
      </p:pic>
      <p:sp>
        <p:nvSpPr>
          <p:cNvPr id="7" name="6 Elipse"/>
          <p:cNvSpPr/>
          <p:nvPr/>
        </p:nvSpPr>
        <p:spPr>
          <a:xfrm>
            <a:off x="3097985" y="188640"/>
            <a:ext cx="3384376" cy="1083973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029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16632"/>
            <a:ext cx="856895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>
                <a:solidFill>
                  <a:schemeClr val="bg2">
                    <a:lumMod val="50000"/>
                  </a:schemeClr>
                </a:solidFill>
              </a:rPr>
              <a:t>El </a:t>
            </a:r>
            <a:r>
              <a:rPr lang="es-ES" sz="2800" b="1" i="1" dirty="0" smtClean="0">
                <a:solidFill>
                  <a:schemeClr val="bg2">
                    <a:lumMod val="50000"/>
                  </a:schemeClr>
                </a:solidFill>
              </a:rPr>
              <a:t>tigre de Bengala</a:t>
            </a:r>
            <a:r>
              <a:rPr lang="es-ES" sz="2800" i="1" dirty="0" smtClean="0">
                <a:solidFill>
                  <a:schemeClr val="bg2">
                    <a:lumMod val="50000"/>
                  </a:schemeClr>
                </a:solidFill>
              </a:rPr>
              <a:t> , también conocido como </a:t>
            </a:r>
            <a:r>
              <a:rPr lang="es-ES" sz="2800" b="1" i="1" dirty="0" smtClean="0">
                <a:solidFill>
                  <a:schemeClr val="bg2">
                    <a:lumMod val="50000"/>
                  </a:schemeClr>
                </a:solidFill>
              </a:rPr>
              <a:t>tigre de Bengala real</a:t>
            </a:r>
            <a:r>
              <a:rPr lang="es-ES" sz="2800" i="1" dirty="0" smtClean="0">
                <a:solidFill>
                  <a:schemeClr val="bg2">
                    <a:lumMod val="50000"/>
                  </a:schemeClr>
                </a:solidFill>
              </a:rPr>
              <a:t> o </a:t>
            </a:r>
            <a:r>
              <a:rPr lang="es-ES" sz="2800" b="1" i="1" dirty="0" smtClean="0">
                <a:solidFill>
                  <a:schemeClr val="bg2">
                    <a:lumMod val="50000"/>
                  </a:schemeClr>
                </a:solidFill>
              </a:rPr>
              <a:t>tigre indio</a:t>
            </a:r>
            <a:r>
              <a:rPr lang="es-ES" sz="2800" i="1" dirty="0" smtClean="0">
                <a:solidFill>
                  <a:schemeClr val="bg2">
                    <a:lumMod val="50000"/>
                  </a:schemeClr>
                </a:solidFill>
              </a:rPr>
              <a:t> es una subespecie de tigre que habita en la India, Nepal, Bangladesh, Bután, Birmania y Tíbet. </a:t>
            </a:r>
          </a:p>
          <a:p>
            <a:pPr algn="ctr"/>
            <a:r>
              <a:rPr lang="es-ES" sz="2800" i="1" dirty="0" smtClean="0">
                <a:solidFill>
                  <a:schemeClr val="bg2">
                    <a:lumMod val="50000"/>
                  </a:schemeClr>
                </a:solidFill>
              </a:rPr>
              <a:t>Es la subespecie más numerosa y conocida de tigre, y se encuentra en una gran variedad de hábitats, incluyendo sabanas y bosques tropicales y subtropicales. </a:t>
            </a:r>
          </a:p>
          <a:p>
            <a:pPr algn="ctr"/>
            <a:r>
              <a:rPr lang="es-ES" sz="2800" i="1" dirty="0" smtClean="0">
                <a:solidFill>
                  <a:schemeClr val="bg2">
                    <a:lumMod val="50000"/>
                  </a:schemeClr>
                </a:solidFill>
              </a:rPr>
              <a:t>Su piel es generalmente de color naranja o leonado; aunque existe una mutación genética que produce que la piel naranja del tigre sea sustituida por el color blanco, a estos tigres se les conoce como tigres blancos.</a:t>
            </a:r>
          </a:p>
          <a:p>
            <a:pPr algn="ctr"/>
            <a:r>
              <a:rPr lang="es-ES" sz="2800" i="1" dirty="0" smtClean="0">
                <a:solidFill>
                  <a:schemeClr val="bg2">
                    <a:lumMod val="50000"/>
                  </a:schemeClr>
                </a:solidFill>
              </a:rPr>
              <a:t> Existe una mutación aún más rara, de la que existen menos de 100 ejemplares, todos en cautiverio, conocida como tigre dorado. </a:t>
            </a:r>
          </a:p>
          <a:p>
            <a:pPr algn="ctr"/>
            <a:r>
              <a:rPr lang="es-ES" sz="2800" i="1" dirty="0" smtClean="0">
                <a:solidFill>
                  <a:schemeClr val="bg2">
                    <a:lumMod val="50000"/>
                  </a:schemeClr>
                </a:solidFill>
              </a:rPr>
              <a:t>El tigre es un animal nacional en la India y Bangladesh</a:t>
            </a:r>
            <a:r>
              <a:rPr lang="es-ES" sz="2800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es-AR" sz="28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20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0">
        <p:circle/>
      </p:transition>
    </mc:Choice>
    <mc:Fallback xmlns="">
      <p:transition spd="slow" advTm="3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504" y="188640"/>
            <a:ext cx="892899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>
                <a:solidFill>
                  <a:schemeClr val="bg2">
                    <a:lumMod val="50000"/>
                  </a:schemeClr>
                </a:solidFill>
              </a:rPr>
              <a:t>Como todos los tigres, son animales solitarios y generalmente no viven en grupos, a excepción de las hembras, que viajan con sus crías en grupos de tres o cuatro. </a:t>
            </a:r>
          </a:p>
          <a:p>
            <a:pPr algn="ctr"/>
            <a:r>
              <a:rPr lang="es-ES" sz="2800" i="1" dirty="0" smtClean="0">
                <a:solidFill>
                  <a:schemeClr val="bg2">
                    <a:lumMod val="50000"/>
                  </a:schemeClr>
                </a:solidFill>
              </a:rPr>
              <a:t>Los machos y las hembras solo se reúnen durante la época de reproducción, si bien se han mencionado casos de machos que alimentan a sus crías cuando la madre ha fallecido.</a:t>
            </a:r>
            <a:endParaRPr lang="es-ES" sz="2800" i="1" baseline="30000" dirty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es-ES" sz="2800" i="1" dirty="0" smtClean="0">
                <a:solidFill>
                  <a:schemeClr val="bg2">
                    <a:lumMod val="50000"/>
                  </a:schemeClr>
                </a:solidFill>
              </a:rPr>
              <a:t> La mayoría de las crías nacen tras una gestación de entre 98 y 108 días, y dan a luz,  normalmente de 2 a 4 y 6, de 1.1 kg de peso.</a:t>
            </a:r>
          </a:p>
          <a:p>
            <a:pPr algn="ctr"/>
            <a:r>
              <a:rPr lang="es-ES" sz="2800" i="1" dirty="0" smtClean="0">
                <a:solidFill>
                  <a:schemeClr val="bg2">
                    <a:lumMod val="50000"/>
                  </a:schemeClr>
                </a:solidFill>
              </a:rPr>
              <a:t>La esperanza de vida para los tigres de Bengala machos es de entre 10 y 12 años, mientras que para las hembras es un poco más larga; sin embargo, los ejemplares en cautividad pueden llegar a vivir hasta 26 años.</a:t>
            </a:r>
            <a:endParaRPr lang="es-AR" sz="2800" i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40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000">
        <p:circle/>
      </p:transition>
    </mc:Choice>
    <mc:Fallback xmlns="">
      <p:transition spd="slow" advTm="2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1.sphotos.ak.fbcdn.net/hphotos-ak-ash3/523047_341129389278551_687307678_n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25" t="14379" r="371"/>
          <a:stretch/>
        </p:blipFill>
        <p:spPr bwMode="auto">
          <a:xfrm>
            <a:off x="0" y="0"/>
            <a:ext cx="915213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896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  <p:sndAc>
          <p:stSnd>
            <p:snd r:embed="rId2" name="rata blanca - porque es tan dificil amar.wav"/>
          </p:stSnd>
        </p:sndAc>
      </p:transition>
    </mc:Choice>
    <mc:Fallback xmlns="">
      <p:transition spd="slow" advTm="4000">
        <p:circle/>
        <p:sndAc>
          <p:stSnd>
            <p:snd r:embed="rId4" name="rata blanca - porque es tan dificil ama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3.sphotos.ak.fbcdn.net/hphotos-ak-snc7/298753_462468917106569_1834570320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14"/>
            <a:ext cx="4936728" cy="6855086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3542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7.sphotos.ak.fbcdn.net/hphotos-ak-ash4/309420_397282266996596_757233632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6898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6.sphotos.ak.fbcdn.net/hphotos-ak-ash4/384570_256282631096561_954897930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120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5.sphotos.ak.fbcdn.net/hphotos-ak-ash3/528121_407198329338323_1203576831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548" y="-25742"/>
            <a:ext cx="8172400" cy="6883742"/>
          </a:xfrm>
          <a:prstGeom prst="rect">
            <a:avLst/>
          </a:prstGeom>
          <a:ln w="2286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5286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http://a1.sphotos.ak.fbcdn.net/hphotos-ak-ash4/304136_246978605360297_2067866975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723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4.sphotos.ak.fbcdn.net/hphotos-ak-snc7/317663_248564585201699_1308965753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08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401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3.sphotos.ak.fbcdn.net/hphotos-ak-ash4/383874_265081423550015_763322227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-16873"/>
            <a:ext cx="9235360" cy="70462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086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2.sphotos.ak.fbcdn.net/hphotos-ak-ash4/317796_239067086151449_1019135628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0"/>
            <a:ext cx="6120680" cy="6882073"/>
          </a:xfrm>
          <a:prstGeom prst="rect">
            <a:avLst/>
          </a:prstGeom>
          <a:ln w="2286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4129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8.sphotos.ak.fbcdn.net/hphotos-ak-snc7/402969_269169849807839_1944387856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052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492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3.sphotos.ak.fbcdn.net/hphotos-ak-ash4/394179_270401576351333_1304874947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1684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2.sphotos.ak.fbcdn.net/hphotos-ak-ash4/428133_295761973815293_1628547683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806"/>
            <a:ext cx="9261114" cy="68608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077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7.sphotos.ak.fbcdn.net/hphotos-ak-ash4/425261_299150950143062_1736596764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567" y="-17120"/>
            <a:ext cx="7210772" cy="6858000"/>
          </a:xfrm>
          <a:prstGeom prst="rect">
            <a:avLst/>
          </a:prstGeom>
          <a:ln w="228600" cap="sq" cmpd="thickThin">
            <a:solidFill>
              <a:srgbClr val="5E5E5E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806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5.sphotos.ak.fbcdn.net/hphotos-ak-snc7/425725_315016825223141_1348799498_n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527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6.sphotos.ak.fbcdn.net/hphotos-ak-ash3/600783_371339909590832_1835270417_n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8" b="5299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659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2.sphotos.ak.fbcdn.net/hphotos-ak-snc6/185451_401687646556058_1923869805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105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4.sphotos.ak.fbcdn.net/hphotos-ak-prn1/522203_345972112127612_772813249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0"/>
            <a:ext cx="924847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0679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3.sphotos.ak.fbcdn.net/hphotos-ak-ash4/399397_285492944842196_325492921_n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56"/>
          <a:stretch/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233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5.sphotos.ak.fbcdn.net/hphotos-ak-snc7/401662_280198438704980_324270403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-26180"/>
            <a:ext cx="6278860" cy="6884179"/>
          </a:xfrm>
          <a:prstGeom prst="rect">
            <a:avLst/>
          </a:prstGeom>
          <a:ln w="2286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3282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7.sphotos.ak.fbcdn.net/hphotos-ak-ash4/431027_294980890560068_275134538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46"/>
            <a:ext cx="9143289" cy="68641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929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4.sphotos.ak.fbcdn.net/hphotos-ak-ash4/424614_296441610413996_1917411934_n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8" t="5857" r="3438" b="257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2539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6.sphotos.ak.fbcdn.net/hphotos-ak-snc6/166903_301689889889168_2055287663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18543"/>
            <a:ext cx="6891114" cy="6854374"/>
          </a:xfrm>
          <a:prstGeom prst="rect">
            <a:avLst/>
          </a:prstGeom>
          <a:ln w="228600" cap="sq" cmpd="thickThin">
            <a:solidFill>
              <a:srgbClr val="5E5E5E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2775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2.sphotos.ak.fbcdn.net/hphotos-ak-snc7/389771_322850491106441_356645756_n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" t="2275" r="1714" b="3481"/>
          <a:stretch/>
        </p:blipFill>
        <p:spPr bwMode="auto">
          <a:xfrm>
            <a:off x="1" y="-16873"/>
            <a:ext cx="9161900" cy="68748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28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7.sphotos.ak.fbcdn.net/hphotos-ak-ash3/533666_332653966792760_443248425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7814"/>
            <a:ext cx="9144000" cy="68658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745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3.sphotos.ak.fbcdn.net/hphotos-ak-ash3/562897_334329573291866_224780682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154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7.sphotos.ak.fbcdn.net/hphotos-ak-ash3/523361_334902413234582_2049690683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824"/>
            <a:ext cx="9144000" cy="68708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044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4.sphotos.ak.fbcdn.net/hphotos-ak-prn1/522864_336336383091185_1214351199_n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7"/>
          <a:stretch/>
        </p:blipFill>
        <p:spPr bwMode="auto">
          <a:xfrm>
            <a:off x="1" y="0"/>
            <a:ext cx="916975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0338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2.sphotos.ak.fbcdn.net/hphotos-ak-prn1/522720_342103402514483_89923069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29" y="692696"/>
            <a:ext cx="9144000" cy="5520038"/>
          </a:xfrm>
          <a:prstGeom prst="rect">
            <a:avLst/>
          </a:prstGeom>
          <a:ln w="228600" cap="sq" cmpd="thickThin">
            <a:solidFill>
              <a:srgbClr val="0033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181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2.sphotos.ak.fbcdn.net/hphotos-ak-ash3/576602_345341618857328_1038350800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86" y="404664"/>
            <a:ext cx="9164034" cy="5949280"/>
          </a:xfrm>
          <a:prstGeom prst="rect">
            <a:avLst/>
          </a:prstGeom>
          <a:ln w="228600" cap="sq" cmpd="thickThin">
            <a:solidFill>
              <a:srgbClr val="0033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7030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6.sphotos.ak.fbcdn.net/hphotos-ak-snc7/578528_348557768535713_2114262328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7217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6.sphotos.ak.fbcdn.net/hphotos-ak-ash3/531352_397428813648608_23837478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" y="620688"/>
            <a:ext cx="9149967" cy="5685512"/>
          </a:xfrm>
          <a:prstGeom prst="rect">
            <a:avLst/>
          </a:prstGeom>
          <a:ln w="228600" cap="sq" cmpd="thickThin">
            <a:solidFill>
              <a:srgbClr val="5E5E5E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8450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7.sphotos.ak.fbcdn.net/hphotos-ak-snc7/319359_398860073505482_236084230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527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6.sphotos.ak.fbcdn.net/hphotos-ak-ash3/547892_399598783431611_1060050936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946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628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6.sphotos.ak.fbcdn.net/hphotos-ak-ash3/561934_402069216517901_1114176753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447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5.sphotos.ak.fbcdn.net/hphotos-ak-ash3/546464_331067493650350_1259745877_n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00"/>
          <a:stretch/>
        </p:blipFill>
        <p:spPr bwMode="auto">
          <a:xfrm>
            <a:off x="1" y="-426"/>
            <a:ext cx="9143999" cy="68584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1.sphotos.ak.fbcdn.net/hphotos-ak-ash3/539009_460405590646235_2088524995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499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6.sphotos.ak.fbcdn.net/hphotos-ak-ash4/485778_322838737774283_1646058373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278" y="548680"/>
            <a:ext cx="9252519" cy="5733256"/>
          </a:xfrm>
          <a:prstGeom prst="rect">
            <a:avLst/>
          </a:prstGeom>
          <a:ln w="228600" cap="sq" cmpd="thickThin">
            <a:solidFill>
              <a:srgbClr val="5E5E5E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527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8.sphotos.ak.fbcdn.net/hphotos-ak-snc6/179612_374048025986687_2054590601_n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362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7.sphotos.ak.fbcdn.net/hphotos-ak-prn1/543369_341449309246559_864355950_n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1" r="8616"/>
          <a:stretch/>
        </p:blipFill>
        <p:spPr bwMode="auto">
          <a:xfrm>
            <a:off x="0" y="-12358"/>
            <a:ext cx="9158561" cy="68703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08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://a7.sphotos.ak.fbcdn.net/hphotos-ak-ash4/383818_404265102964979_1061030823_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0"/>
            <a:ext cx="5126975" cy="6858000"/>
          </a:xfrm>
          <a:prstGeom prst="rect">
            <a:avLst/>
          </a:prstGeom>
          <a:ln w="390525" cap="sq" cmpd="thickThin">
            <a:solidFill>
              <a:srgbClr val="5E5E5E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6107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720380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318</Words>
  <Application>Microsoft Office PowerPoint</Application>
  <PresentationFormat>Presentación en pantalla (4:3)</PresentationFormat>
  <Paragraphs>16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9" baseType="lpstr">
      <vt:lpstr>Arial</vt:lpstr>
      <vt:lpstr>Calibri</vt:lpstr>
      <vt:lpstr>Kristen ITC</vt:lpstr>
      <vt:lpstr>Tema de Office</vt:lpstr>
      <vt:lpstr>Diseño predeterminado</vt:lpstr>
      <vt:lpstr>♥ ARGENTINA ♥ TIGRES DE BENGALA  1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TIGRES DE BENGALA</dc:title>
  <dc:creator/>
  <cp:lastModifiedBy/>
  <cp:revision>21</cp:revision>
  <dcterms:created xsi:type="dcterms:W3CDTF">2012-08-30T18:07:07Z</dcterms:created>
  <dcterms:modified xsi:type="dcterms:W3CDTF">2017-11-25T20:33:05Z</dcterms:modified>
</cp:coreProperties>
</file>