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76" r:id="rId24"/>
    <p:sldId id="277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7" r:id="rId42"/>
    <p:sldId id="294" r:id="rId43"/>
    <p:sldId id="296" r:id="rId44"/>
    <p:sldId id="298" r:id="rId45"/>
    <p:sldId id="299" r:id="rId46"/>
    <p:sldId id="300" r:id="rId47"/>
    <p:sldId id="303" r:id="rId48"/>
    <p:sldId id="301" r:id="rId49"/>
    <p:sldId id="302" r:id="rId50"/>
    <p:sldId id="304" r:id="rId51"/>
    <p:sldId id="305" r:id="rId52"/>
    <p:sldId id="306" r:id="rId5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9C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spd="med" advClick="0"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E0998-AEB7-4408-A65B-647D863D7BED}" type="datetimeFigureOut">
              <a:rPr lang="sl-SI" smtClean="0"/>
              <a:pPr/>
              <a:t>22.3.2015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A0CFB-5880-4C04-BB50-B5F730DB1A0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mešane\10\ostale2\13198675167TaXJSB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  <p:sndAc>
      <p:stSnd>
        <p:snd r:embed="rId2" name="07 - YORK - Farewell To The Moon (Original Mix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enny\Desktop\mešane\10\ostale2\CollectionOfBestPhotographsOfBirds10_00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enny\Desktop\mešane\10\ostale2\ptaki0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enny\Desktop\mešane\10\ostale2\fun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428652"/>
            <a:ext cx="9144001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nny\Desktop\mešane\10\ostale2\Collection-Of-Best-Photographs-Of-Birds-12_009-660x44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214346" y="-142900"/>
            <a:ext cx="10725354" cy="721523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enny\Desktop\mešane\10\ostale2\CollectionOfBestPhotographsOfBirds11_00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enny\Desktop\mešane\10\ostale2\CollectionOfBestPhotographsOfBirds7_001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6858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enny\Desktop\mešane\10\ostale2\CollectionOfBestPhotographsOfBirds1_00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enny\Desktop\mešane\10\ostale2\CollectionOfBestPhotographsOfBirds8_00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625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enny\Desktop\mešane\10\ostale2\CollectionOfBestPhotographsOfBirds10_00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enny\Desktop\mešane\10\ostale2\CollectionOfBestPhotographsOfBirds2_00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enny\Desktop\mešane\10\ostale2\CollectionOfBestPhotographsOfBirds5_00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42940" y="0"/>
            <a:ext cx="92869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enny\Desktop\mešane\10\ostale2\CollectionOfBestPhotographsOfBirds2_00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50" y="-123825"/>
            <a:ext cx="6286500" cy="7105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enny\Desktop\mešane\10\ostale2\CollectionOfBestPhotographsOfBirds3_00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enny\Desktop\mešane\10\ostale2\CollectionOfBestPhotographsOfBirds4_00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enny\Desktop\mešane\10\ostale2\13197796376zpEb6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enny\Desktop\mešane\10\ostale2\131971985743bP7Eg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42908" y="-285776"/>
            <a:ext cx="9649953" cy="742955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enny\Desktop\mešane\10\ostale2\13198675999zbTMJ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enny\Desktop\mešane\10\ostale2\BeautifulWorkOfPhotographyBySamLim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50" y="-1285875"/>
            <a:ext cx="6286500" cy="942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enny\Desktop\mešane\10\ostale2\BeautifulWorkOfPhotographyBySamLim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28" y="-857280"/>
            <a:ext cx="6286500" cy="942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enny\Desktop\mešane\10\ostale2\1319908545D4fkjK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enny\Desktop\mešane\10\ostale2\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576000" cy="718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enny\Desktop\mešane\10\ostale2\13197157709TiSRr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643042" y="0"/>
            <a:ext cx="5740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enny\Desktop\mešane\10\ostale2\BeautifulWorkOfPhotographyBySamLim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143108" y="-162000"/>
            <a:ext cx="4680000" cy="7234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enny\Desktop\mešane\10\ostale2\BeautifulWorkOfPhotographyBySamLim10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28" y="-1571660"/>
            <a:ext cx="6286500" cy="942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enny\Desktop\mešane\10\ostale2\BeautifulWorkOfPhotographyBySamLim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071670" y="-428652"/>
            <a:ext cx="4968000" cy="745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enny\Desktop\mešane\10\ostale2\BeautifulWorkOfPhotographyBySamLim2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enny\Desktop\mešane\10\ostale2\BeautifulWorkOfPhotographyBySamLim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928794" y="-857280"/>
            <a:ext cx="5256000" cy="78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enny\Desktop\mešane\10\ostale2\BeautifulWorkOfPhotographyBySamLim2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renny\Desktop\mešane\10\ostale2\BeautifulWorkOfPhotographyBySamLim2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enny\Desktop\mešane\10\ostale2\BeautifulWorkOfPhotographyBySamLim2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renny\Desktop\mešane\10\ostale2\BeautifulWorkOfPhotographyBySamLim1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428750" y="-1285875"/>
            <a:ext cx="6286500" cy="942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renny\Desktop\mešane\10\ostale2\BeautifulWorkOfPhotographyBySamLim20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renny\Desktop\mešane\10\ostale2\BeautifulWorkOfPhotographyBySamLim2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enny\Desktop\mešane\10\ostale2\BeautifulWorkOfPhotographyBySamLim21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renny\Desktop\mešane\10\ostale2\13195848976nB5nY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renny\Desktop\mešane\10\ostale2\NaturePhotographyByXavierJamonet2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renny\Desktop\mešane\10\ostale2\NaturePhotographyByXavierJamonet2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renny\Desktop\mešane\10\ostale2\1319837528in6g9Q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renny\Desktop\mešane\10\ostale2\1319837302qhM14e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renny\Desktop\mešane\10\ostale2\1319837645CSvGbUW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360000" cy="687411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renny\Desktop\mešane\10\ostale2\1319837182zvlbgy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renny\Desktop\mešane\10\ostale2\1319864867c4MuJk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800100" y="-342900"/>
            <a:ext cx="7543800" cy="754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renny\Desktop\mešane\10\ostale2\1319909237n1xXtM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09563"/>
            <a:ext cx="9144000" cy="747712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enny\Desktop\mešane\10\ostale2\SpectacularSillhouettesPhotographsByTJScott_01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renny\Desktop\mešane\10\ostale2\SpectacularSillhouettesPhotographsByTJScott_00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enny\Desktop\mešane\10\ostale2\SpectacularSillhouettesPhotographsByTJScott_02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renny\Desktop\mešane\10\ostale2\SpectacularSillhouettesPhotographsByTJScott_01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enny\Desktop\mešane\10\ostale2\CollectionOfBestPhotographsOfBirds11_00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enny\Desktop\mešane\10\ostale2\13199082696HJn2U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1" y="6000768"/>
            <a:ext cx="42862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400" b="1" i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29CE8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From</a:t>
            </a:r>
            <a:r>
              <a:rPr lang="sl-SI" sz="4400" b="1" i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29CE8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sl-SI" sz="4400" b="1" i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29CE8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Renny</a:t>
            </a:r>
            <a:endParaRPr lang="sl-SI" sz="44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29CE8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18</Words>
  <Application>Microsoft Office PowerPoint</Application>
  <PresentationFormat>Presentación en pantalla (4:3)</PresentationFormat>
  <Paragraphs>3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Officeova tema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 1</dc:title>
  <dc:creator>renny</dc:creator>
  <cp:lastModifiedBy>angeles</cp:lastModifiedBy>
  <cp:revision>5</cp:revision>
  <dcterms:created xsi:type="dcterms:W3CDTF">2011-10-30T04:06:57Z</dcterms:created>
  <dcterms:modified xsi:type="dcterms:W3CDTF">2015-03-21T23:59:24Z</dcterms:modified>
</cp:coreProperties>
</file>