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8n0/sB66wdhgULz9jTD5Q==" hashData="9Tt6iV8KcaWJDAJS3tQsr8i4J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168BB-D136-42BD-9907-F0B915C2592F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6210-6F25-4582-A829-5FAB083BF52D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FEE6D-A6A9-4BC9-9930-99CDD3FC87B2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8E15D9-6833-48B9-A97E-BDDB10C32E2A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7339D-0BB1-42B3-9796-7446DEF11EC6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14D490-0644-4D1E-A25C-3EFB3D1BA0F9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849BA-0AE8-424F-BD38-8B87D87B5F79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12120-30F6-44CF-9020-E45C4552E84E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89E55-DEB8-4C97-979E-07ED6283923D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E2E88-6AE8-4B6D-9CF4-72C8644EB3D1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1E09F-669A-46AC-823B-506B84FB2BA5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624E0-A160-4E24-A6C1-6E9D9E35B6E1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0F9AB-A911-4559-9506-E4B1F091A84F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EC54E5-5CED-43DE-825F-C1D51A106F50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2E3A7-1D6D-4FA1-8289-C3F0630D3AC4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81D0E-2C7D-4664-BA32-83BD3DD7579E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D0C58-0ADE-4843-A639-D4F97E733CA3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4A64A-360C-45D7-8E67-BADA12B6822E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F03CB-4202-4AF4-8E15-115B93F13978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E594B-14E5-47D8-B2FB-6C275BAFD471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DAB67-4EB2-4E54-B5FD-7BB36CACCE6B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B42A52-DAB9-4112-AA21-6E2D57775098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DADDF-C504-4682-B92B-05A592A00F7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fr-FR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fr-FR" smtClean="0"/>
              <a:t>Kliknij, aby edytować style wzorca tekstu</a:t>
            </a:r>
          </a:p>
          <a:p>
            <a:pPr lvl="1"/>
            <a:r>
              <a:rPr lang="pl-PL" altLang="fr-FR" smtClean="0"/>
              <a:t>Drugi poziom</a:t>
            </a:r>
          </a:p>
          <a:p>
            <a:pPr lvl="2"/>
            <a:r>
              <a:rPr lang="pl-PL" altLang="fr-FR" smtClean="0"/>
              <a:t>Trzeci poziom</a:t>
            </a:r>
          </a:p>
          <a:p>
            <a:pPr lvl="3"/>
            <a:r>
              <a:rPr lang="pl-PL" altLang="fr-FR" smtClean="0"/>
              <a:t>Czwarty poziom</a:t>
            </a:r>
          </a:p>
          <a:p>
            <a:pPr lvl="4"/>
            <a:r>
              <a:rPr lang="pl-PL" altLang="fr-FR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2B8156-4E81-4174-B045-72A5E8DE1C4C}" type="datetimeFigureOut">
              <a:rPr lang="pl-PL"/>
              <a:pPr>
                <a:defRPr/>
              </a:pPr>
              <a:t>2014-12-03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Lucida Sans Unicode" pitchFamily="34" charset="0"/>
              </a:defRPr>
            </a:lvl1pPr>
          </a:lstStyle>
          <a:p>
            <a:fld id="{436BFA02-6449-41ED-A2DD-6110099D450A}" type="slidenum">
              <a:rPr lang="pl-PL" altLang="fr-FR"/>
              <a:pPr/>
              <a:t>‹Nº›</a:t>
            </a:fld>
            <a:endParaRPr lang="pl-PL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anose="020B0602030504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1" hangingPunct="1"/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/>
            <a:fld id="{3BD84F47-7789-482D-8460-A7D05A035880}" type="slidenum">
              <a:rPr lang="es-ES_tradnl" smtClean="0">
                <a:solidFill>
                  <a:srgbClr val="000000"/>
                </a:solidFill>
              </a:rPr>
              <a:pPr eaLnBrk="1" hangingPunct="1"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eg"/><Relationship Id="rId18" Type="http://schemas.openxmlformats.org/officeDocument/2006/relationships/image" Target="../media/image28.jpeg"/><Relationship Id="rId3" Type="http://schemas.openxmlformats.org/officeDocument/2006/relationships/image" Target="../media/image13.png"/><Relationship Id="rId21" Type="http://schemas.openxmlformats.org/officeDocument/2006/relationships/image" Target="../media/image31.pn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17" Type="http://schemas.openxmlformats.org/officeDocument/2006/relationships/image" Target="../media/image27.png"/><Relationship Id="rId2" Type="http://schemas.openxmlformats.org/officeDocument/2006/relationships/image" Target="../media/image12.jpeg"/><Relationship Id="rId16" Type="http://schemas.openxmlformats.org/officeDocument/2006/relationships/image" Target="../media/image26.jpe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19" Type="http://schemas.openxmlformats.org/officeDocument/2006/relationships/image" Target="../media/image29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Relationship Id="rId22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jpeg"/><Relationship Id="rId18" Type="http://schemas.openxmlformats.org/officeDocument/2006/relationships/image" Target="../media/image49.png"/><Relationship Id="rId26" Type="http://schemas.openxmlformats.org/officeDocument/2006/relationships/image" Target="../media/image57.jpeg"/><Relationship Id="rId3" Type="http://schemas.openxmlformats.org/officeDocument/2006/relationships/image" Target="../media/image34.jpeg"/><Relationship Id="rId21" Type="http://schemas.openxmlformats.org/officeDocument/2006/relationships/image" Target="../media/image52.pn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17" Type="http://schemas.openxmlformats.org/officeDocument/2006/relationships/image" Target="../media/image48.png"/><Relationship Id="rId25" Type="http://schemas.openxmlformats.org/officeDocument/2006/relationships/image" Target="../media/image56.jpeg"/><Relationship Id="rId2" Type="http://schemas.openxmlformats.org/officeDocument/2006/relationships/image" Target="../media/image33.jpeg"/><Relationship Id="rId16" Type="http://schemas.openxmlformats.org/officeDocument/2006/relationships/image" Target="../media/image47.png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24" Type="http://schemas.openxmlformats.org/officeDocument/2006/relationships/image" Target="../media/image55.jpeg"/><Relationship Id="rId5" Type="http://schemas.openxmlformats.org/officeDocument/2006/relationships/image" Target="../media/image36.jpeg"/><Relationship Id="rId15" Type="http://schemas.openxmlformats.org/officeDocument/2006/relationships/image" Target="../media/image46.jpeg"/><Relationship Id="rId23" Type="http://schemas.openxmlformats.org/officeDocument/2006/relationships/image" Target="../media/image54.jpeg"/><Relationship Id="rId28" Type="http://schemas.openxmlformats.org/officeDocument/2006/relationships/image" Target="../media/image59.jpeg"/><Relationship Id="rId10" Type="http://schemas.openxmlformats.org/officeDocument/2006/relationships/image" Target="../media/image41.jpeg"/><Relationship Id="rId19" Type="http://schemas.openxmlformats.org/officeDocument/2006/relationships/image" Target="../media/image50.png"/><Relationship Id="rId4" Type="http://schemas.openxmlformats.org/officeDocument/2006/relationships/image" Target="../media/image35.jpeg"/><Relationship Id="rId9" Type="http://schemas.openxmlformats.org/officeDocument/2006/relationships/image" Target="../media/image40.jpeg"/><Relationship Id="rId14" Type="http://schemas.openxmlformats.org/officeDocument/2006/relationships/image" Target="../media/image45.png"/><Relationship Id="rId22" Type="http://schemas.openxmlformats.org/officeDocument/2006/relationships/image" Target="../media/image53.png"/><Relationship Id="rId27" Type="http://schemas.openxmlformats.org/officeDocument/2006/relationships/image" Target="../media/image5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1.jpeg"/><Relationship Id="rId18" Type="http://schemas.openxmlformats.org/officeDocument/2006/relationships/image" Target="../media/image7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12" Type="http://schemas.openxmlformats.org/officeDocument/2006/relationships/image" Target="../media/image70.jpeg"/><Relationship Id="rId17" Type="http://schemas.openxmlformats.org/officeDocument/2006/relationships/image" Target="../media/image75.jpeg"/><Relationship Id="rId2" Type="http://schemas.openxmlformats.org/officeDocument/2006/relationships/image" Target="../media/image60.jpeg"/><Relationship Id="rId16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5" Type="http://schemas.openxmlformats.org/officeDocument/2006/relationships/image" Target="../media/image7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Relationship Id="rId14" Type="http://schemas.openxmlformats.org/officeDocument/2006/relationships/image" Target="../media/image7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rostokąt 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20888"/>
            <a:ext cx="9144000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WOJTEK J\Desktop\Obrazek\Obrazki\651981__autumn-waterfall-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WOJTEK J\Desktop\Obrazek\Obrazki\651981__autumn-waterfall_p_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newsflash/>
    <p:sndAc>
      <p:stSnd>
        <p:snd r:embed="rId2" name="the ventures - sleepwal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6000" contrast="1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ostokąt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25" y="2359025"/>
            <a:ext cx="7137400" cy="1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WOJTEK J\Desktop\Obrazek\Obrazki\1848362-1680x1050-[Deskt-0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1848362-1680x1050-[DesktopN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WOJTEK J\Desktop\Obrazek\Obrazki\1848362-1680x1050-[Deskt-0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WOJTEK J\Desktop\Obrazek\Obrazki\1848362-1680x1050-[Deskt-03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5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78" accel="100000">
                                          <p:stCondLst>
                                            <p:cond delay="9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78" accel="100000">
                                          <p:stCondLst>
                                            <p:cond delay="9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44" dur="923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45" dur="923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46" dur="578">
                                          <p:stCondLst>
                                            <p:cond delay="9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47" dur="923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48" dur="578">
                                          <p:stCondLst>
                                            <p:cond delay="9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OJTEK J\Desktop\Obrazek\Obrazki\autumn-river-falls-20872-0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WOJTEK J\Desktop\Obrazek\Obrazki\autumn-river-falls-208725_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WOJTEK J\Desktop\Obrazek\Obrazki\autumn-river-falls-20872-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WOJTEK\ZDJĘCIA\Cuda natury\Wodospady\Autumn Waterfalls\fallcreekfalls1 - Kopia.jpg"/>
          <p:cNvPicPr>
            <a:picLocks noChangeAspect="1" noChangeArrowheads="1"/>
          </p:cNvPicPr>
          <p:nvPr/>
        </p:nvPicPr>
        <p:blipFill>
          <a:blip r:embed="rId6" cstate="print">
            <a:lum bright="-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D:\WOJTEK\ZDJĘCIA\Cuda natury\Wodospady\Autumn Waterfalls\forest-waterfall-in-the-autumn-3293-1680x10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WOJTEK J\Desktop\Obrazek\Obrazki\virginia_autumn_by_vnt87-03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C:\Users\WOJTEK J\Desktop\Obrazek\Obrazki\virginia_autumn_by_vnt87-d2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C:\Users\WOJTEK J\Desktop\Obrazek\Obrazki\virginia_autumn_by_vnt87-02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ZDJĘCIA\Cuda natury\Wodospady\Autumn Waterfalls\1\2\387670__waterfall-hamilton-ontario-dundas-cit_p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D:\WOJTEK\ZDJĘCIA\Cuda natury\Wodospady\Autumn Waterfalls\1\1\387670__waterfall-hamilton-ontario-dundas-cit_p.jpg"/>
          <p:cNvPicPr>
            <a:picLocks noChangeAspect="1" noChangeArrowheads="1"/>
          </p:cNvPicPr>
          <p:nvPr/>
        </p:nvPicPr>
        <p:blipFill>
          <a:blip r:embed="rId12" cstate="print">
            <a:lum bright="-8000"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D:\WOJTEK\ZDJĘCIA\Cuda natury\Wodospady\Autumn Waterfalls\1\2\1799775-1680x1050-[DesktopNexus.com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15" descr="D:\WOJTEK\ZDJĘCIA\Cuda natury\Wodospady\Autumn Waterfalls\1\1\1799775-1680x1050-[DesktopNexus.com].jpg"/>
          <p:cNvPicPr>
            <a:picLocks noChangeAspect="1" noChangeArrowheads="1"/>
          </p:cNvPicPr>
          <p:nvPr/>
        </p:nvPicPr>
        <p:blipFill>
          <a:blip r:embed="rId14" cstate="print">
            <a:lum bright="-8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C:\Users\WOJTEK J\Desktop\Obrazek\Obrazki\293468__waterfall-in-aut-03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17" descr="C:\Users\WOJTEK J\Desktop\Obrazek\Obrazki\293468__waterfall-in-autumn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18" descr="C:\Users\WOJTEK J\Desktop\Obrazek\Obrazki\293468__waterfall-in-aut-02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19" descr="D:\WOJTEK\ZDJĘCIA\Cuda natury\Wodospady\Autumn Waterfalls\1829244-1680x1050-[DesktopNexus.com].jpg"/>
          <p:cNvPicPr>
            <a:picLocks noChangeAspect="1" noChangeArrowheads="1"/>
          </p:cNvPicPr>
          <p:nvPr/>
        </p:nvPicPr>
        <p:blipFill>
          <a:blip r:embed="rId18" cstate="print">
            <a:lum bright="-4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20" descr="D:\WOJTEK\ZDJĘCIA\Cuda natury\Wodospady\Autumn Waterfalls\1844914-1680x1050-[DesktopNexus.com]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21" descr="C:\Users\WOJTEK J\Desktop\Obrazek\Obrazki\Colorful-Waterfall-Backg-03.gif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22" descr="C:\Users\WOJTEK J\Desktop\Obrazek\Obrazki\Colorful-Waterfall-Backgrou.gi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23" descr="C:\Users\WOJTEK J\Desktop\Obrazek\Obrazki\Colorful-Waterfall-Backg-02.gif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3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33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6800"/>
                            </p:stCondLst>
                            <p:childTnLst>
                              <p:par>
                                <p:cTn id="36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3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100"/>
                            </p:stCondLst>
                            <p:childTnLst>
                              <p:par>
                                <p:cTn id="46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8600"/>
                            </p:stCondLst>
                            <p:childTnLst>
                              <p:par>
                                <p:cTn id="5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1100"/>
                            </p:stCondLst>
                            <p:childTnLst>
                              <p:par>
                                <p:cTn id="6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3600"/>
                            </p:stCondLst>
                            <p:childTnLst>
                              <p:par>
                                <p:cTn id="67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81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42100"/>
                            </p:stCondLst>
                            <p:childTnLst>
                              <p:par>
                                <p:cTn id="77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466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52100"/>
                            </p:stCondLst>
                            <p:childTnLst>
                              <p:par>
                                <p:cTn id="87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57600"/>
                            </p:stCondLst>
                            <p:childTnLst>
                              <p:par>
                                <p:cTn id="9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60100"/>
                            </p:stCondLst>
                            <p:childTnLst>
                              <p:par>
                                <p:cTn id="10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62600"/>
                            </p:stCondLst>
                            <p:childTnLst>
                              <p:par>
                                <p:cTn id="108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3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33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68900"/>
                            </p:stCondLst>
                            <p:childTnLst>
                              <p:par>
                                <p:cTn id="118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3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6" dur="33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75200"/>
                            </p:stCondLst>
                            <p:childTnLst>
                              <p:par>
                                <p:cTn id="128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80700"/>
                            </p:stCondLst>
                            <p:childTnLst>
                              <p:par>
                                <p:cTn id="13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83200"/>
                            </p:stCondLst>
                            <p:childTnLst>
                              <p:par>
                                <p:cTn id="14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10000" contrast="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WOJTEK J\Desktop\Obrazek\Obrazki\lower_tahquamenon_falls_-0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C:\Users\WOJTEK J\Desktop\Obrazek\Obrazki\lower_tahquamenon_falls_by_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C:\Users\WOJTEK J\Desktop\Obrazek\Obrazki\lower_tahquamenon_falls_-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C:\Users\WOJTEK J\Desktop\Obrazek\Obrazki\lower_tahquamenon_falls_-03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WOJTEK J\Desktop\Obrazek\Obrazki\photography-nature-sessi-04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WOJTEK J\Desktop\Obrazek\Obrazki\photography-nature-session-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WOJTEK J\Desktop\Obrazek\Obrazki\photography-nature-sessi-02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WOJTEK J\Desktop\Obrazek\Obrazki\photography-nature-sessi-03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Users\WOJTEK J\Desktop\Obrazek\Obrazki\waterfalls-40601_02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C:\Users\WOJTEK J\Desktop\Obrazek\Obrazki\waterfalls-40601_01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C:\Users\WOJTEK J\Desktop\Obrazek\Obrazki\waterfall-in-the-autumn--03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C:\Users\WOJTEK J\Desktop\Obrazek\Obrazki\waterfall-in-the-autumn-for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C:\Users\WOJTEK J\Desktop\Obrazek\Obrazki\waterfall-in-the-autumn--02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357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1" descr="C:\Users\WOJTEK J\Desktop\Obrazek\Obrazki\351256__pond-falls_p_03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C:\Users\WOJTEK J\Desktop\Obrazek\Obrazki\351256__pond-falls_p_01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3" descr="C:\Users\WOJTEK J\Desktop\Obrazek\Obrazki\351256__pond-falls_p_02.gi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2357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14" descr="C:\Users\WOJTEK J\Desktop\Obrazek\Obrazki\1598646-2064x1367-FAS_02.gif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15" descr="C:\Users\WOJTEK J\Desktop\Obrazek\Obrazki\1598646-2064x1367-FAS_01.gif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16" descr="C:\Users\WOJTEK J\Desktop\Obrazek\Obrazki\1821623-1680x1050-[Deskt-02.gi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17" descr="C:\Users\WOJTEK J\Desktop\Obrazek\Obrazki\1821623-1680x1050-[DesktopN.gif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18" descr="D:\WOJTEK\ZDJĘCIA\Cuda natury\Wodospady\Autumn Waterfalls\1842672-1680x1050-[DesktopNexus.com]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Picture 19" descr="C:\Users\WOJTEK J\Desktop\Obrazek\Obrazki\69989442.2AvgtW4M_04.gif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Picture 20" descr="C:\Users\WOJTEK J\Desktop\Obrazek\Obrazki\69989442.2AvgtW4M_01.gif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21" descr="C:\Users\WOJTEK J\Desktop\Obrazek\Obrazki\69989442.2AvgtW4M_02.gif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22" descr="C:\Users\WOJTEK J\Desktop\Obrazek\Obrazki\69989442.2AvgtW4M_03.gif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3" name="Picture 23" descr="D:\WOJTEK\ZDJĘCIA\Cuda natury\Wodospady\Autumn Waterfalls\79198671.7VLmnTbU.03003.jpg"/>
          <p:cNvPicPr>
            <a:picLocks noChangeAspect="1" noChangeArrowheads="1"/>
          </p:cNvPicPr>
          <p:nvPr/>
        </p:nvPicPr>
        <p:blipFill>
          <a:blip r:embed="rId28" cstate="print">
            <a:lum bright="-8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0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99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36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67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204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229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254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271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3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291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5" dur="3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1" dur="3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7" dur="3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3" dur="3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319" dur="3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322" dur="3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25" dur="3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3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D:\WOJTEK\ZDJĘCIA\Cuda natury\Wodospady\Autumn Waterfalls\2913560443_156996c76e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D:\WOJTEK\ZDJĘCIA\Cuda natury\Wodospady\Autumn Waterfalls\2913560443_156996c76e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C:\Users\WOJTEK J\Desktop\Obrazek\Obrazki\3484101777_ae7ec7b5ea_b_0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C:\Users\WOJTEK J\Desktop\Obrazek\Obrazki\3484101777_ae7ec7b5ea_b_0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2" descr="C:\Users\WOJTEK J\Desktop\Obrazek\Obrazki\4519297046_c8b90b044d_b_0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3" descr="C:\Users\WOJTEK J\Desktop\Obrazek\Obrazki\4519297046_c8b90b044d_b_0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4" descr="D:\WOJTEK\ZDJĘCIA\Cuda natury\Wodospady\Autumn Waterfalls\4107526793_9abb772f05_z.jpg"/>
          <p:cNvPicPr>
            <a:picLocks noChangeAspect="1" noChangeArrowheads="1"/>
          </p:cNvPicPr>
          <p:nvPr/>
        </p:nvPicPr>
        <p:blipFill>
          <a:blip r:embed="rId8" cstate="print">
            <a:lum bright="-2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 descr="D:\WOJTEK\ZDJĘCIA\Cuda natury\Wodospady\Autumn Waterfalls\4107526793_9abb772f05_z.jpg"/>
          <p:cNvPicPr>
            <a:picLocks noChangeAspect="1" noChangeArrowheads="1"/>
          </p:cNvPicPr>
          <p:nvPr/>
        </p:nvPicPr>
        <p:blipFill>
          <a:blip r:embed="rId8" cstate="print">
            <a:lum bright="-2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17" descr="D:\WOJTEK\ZDJĘCIA\Cuda natury\Wodospady\Autumn Waterfalls\1\2\ayzeff-133801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18" descr="D:\WOJTEK\ZDJĘCIA\Cuda natury\Wodospady\Autumn Waterfalls\1\1\ayzeff-1338018.jpg"/>
          <p:cNvPicPr>
            <a:picLocks noChangeAspect="1" noChangeArrowheads="1"/>
          </p:cNvPicPr>
          <p:nvPr/>
        </p:nvPicPr>
        <p:blipFill>
          <a:blip r:embed="rId10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19" descr="D:\WOJTEK\ZDJĘCIA\Cuda natury\Wodospady\Autumn Waterfalls\1\2\tahquamenon-falls-5004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Picture 20" descr="D:\WOJTEK\ZDJĘCIA\Cuda natury\Wodospady\Autumn Waterfalls\1\1\tahquamenon-falls-50040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21" descr="D:\WOJTEK\ZDJĘCIA\Cuda natury\Wodospady\Autumn Waterfalls\1613475-3000x2035-bg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1" descr="D:\WOJTEK\ZDJĘCIA\Cuda natury\Wodospady\Autumn Waterfalls\1613475-3000x2035-bg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Picture 22" descr="C:\Users\WOJTEK J\Desktop\Obrazek\Obrazki\1826596-1680x1050-[Deskt-02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23" descr="C:\Users\WOJTEK J\Desktop\Obrazek\Obrazki\1826596-1680x1050-[DesktopN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24" descr="C:\Users\WOJTEK J\Desktop\Obrazek\Obrazki\autumn-forest-falls-desk-02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25" descr="C:\Users\WOJTEK J\Desktop\Obrazek\Obrazki\autumn-forest-falls-desktop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26" descr="D:\WOJTEK\ZDJĘCIA\Cuda natury\Wodospady\Autumn Waterfalls\autumn-falls-234699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6" descr="D:\WOJTEK\ZDJĘCIA\Cuda natury\Wodospady\Autumn Waterfalls\autumn-falls-234699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3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3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3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3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31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3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3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3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8900"/>
                            </p:stCondLst>
                            <p:childTnLst>
                              <p:par>
                                <p:cTn id="50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33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5200"/>
                            </p:stCondLst>
                            <p:childTnLst>
                              <p:par>
                                <p:cTn id="57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97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3700"/>
                            </p:stCondLst>
                            <p:childTnLst>
                              <p:par>
                                <p:cTn id="67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82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43700"/>
                            </p:stCondLst>
                            <p:childTnLst>
                              <p:par>
                                <p:cTn id="77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3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84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3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3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33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3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56300"/>
                            </p:stCondLst>
                            <p:childTnLst>
                              <p:par>
                                <p:cTn id="103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3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3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33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0" dur="33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62600"/>
                            </p:stCondLst>
                            <p:childTnLst>
                              <p:par>
                                <p:cTn id="122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4" dur="33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7" dur="3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ostokąt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6363" y="2646363"/>
            <a:ext cx="4211637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pole tekstowe 2"/>
          <p:cNvSpPr txBox="1">
            <a:spLocks noChangeArrowheads="1"/>
          </p:cNvSpPr>
          <p:nvPr/>
        </p:nvSpPr>
        <p:spPr bwMode="auto">
          <a:xfrm>
            <a:off x="7215188" y="6143625"/>
            <a:ext cx="1428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fr-FR" sz="2400" b="1" i="1">
                <a:latin typeface="Blackadder ITC" pitchFamily="82" charset="0"/>
              </a:rPr>
              <a:t>Agnerz</a:t>
            </a:r>
          </a:p>
        </p:txBody>
      </p:sp>
      <p:sp>
        <p:nvSpPr>
          <p:cNvPr id="7172" name="pole tekstowe 3"/>
          <p:cNvSpPr txBox="1">
            <a:spLocks noChangeArrowheads="1"/>
          </p:cNvSpPr>
          <p:nvPr/>
        </p:nvSpPr>
        <p:spPr bwMode="auto">
          <a:xfrm>
            <a:off x="285750" y="6143625"/>
            <a:ext cx="2357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fr-FR" b="1" i="1">
                <a:latin typeface="Lucida Sans Unicode" pitchFamily="34" charset="0"/>
              </a:rPr>
              <a:t>Photos of internet</a:t>
            </a:r>
            <a:endParaRPr lang="pl-PL" altLang="fr-FR" b="1" i="1">
              <a:latin typeface="Lucida Sans Unicode" pitchFamily="34" charset="0"/>
            </a:endParaRPr>
          </a:p>
        </p:txBody>
      </p:sp>
    </p:spTree>
  </p:cSld>
  <p:clrMapOvr>
    <a:masterClrMapping/>
  </p:clrMapOvr>
  <p:transition spd="slow" advClick="0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2" presetID="34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from="(ppt_x)" to="(ppt_x+1)" calcmode="lin" valueType="num">
                                      <p:cBhvr>
                                        <p:cTn id="13" dur="1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3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12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eaLnBrk="1" hangingPunct="1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 WONDERS">
  <a:themeElements>
    <a:clrScheme name="Bogaty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Bogaty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WONDERS</Template>
  <TotalTime>0</TotalTime>
  <Words>64</Words>
  <Application>Microsoft Office PowerPoint</Application>
  <PresentationFormat>Presentación en pantalla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THE WONDERS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2014-12-03T15:09:51Z</dcterms:created>
  <dcterms:modified xsi:type="dcterms:W3CDTF">2014-12-03T15:14:39Z</dcterms:modified>
</cp:coreProperties>
</file>