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257" r:id="rId4"/>
    <p:sldId id="258" r:id="rId5"/>
    <p:sldId id="292" r:id="rId6"/>
    <p:sldId id="259" r:id="rId7"/>
    <p:sldId id="293" r:id="rId8"/>
    <p:sldId id="260" r:id="rId9"/>
    <p:sldId id="262" r:id="rId10"/>
    <p:sldId id="264" r:id="rId11"/>
    <p:sldId id="266" r:id="rId12"/>
    <p:sldId id="265" r:id="rId13"/>
    <p:sldId id="267" r:id="rId14"/>
    <p:sldId id="268" r:id="rId15"/>
    <p:sldId id="269" r:id="rId16"/>
    <p:sldId id="270" r:id="rId17"/>
    <p:sldId id="272" r:id="rId18"/>
    <p:sldId id="276" r:id="rId19"/>
    <p:sldId id="294" r:id="rId20"/>
    <p:sldId id="273" r:id="rId21"/>
    <p:sldId id="274" r:id="rId22"/>
    <p:sldId id="275" r:id="rId23"/>
    <p:sldId id="277" r:id="rId24"/>
    <p:sldId id="278" r:id="rId25"/>
    <p:sldId id="279" r:id="rId26"/>
    <p:sldId id="280" r:id="rId27"/>
    <p:sldId id="281" r:id="rId28"/>
    <p:sldId id="285" r:id="rId29"/>
    <p:sldId id="288" r:id="rId30"/>
    <p:sldId id="295" r:id="rId31"/>
    <p:sldId id="296" r:id="rId32"/>
    <p:sldId id="289" r:id="rId33"/>
    <p:sldId id="287" r:id="rId34"/>
    <p:sldId id="290" r:id="rId35"/>
    <p:sldId id="291" r:id="rId36"/>
    <p:sldId id="28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2" r:id="rId5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eFo29ItRwD7s8ndQlD0FA" hashData="tp1jvaepmDu441R7+QSA/GD/Mm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D37D6-5AD3-44D3-AA56-1ED9D8C6CE1D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36DA6-06B5-4E3A-8BAF-105BDA6062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3503F-1441-4309-8B8E-834559E11644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73B23-86A9-4F65-85E3-7C7F550227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14712-9099-4053-AA23-1978C36F0C08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1A4BA-D51C-46FD-AA8C-58D6A1F57F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BC6A0-CA70-48F0-961A-C61DE732EC34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D4A84-4E82-4893-B584-79FFFE0B8C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07C68-B540-4F59-A2ED-172F674EF1A3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9BD3E-3B90-48CB-BDD5-607426C7B2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56866-3270-4086-B9D5-20AA567C0B75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0A5A1-4440-4541-A77B-2CEB1849CC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7B711-8D7B-4741-89D4-2E01F9EA6B49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5F549-2645-4C9E-95BE-748A0E8DE1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36575-A375-418E-BC9C-F292A7D63374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C5C19-49D4-4770-A681-AE49BECA33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10436-AFF0-4D83-BF61-CB1B7C51468C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F7706-D663-4826-8816-1206A15987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357B5-74E9-4950-8D61-BB15CC924709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9C974-1072-4BB9-9D66-14A2CBECA7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7E405-9571-4546-9CAA-5F9628851401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2B3A9-79C7-47FC-B352-ED898D6B47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FC18B-81D9-454C-9068-414BCC9BA6B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35CC02-BD7B-4977-9828-CC929AC0F2FA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875633-8553-4399-9634-4FB8598DE7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A38451-5076-45E0-9C0B-901C024A33D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pt-PT" altLang="es-ES" smtClean="0"/>
          </a:p>
        </p:txBody>
      </p:sp>
      <p:pic>
        <p:nvPicPr>
          <p:cNvPr id="2051" name="Picture 2" descr="C:\Users\hp\Documents\Temporal en Asturias\Diapositiv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889745" y="548680"/>
            <a:ext cx="7364517" cy="14773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anose="030F0702030302020204" pitchFamily="66" charset="0"/>
                <a:cs typeface="Arial" pitchFamily="34" charset="0"/>
              </a:rPr>
              <a:t>Temporal en Asturias</a:t>
            </a:r>
          </a:p>
          <a:p>
            <a:pPr algn="ctr">
              <a:defRPr/>
            </a:pPr>
            <a:r>
              <a:rPr lang="es-ES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anose="030F0702030302020204" pitchFamily="66" charset="0"/>
                <a:cs typeface="Arial" pitchFamily="34" charset="0"/>
              </a:rPr>
              <a:t>2014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11188" y="6269038"/>
            <a:ext cx="5016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GS</a:t>
            </a:r>
          </a:p>
        </p:txBody>
      </p:sp>
    </p:spTree>
  </p:cSld>
  <p:clrMapOvr>
    <a:masterClrMapping/>
  </p:clrMapOvr>
  <p:transition>
    <p:sndAc>
      <p:stSnd loop="1">
        <p:snd r:embed="rId2" name="BLACK  'Wonderful Life'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p\Documents\Temporal en Asturias\Diapositiv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p\Documents\Temporal en Asturias\Diapositiv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p\Documents\Temporal en Asturias1\Diapositiv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p\Documents\Temporal en Asturias\Diapositiva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hp\Documents\Temporal en Asturias\Diapositiv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hp\Documents\Temporal en Asturias\Diapositiva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hp\Documents\Temporal en Asturias\Diapositiva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hp\Documents\Temporal en Asturias\Diapositiva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hp\Documents\Temporal en Asturias\Diapositiva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hp\Documents\Temporal en Asturias\Diapositiva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hp\Documents\Temporal en Asturias\Diapositiva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hp\Documents\Temporal en Asturias\Diapositiva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hp\Documents\Temporal en Asturias\Diapositiva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hp\Documents\Temporal en Asturias\Diapositiva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hp\Documents\Temporal en Asturias\Diapositiva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hp\Documents\Temporal en Asturias\Diapositiva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hp\Documents\Temporal en Asturias\Diapositiva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hp\Documents\Temporal en Asturias\Diapositiva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hp\Documents\Temporal en Asturias\Diapositiva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hp\Documents\Temporal en Asturias\Diapositiva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hp\Documents\Temporal en Asturias\Diapositiva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hp\Documents\Temporal en Asturias\Diapositiva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hp\Documents\Temporal en Asturias\Diapositiva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hp\Documents\Temporal en Asturias\Diapositiva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hp\Documents\Temporal en Asturias\Diapositiva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hp\Documents\Temporal en Asturias2\Diapositiva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hp\Documents\Temporal en Asturias2\Diapositiva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hp\Documents\Temporal en Asturias2\Diapositiva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hp\Documents\Temporal en Asturias2\Diapositiva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hp\Documents\Temporal en Asturias2\Diapositiva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hp\Documents\Temporal en Asturias2\Diapositiva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hp\Documents\Temporal en Asturias2\Diapositiva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hp\Documents\Temporal en Asturias2\Diapositiva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hp\Documents\Temporal en Asturias2\Diapositiva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hp\Documents\Temporal en Asturias2\Diapositiva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hp\Documents\Temporal en Asturias2\Diapositiva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hp\Documents\Temporal en Asturias2\Diapositiva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hp\Documents\Temporal en Asturias2\Diapositiva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hp\Documents\Temporal en Asturias2\Diapositiva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hp\Documents\Temporal en Asturias2\Diapositiva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hp\Documents\Temporal en Asturias2\Diapositiva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hp\Documents\Temporal en Asturias2\Diapositiva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hp\Documents\Temporal en Asturias2\Diapositiva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hp\Documents\Temporal en Asturias2\Diapositiva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hp\Documents\Temporal en Asturias2\Diapositiva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hp\Documents\Temporal en Asturias2\Diapositiva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hp\Documents\Temporal en Asturias2\Diapositiva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oral en Asturias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Temporal en Asturias 2014</Template>
  <TotalTime>1</TotalTime>
  <Words>65</Words>
  <Application>Microsoft Office PowerPoint</Application>
  <PresentationFormat>Presentación en pantalla (4:3)</PresentationFormat>
  <Paragraphs>31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4" baseType="lpstr">
      <vt:lpstr>Calibri</vt:lpstr>
      <vt:lpstr>Arial</vt:lpstr>
      <vt:lpstr>Comic Sans MS</vt:lpstr>
      <vt:lpstr>Temporal en Asturias 2014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2014-02-14T20:42:28Z</dcterms:created>
  <dcterms:modified xsi:type="dcterms:W3CDTF">2014-02-14T20:43:56Z</dcterms:modified>
</cp:coreProperties>
</file>