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NDQXiAIJ2W3l8fIQZd3/iQ==" hashData="Bx5O4TVO0OWJ66BofBkBv4CqVi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733" autoAdjust="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04E464-528F-4507-B489-B40D05F23080}" type="datetimeFigureOut">
              <a:rPr lang="es-ES"/>
              <a:pPr>
                <a:defRPr/>
              </a:pPr>
              <a:t>20/02/2015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47EDC4-8607-4EFA-9864-144DDCDD5AF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0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B67CEF-0BD0-49DF-B7B4-0B6B91C6D3CC}" type="datetimeFigureOut">
              <a:rPr lang="es-ES"/>
              <a:pPr>
                <a:defRPr/>
              </a:pPr>
              <a:t>20/02/2015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D7BD29-5B2C-48CF-8CCA-5A3048ED58B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0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EB9DB1-2AD4-425E-8AF5-217F788C8E03}" type="datetimeFigureOut">
              <a:rPr lang="es-ES"/>
              <a:pPr>
                <a:defRPr/>
              </a:pPr>
              <a:t>20/02/2015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540D4F-8761-4533-A708-D574748A17C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0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A4B433-CFAB-4122-9994-F587C6656DD2}" type="datetimeFigureOut">
              <a:rPr lang="es-ES"/>
              <a:pPr>
                <a:defRPr/>
              </a:pPr>
              <a:t>20/02/2015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E667D5-CB2E-45C8-96BB-25EF9A7B309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0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B9496E-28C9-4FA5-BD51-EBB93EFC3BC8}" type="datetimeFigureOut">
              <a:rPr lang="es-ES"/>
              <a:pPr>
                <a:defRPr/>
              </a:pPr>
              <a:t>20/02/2015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12F1FF-3746-4371-9C39-FD8FBF6969A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0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05411F-36A2-46CB-8938-0A4EED917B9D}" type="datetimeFigureOut">
              <a:rPr lang="es-ES"/>
              <a:pPr>
                <a:defRPr/>
              </a:pPr>
              <a:t>20/02/2015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9D754E-101B-44D2-A472-159AFB406B7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0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6C32E1-3E05-4ED8-9544-0815835E3FB6}" type="datetimeFigureOut">
              <a:rPr lang="es-ES"/>
              <a:pPr>
                <a:defRPr/>
              </a:pPr>
              <a:t>20/02/2015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B1B35E-7683-4092-9A34-16676B0791E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0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896115-B1B7-46BA-86C2-97DE7635BD58}" type="datetimeFigureOut">
              <a:rPr lang="es-ES"/>
              <a:pPr>
                <a:defRPr/>
              </a:pPr>
              <a:t>20/02/2015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B8CCAD-9093-4DA2-8BBA-6EBDBBBE589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0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2C2C7C-F0D7-42EC-B75F-19F1AEA71EEF}" type="datetimeFigureOut">
              <a:rPr lang="es-ES"/>
              <a:pPr>
                <a:defRPr/>
              </a:pPr>
              <a:t>20/02/2015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12E1C-FAAD-48FE-939D-2C81980053E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0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BA09B0-2AE5-4372-A51F-FD0DD5593599}" type="datetimeFigureOut">
              <a:rPr lang="es-ES"/>
              <a:pPr>
                <a:defRPr/>
              </a:pPr>
              <a:t>20/02/2015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285007-9C0A-4312-B8C7-1E7B603A605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0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01BB5A-1211-4D25-B870-11B67C83EA83}" type="datetimeFigureOut">
              <a:rPr lang="es-ES"/>
              <a:pPr>
                <a:defRPr/>
              </a:pPr>
              <a:t>20/02/2015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BD25F6-824B-4E5B-BDDE-8353B2FC196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0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866B753-770A-46ED-8188-529A62B98322}" type="datetimeFigureOut">
              <a:rPr lang="es-ES"/>
              <a:pPr>
                <a:defRPr/>
              </a:pPr>
              <a:t>20/02/2015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0DCBF4F-CAA1-45C6-8724-800E4FCBF0B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0000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4.png"/><Relationship Id="rId10" Type="http://schemas.openxmlformats.org/officeDocument/2006/relationships/image" Target="../media/image2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1 Imagen" descr="tumblr_mfhtp8KvW41rmi8p6o1_500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1275" y="0"/>
            <a:ext cx="91852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ANIMALES EN LA NIEVE_010.pn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6948264" y="5877273"/>
            <a:ext cx="2051720" cy="980728"/>
          </a:xfrm>
          <a:prstGeom prst="rect">
            <a:avLst/>
          </a:prstGeom>
          <a:scene3d>
            <a:camera prst="isometricOffAxis1Right"/>
            <a:lightRig rig="threePt" dir="t"/>
          </a:scene3d>
        </p:spPr>
      </p:pic>
      <p:pic>
        <p:nvPicPr>
          <p:cNvPr id="4" name="3 Imagen" descr="Imagen21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76375" y="349250"/>
            <a:ext cx="5903913" cy="174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2771800" y="6381328"/>
            <a:ext cx="1944216" cy="307777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>
                <a:solidFill>
                  <a:schemeClr val="bg1"/>
                </a:solidFill>
                <a:latin typeface="Georgia" pitchFamily="18" charset="0"/>
                <a:cs typeface="+mn-cs"/>
              </a:rPr>
              <a:t>Fuente: Internet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4860032" y="6021288"/>
            <a:ext cx="2232248" cy="584775"/>
          </a:xfrm>
          <a:prstGeom prst="rect">
            <a:avLst/>
          </a:prstGeom>
          <a:noFill/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effectLst/>
          <a:scene3d>
            <a:camera prst="isometricOffAxis1Right"/>
            <a:lightRig rig="threePt" dir="t"/>
          </a:scene3d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600" b="1" dirty="0">
                <a:solidFill>
                  <a:schemeClr val="bg1"/>
                </a:solidFill>
                <a:latin typeface="Georgia" pitchFamily="18" charset="0"/>
                <a:cs typeface="+mn-cs"/>
              </a:rPr>
              <a:t>Música: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600" b="1" dirty="0">
                <a:solidFill>
                  <a:schemeClr val="bg1"/>
                </a:solidFill>
                <a:latin typeface="Georgia" pitchFamily="18" charset="0"/>
                <a:cs typeface="+mn-cs"/>
              </a:rPr>
              <a:t>“</a:t>
            </a:r>
            <a:r>
              <a:rPr lang="es-ES" sz="1600" b="1" dirty="0" err="1">
                <a:solidFill>
                  <a:schemeClr val="bg1"/>
                </a:solidFill>
                <a:latin typeface="Georgia" pitchFamily="18" charset="0"/>
                <a:cs typeface="+mn-cs"/>
              </a:rPr>
              <a:t>Wiosnawiosna</a:t>
            </a:r>
            <a:r>
              <a:rPr lang="es-ES" sz="1600" b="1" dirty="0">
                <a:solidFill>
                  <a:schemeClr val="bg1"/>
                </a:solidFill>
                <a:latin typeface="Georgia" pitchFamily="18" charset="0"/>
                <a:cs typeface="+mn-cs"/>
              </a:rPr>
              <a:t>”</a:t>
            </a:r>
          </a:p>
        </p:txBody>
      </p:sp>
    </p:spTree>
  </p:cSld>
  <p:clrMapOvr>
    <a:masterClrMapping/>
  </p:clrMapOvr>
  <p:transition spd="slow" advClick="0" advTm="14000">
    <p:fade/>
    <p:sndAc>
      <p:stSnd loop="1">
        <p:snd r:embed="rId2" name="Wiosnawiosna_00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oñar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3851275" y="6308725"/>
            <a:ext cx="41052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chemeClr val="bg1"/>
                </a:solidFill>
                <a:latin typeface="Georgia" pitchFamily="18" charset="0"/>
              </a:rPr>
              <a:t>Boñar (León)</a:t>
            </a:r>
          </a:p>
        </p:txBody>
      </p:sp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44450" y="6265863"/>
            <a:ext cx="90551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s-ES" sz="1600" b="1">
                <a:latin typeface="Georgia" pitchFamily="18" charset="0"/>
                <a:cs typeface="Times New Roman" pitchFamily="18" charset="0"/>
              </a:rPr>
              <a:t>Camiones </a:t>
            </a:r>
            <a:r>
              <a:rPr lang="es-ES" sz="2000" b="1">
                <a:latin typeface="Georgia" pitchFamily="18" charset="0"/>
                <a:cs typeface="Times New Roman" pitchFamily="18" charset="0"/>
              </a:rPr>
              <a:t>atrapados</a:t>
            </a:r>
            <a:r>
              <a:rPr lang="es-ES" sz="1600" b="1">
                <a:latin typeface="Georgia" pitchFamily="18" charset="0"/>
                <a:cs typeface="Times New Roman" pitchFamily="18" charset="0"/>
              </a:rPr>
              <a:t> por la nieve en el polígono de Aguilar de Campoo (Palencia). </a:t>
            </a:r>
            <a:endParaRPr lang="es-ES" sz="2400" b="1">
              <a:latin typeface="Georgia" pitchFamily="18" charset="0"/>
            </a:endParaRPr>
          </a:p>
        </p:txBody>
      </p:sp>
      <p:pic>
        <p:nvPicPr>
          <p:cNvPr id="7" name="6 Imagen" descr="CAMIONES ATRAPADO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07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HORREOS EN PRIORO MONTAÑA ORIENTAL LEONES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5113" cy="686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971550" y="5013325"/>
            <a:ext cx="669607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 b="1">
                <a:solidFill>
                  <a:schemeClr val="bg1"/>
                </a:solidFill>
                <a:latin typeface="Georgia" pitchFamily="18" charset="0"/>
              </a:rPr>
              <a:t>Hórreos en Prioro (montaña oriental Leonesa)</a:t>
            </a:r>
          </a:p>
        </p:txBody>
      </p:sp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EN LEÓN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07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0" y="6086475"/>
            <a:ext cx="9144000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s-ES" sz="1600" b="1">
                <a:latin typeface="Georgia" pitchFamily="18" charset="0"/>
                <a:cs typeface="Times New Roman" pitchFamily="18" charset="0"/>
              </a:rPr>
              <a:t>En la imagen, un </a:t>
            </a:r>
            <a:r>
              <a:rPr lang="es-ES" b="1">
                <a:latin typeface="Georgia" pitchFamily="18" charset="0"/>
                <a:cs typeface="Times New Roman" pitchFamily="18" charset="0"/>
              </a:rPr>
              <a:t>vecino</a:t>
            </a:r>
            <a:r>
              <a:rPr lang="es-ES" sz="1600" b="1">
                <a:latin typeface="Georgia" pitchFamily="18" charset="0"/>
                <a:cs typeface="Times New Roman" pitchFamily="18" charset="0"/>
              </a:rPr>
              <a:t> en Porquera de Santullán (Palencia) retira la nieve de una vivienda</a:t>
            </a:r>
            <a:r>
              <a:rPr lang="es-ES" sz="1600" b="1">
                <a:cs typeface="Times New Roman" pitchFamily="18" charset="0"/>
              </a:rPr>
              <a:t>. </a:t>
            </a:r>
            <a:endParaRPr lang="es-ES" sz="2400" b="1"/>
          </a:p>
        </p:txBody>
      </p:sp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león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288" y="0"/>
            <a:ext cx="917257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2627313" y="333375"/>
            <a:ext cx="31686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  <a:latin typeface="Georgia" pitchFamily="18" charset="0"/>
              </a:rPr>
              <a:t>Capital de León</a:t>
            </a:r>
          </a:p>
        </p:txBody>
      </p:sp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LA A-6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07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0" y="6296025"/>
            <a:ext cx="914400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s-ES" sz="1600" b="1">
                <a:latin typeface="Georgia" pitchFamily="18" charset="0"/>
                <a:cs typeface="Times New Roman" pitchFamily="18" charset="0"/>
              </a:rPr>
              <a:t>En la imagen, un vecino de Cillamayor (Palencia) quita la nieve del tejado de una casa</a:t>
            </a:r>
            <a:r>
              <a:rPr lang="es-ES" sz="1600" b="1">
                <a:cs typeface="Times New Roman" pitchFamily="18" charset="0"/>
              </a:rPr>
              <a:t>. </a:t>
            </a:r>
            <a:endParaRPr lang="es-ES" sz="2400" b="1"/>
          </a:p>
        </p:txBody>
      </p:sp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0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30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matalla de tori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513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0" y="6092825"/>
            <a:ext cx="4500563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 b="1">
                <a:solidFill>
                  <a:schemeClr val="bg1"/>
                </a:solidFill>
                <a:latin typeface="Georgia" pitchFamily="18" charset="0"/>
              </a:rPr>
              <a:t>Matallana de Torío a 29 kilómetros de León </a:t>
            </a:r>
          </a:p>
        </p:txBody>
      </p:sp>
      <p:pic>
        <p:nvPicPr>
          <p:cNvPr id="9" name="8 Imagen" descr="tren entre león y asturias-bis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25963" y="0"/>
            <a:ext cx="46180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9 CuadroTexto"/>
          <p:cNvSpPr txBox="1">
            <a:spLocks noChangeArrowheads="1"/>
          </p:cNvSpPr>
          <p:nvPr/>
        </p:nvSpPr>
        <p:spPr bwMode="auto">
          <a:xfrm>
            <a:off x="4787900" y="6237288"/>
            <a:ext cx="381635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 b="1">
                <a:solidFill>
                  <a:schemeClr val="bg1"/>
                </a:solidFill>
                <a:latin typeface="Georgia" pitchFamily="18" charset="0"/>
              </a:rPr>
              <a:t>Tren entre León y Asturias</a:t>
            </a:r>
          </a:p>
        </p:txBody>
      </p:sp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plaza mayor de puebla de lill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95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684213" y="6237288"/>
            <a:ext cx="7488237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 b="1">
                <a:latin typeface="Georgia" pitchFamily="18" charset="0"/>
              </a:rPr>
              <a:t>Puebla de Lillo (León)</a:t>
            </a:r>
          </a:p>
        </p:txBody>
      </p:sp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MUJER EN TOREN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26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827088" y="6308725"/>
            <a:ext cx="784860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 b="1">
                <a:latin typeface="Georgia" pitchFamily="18" charset="0"/>
              </a:rPr>
              <a:t>Toreno (El Bierzo-León)</a:t>
            </a:r>
          </a:p>
        </p:txBody>
      </p:sp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PUEBLO DE RIAÑ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1619250" y="6165850"/>
            <a:ext cx="3960813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 b="1">
                <a:solidFill>
                  <a:schemeClr val="bg1"/>
                </a:solidFill>
                <a:latin typeface="Georgia" pitchFamily="18" charset="0"/>
              </a:rPr>
              <a:t>Riaño (León)</a:t>
            </a:r>
          </a:p>
        </p:txBody>
      </p:sp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PORTILLA DE LA REIN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2575" cy="688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4787900" y="5876925"/>
            <a:ext cx="3455988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600" b="1">
                <a:solidFill>
                  <a:schemeClr val="bg1"/>
                </a:solidFill>
                <a:latin typeface="Georgia" pitchFamily="18" charset="0"/>
              </a:rPr>
              <a:t>Portilla de la Reina (León)</a:t>
            </a:r>
          </a:p>
        </p:txBody>
      </p:sp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riello león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1547813" y="6237288"/>
            <a:ext cx="5616575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 b="1">
                <a:latin typeface="Georgia" pitchFamily="18" charset="0"/>
              </a:rPr>
              <a:t>Riello  (León)</a:t>
            </a:r>
          </a:p>
        </p:txBody>
      </p:sp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EN PALENCI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07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0" y="6153150"/>
            <a:ext cx="91440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s-ES" sz="1600" b="1">
                <a:latin typeface="Georgia" pitchFamily="18" charset="0"/>
                <a:cs typeface="Times New Roman" pitchFamily="18" charset="0"/>
              </a:rPr>
              <a:t>En la imagen, un vecino quita la nieve en Barruelo de Santullán (Palencia). </a:t>
            </a:r>
            <a:endParaRPr lang="es-ES" sz="2400" b="1">
              <a:latin typeface="Georgia" pitchFamily="18" charset="0"/>
            </a:endParaRPr>
          </a:p>
        </p:txBody>
      </p:sp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25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5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22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2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LA AUTOVIA A-67 A LA ALTURA DE HERRERA DE PISUERG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09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539750" y="6308725"/>
            <a:ext cx="8135938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 b="1">
                <a:latin typeface="Georgia" pitchFamily="18" charset="0"/>
              </a:rPr>
              <a:t>Autovia A-67 a la altura de Herrera de Pisuerga (Palencia)</a:t>
            </a:r>
          </a:p>
        </p:txBody>
      </p:sp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PAISAJE NEVAD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90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827088" y="6237288"/>
            <a:ext cx="7345362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 b="1">
                <a:latin typeface="Georgia" pitchFamily="18" charset="0"/>
              </a:rPr>
              <a:t>Barruelo de Santullán (Palencia)</a:t>
            </a:r>
          </a:p>
        </p:txBody>
      </p:sp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vacas_niev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92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1258888" y="5516563"/>
            <a:ext cx="6913562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 b="1">
                <a:latin typeface="Georgia" pitchFamily="18" charset="0"/>
              </a:rPr>
              <a:t>Vacas rescatadas en Babia (León)</a:t>
            </a:r>
          </a:p>
        </p:txBody>
      </p:sp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TEJERINA RIAÑO-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4925" y="0"/>
            <a:ext cx="9167813" cy="5157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611188" y="5516563"/>
            <a:ext cx="81375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 b="1">
                <a:latin typeface="Georgia" pitchFamily="18" charset="0"/>
              </a:rPr>
              <a:t>Pueblo de Tejerina (Riaño-León)</a:t>
            </a:r>
          </a:p>
        </p:txBody>
      </p:sp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maxresdefault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1042988" y="5300663"/>
            <a:ext cx="72739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latin typeface="Georgia" pitchFamily="18" charset="0"/>
              </a:rPr>
              <a:t>Capital de León</a:t>
            </a:r>
          </a:p>
        </p:txBody>
      </p:sp>
    </p:spTree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PORAL DE NIEVE EN CASTILLA Y LEO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TEMPORAL DE NIEVE EN CASTILLA Y LEON</Template>
  <TotalTime>2</TotalTime>
  <Words>183</Words>
  <Application>Microsoft Office PowerPoint</Application>
  <PresentationFormat>Presentación en pantalla (4:3)</PresentationFormat>
  <Paragraphs>24</Paragraphs>
  <Slides>20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6" baseType="lpstr">
      <vt:lpstr>Arial</vt:lpstr>
      <vt:lpstr>Calibri</vt:lpstr>
      <vt:lpstr>Georgia</vt:lpstr>
      <vt:lpstr>Times New Roman</vt:lpstr>
      <vt:lpstr>TEMPORAL DE NIEVE EN CASTILLA Y LEON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2015-02-20T20:21:40Z</dcterms:created>
  <dcterms:modified xsi:type="dcterms:W3CDTF">2015-02-20T20:24:06Z</dcterms:modified>
</cp:coreProperties>
</file>