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409" r:id="rId3"/>
    <p:sldId id="411" r:id="rId4"/>
    <p:sldId id="366" r:id="rId5"/>
    <p:sldId id="383" r:id="rId6"/>
    <p:sldId id="395" r:id="rId7"/>
    <p:sldId id="396" r:id="rId8"/>
    <p:sldId id="364" r:id="rId9"/>
    <p:sldId id="346" r:id="rId10"/>
    <p:sldId id="408" r:id="rId11"/>
    <p:sldId id="372" r:id="rId12"/>
    <p:sldId id="407" r:id="rId13"/>
    <p:sldId id="401" r:id="rId14"/>
    <p:sldId id="385" r:id="rId15"/>
    <p:sldId id="387" r:id="rId16"/>
    <p:sldId id="391" r:id="rId17"/>
    <p:sldId id="358" r:id="rId18"/>
    <p:sldId id="374" r:id="rId19"/>
    <p:sldId id="377" r:id="rId20"/>
    <p:sldId id="397" r:id="rId21"/>
    <p:sldId id="398" r:id="rId22"/>
    <p:sldId id="355" r:id="rId23"/>
    <p:sldId id="350" r:id="rId24"/>
    <p:sldId id="341" r:id="rId25"/>
    <p:sldId id="405" r:id="rId26"/>
    <p:sldId id="404" r:id="rId27"/>
    <p:sldId id="378" r:id="rId28"/>
    <p:sldId id="336" r:id="rId29"/>
    <p:sldId id="406" r:id="rId30"/>
    <p:sldId id="393" r:id="rId31"/>
    <p:sldId id="379" r:id="rId32"/>
    <p:sldId id="314" r:id="rId33"/>
    <p:sldId id="274" r:id="rId34"/>
    <p:sldId id="380" r:id="rId35"/>
    <p:sldId id="400" r:id="rId36"/>
    <p:sldId id="305" r:id="rId37"/>
    <p:sldId id="318" r:id="rId38"/>
    <p:sldId id="278" r:id="rId39"/>
    <p:sldId id="266" r:id="rId40"/>
    <p:sldId id="382" r:id="rId41"/>
    <p:sldId id="402" r:id="rId42"/>
    <p:sldId id="268" r:id="rId43"/>
    <p:sldId id="412" r:id="rId44"/>
  </p:sldIdLst>
  <p:sldSz cx="9144000" cy="514826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Kdeb+OlSSXh1fimPRyig" hashData="B4JlOkDtkApgbkskKL6CnBaSaj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798" y="-438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48F68A1-0407-4D09-8EE7-EA46756D067B}" type="datetimeFigureOut">
              <a:rPr lang="nl-NL"/>
              <a:pPr>
                <a:defRPr/>
              </a:pPr>
              <a:t>21-4-2018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 smtClean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FF2E0A1-121F-47E3-81BD-067907E963B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49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7825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0D684-194C-4555-B8BE-D2D61C442D60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FE00A-C386-41DC-B1A9-20C832DEEE5B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8350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2813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C12BC-D827-4241-932D-F2D0357A0B81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1738"/>
            <a:ext cx="4038600" cy="339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1738"/>
            <a:ext cx="4038600" cy="339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9803C-1D27-4ABD-87FF-96CDA73E4623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2525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70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152525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70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7001A-BD5C-46AF-8E8B-5066774C0464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9919E-84CF-4A1E-BB48-ACA253B9AFF4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B07E1-D67D-4CD2-BAC9-9B9AA915467E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31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4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077913"/>
            <a:ext cx="3008313" cy="3521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5E5C4-DF0C-463F-ABEB-6437171D14DB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3625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92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9075"/>
            <a:ext cx="5486400" cy="6048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9AE71-B413-4B87-A3AA-1A112FF80A7F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0D015-0F16-4AD3-9F30-DFC9599F7894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926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926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C67B4-F380-4B51-876B-433F9F19BA91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NL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nl-NL" smtClean="0"/>
              <a:t>Mintaszöveg szerkesztése</a:t>
            </a:r>
          </a:p>
          <a:p>
            <a:pPr lvl="1"/>
            <a:r>
              <a:rPr lang="hu-HU" altLang="nl-NL" smtClean="0"/>
              <a:t>Második szint</a:t>
            </a:r>
          </a:p>
          <a:p>
            <a:pPr lvl="2"/>
            <a:r>
              <a:rPr lang="hu-HU" altLang="nl-NL" smtClean="0"/>
              <a:t>Harmadik szint</a:t>
            </a:r>
          </a:p>
          <a:p>
            <a:pPr lvl="3"/>
            <a:r>
              <a:rPr lang="hu-HU" altLang="nl-NL" smtClean="0"/>
              <a:t>Negyedik szint</a:t>
            </a:r>
          </a:p>
          <a:p>
            <a:pPr lvl="4"/>
            <a:r>
              <a:rPr lang="hu-HU" altLang="nl-NL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7888"/>
            <a:ext cx="2895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 alt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546578E-49F9-463F-8642-49BAFEC9DDDA}" type="slidenum">
              <a:rPr lang="hu-HU" altLang="nl-NL"/>
              <a:pPr>
                <a:defRPr/>
              </a:pPr>
              <a:t>‹Nº›</a:t>
            </a:fld>
            <a:endParaRPr lang="hu-HU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052" name="Picture 4" descr="oce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071538" y="1431123"/>
            <a:ext cx="7345362" cy="1836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8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FF">
                    <a:alpha val="59999"/>
                  </a:srgbClr>
                </a:solidFill>
                <a:latin typeface="Arial Black"/>
              </a:rPr>
              <a:t>Tema del Océano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0000FF">
                  <a:alpha val="59999"/>
                </a:srgbClr>
              </a:solidFill>
              <a:latin typeface="Arial Black"/>
            </a:endParaRPr>
          </a:p>
        </p:txBody>
      </p:sp>
    </p:spTree>
  </p:cSld>
  <p:clrMapOvr>
    <a:masterClrMapping/>
  </p:clrMapOvr>
  <p:transition spd="slow" advTm="10000">
    <p:zoom/>
    <p:sndAc>
      <p:stSnd loop="1">
        <p:snd r:embed="rId2" name="Theme From The Oce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076" name="Picture 4" descr="Turtle at Apo_MK3_8199_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38"/>
            <a:ext cx="9144000" cy="643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4100" name="Picture 4" descr="bali_divesite_a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0" y="195263"/>
            <a:ext cx="9525000" cy="475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5124" name="Picture 4" descr="CozumelDive_F_01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6148" name="Picture 4" descr="Ké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7172" name="Picture 4" descr="picdump_catsmob_dot_com_02325_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8196" name="Picture 4" descr="bali_blaue_lagune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9220" name="Picture 4" descr="under-water-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0244" name="Picture 4" descr="3469076228_627ebcccf3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1268" name="Picture 4" descr="dive-pemuter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2292" name="Picture 4" descr="3468211945_ecef004a3a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4625"/>
            <a:ext cx="9753600" cy="549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3316" name="Picture 4" descr="glasshouse-r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" y="0"/>
            <a:ext cx="93154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4340" name="Picture 4" descr="Shark-Feeding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5364" name="Picture 5" descr="1155944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6388" name="Picture 4" descr="oblique-banded-sweetl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7412" name="Picture 4" descr="i-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8436" name="Picture 5" descr="13134093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19460" name="Picture 5" descr="6b72f7b405a793ff5af17b8e61382f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0484" name="Picture 6" descr="Best-Scuba-Diving-in-the-Caribbean-Scuba-Div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1508" name="Picture 5" descr="util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2532" name="Picture 4" descr="original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850"/>
            <a:ext cx="9144000" cy="642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3556" name="Picture 5" descr="priro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4580" name="Picture 5" descr="sat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5604" name="Picture 4" descr="218728885_12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6628" name="Picture 4" descr="sardines-12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7652" name="Picture 5" descr="coral-reef-1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8676" name="Picture 4" descr="0_ad749_d9197a54_or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29700" name="Picture 4" descr="Madagascar-2011-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0724" name="Picture 4" descr="PAL_56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1748" name="Picture 4" descr="adb4e2731f80bbf1b068d95f05a562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2772" name="Picture 4" descr="Norbert_probst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3796" name="Picture 5" descr="DSC_0035-s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0"/>
            <a:ext cx="9363076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4820" name="Picture 4" descr="c5f9b2bb1a1f9eec77f5090491f922b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5844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6868" name="Picture 4" descr="2c4603d271cc8f789f34df42d8b259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7892" name="Picture 5" descr="3535633792_a7d2712364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9388"/>
            <a:ext cx="9753600" cy="550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8916" name="Picture 5" descr="9c8807787672d6d5e818b948046f3e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39940" name="Picture 4" descr="School of Jacks_IMG_5738_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40964" name="Picture 4" descr="63cd1341641a3bf17201caa123e15b5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41988" name="Picture 4" descr="baygrou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altLang="nl-NL" smtClean="0"/>
          </a:p>
        </p:txBody>
      </p:sp>
      <p:pic>
        <p:nvPicPr>
          <p:cNvPr id="43012" name="Picture 4" descr="Planet reef_MK3_8179_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38"/>
            <a:ext cx="9144000" cy="643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kstvak 1"/>
          <p:cNvSpPr txBox="1">
            <a:spLocks noChangeArrowheads="1"/>
          </p:cNvSpPr>
          <p:nvPr/>
        </p:nvSpPr>
        <p:spPr bwMode="auto">
          <a:xfrm rot="275580">
            <a:off x="4140200" y="198438"/>
            <a:ext cx="2376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/>
              <a:t>THE END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ues sous marines .. 22 06 2017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Vues sous marines .. 22 06 2017</Template>
  <TotalTime>13</TotalTime>
  <Words>21</Words>
  <Application>Microsoft Office PowerPoint</Application>
  <PresentationFormat>Personalizado</PresentationFormat>
  <Paragraphs>4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Calibri</vt:lpstr>
      <vt:lpstr>Vues sous marines .. 22 06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2018-04-21T08:48:24Z</dcterms:created>
  <dcterms:modified xsi:type="dcterms:W3CDTF">2018-04-21T09:01:35Z</dcterms:modified>
</cp:coreProperties>
</file>