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87"/>
  </p:notesMasterIdLst>
  <p:sldIdLst>
    <p:sldId id="256" r:id="rId3"/>
    <p:sldId id="33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6" r:id="rId84"/>
    <p:sldId id="337" r:id="rId85"/>
    <p:sldId id="338" r:id="rId8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3d88gX4EzjAPHHjEHcbdQ==" hashData="eJ6EsvAzWSBRTGYhXDAAox7QI/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136" y="-103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theme" Target="theme/theme1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endParaRPr lang="fr-CA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CA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F2FB480C-11ED-441E-81C9-27B5D8748FF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10489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EA1995-EB8A-487F-92F5-927E5FDBCA14}" type="slidenum">
              <a:rPr lang="fr-CA"/>
              <a:pPr/>
              <a:t>1</a:t>
            </a:fld>
            <a:endParaRPr lang="fr-CA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EA1995-EB8A-487F-92F5-927E5FDBCA14}" type="slidenum">
              <a:rPr lang="fr-CA"/>
              <a:pPr/>
              <a:t>2</a:t>
            </a:fld>
            <a:endParaRPr lang="fr-CA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22A6F1-85A4-48D1-8AB4-B556BCBC3A1D}" type="slidenum">
              <a:rPr lang="fr-CA"/>
              <a:pPr/>
              <a:t>3</a:t>
            </a:fld>
            <a:endParaRPr lang="fr-CA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3BD99C-3966-4698-8729-5AF363078DB4}" type="slidenum">
              <a:rPr lang="fr-CA"/>
              <a:pPr/>
              <a:t>4</a:t>
            </a:fld>
            <a:endParaRPr lang="fr-CA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9C7049-78F8-4303-8D64-13BE8829F4B2}" type="slidenum">
              <a:rPr lang="fr-CA"/>
              <a:pPr/>
              <a:t>5</a:t>
            </a:fld>
            <a:endParaRPr lang="fr-CA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FAD5A3-7D91-4A6F-BC70-C4B094958448}" type="slidenum">
              <a:rPr lang="fr-CA"/>
              <a:pPr/>
              <a:t>6</a:t>
            </a:fld>
            <a:endParaRPr lang="fr-CA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EC87F9-352D-4328-AC44-01A1F3E22BDB}" type="slidenum">
              <a:rPr lang="fr-CA"/>
              <a:pPr/>
              <a:t>7</a:t>
            </a:fld>
            <a:endParaRPr lang="fr-CA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7129C2-028D-499D-BC88-4B0BD9956389}" type="slidenum">
              <a:rPr lang="fr-CA"/>
              <a:pPr/>
              <a:t>8</a:t>
            </a:fld>
            <a:endParaRPr lang="fr-CA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8F571E-BD7D-451A-B012-02449608DCC4}" type="slidenum">
              <a:rPr lang="fr-CA"/>
              <a:pPr/>
              <a:t>9</a:t>
            </a:fld>
            <a:endParaRPr lang="fr-CA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C5D4BC-1BD1-47AF-B6FD-FA23AEE3E48A}" type="slidenum">
              <a:rPr lang="fr-CA"/>
              <a:pPr/>
              <a:t>10</a:t>
            </a:fld>
            <a:endParaRPr lang="fr-CA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BBB3E9-FBCF-473B-AE32-681FA71B94CD}" type="slidenum">
              <a:rPr lang="fr-CA"/>
              <a:pPr/>
              <a:t>11</a:t>
            </a:fld>
            <a:endParaRPr lang="fr-CA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3CEFB69-C729-400E-8461-56068916A2DC}" type="slidenum">
              <a:rPr lang="fr-CA"/>
              <a:pPr/>
              <a:t>12</a:t>
            </a:fld>
            <a:endParaRPr lang="fr-CA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29EF94-3364-4128-9961-08A97652E74E}" type="slidenum">
              <a:rPr lang="fr-CA"/>
              <a:pPr/>
              <a:t>13</a:t>
            </a:fld>
            <a:endParaRPr lang="fr-CA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023896-D3A3-4B1F-B897-E8AB8793B298}" type="slidenum">
              <a:rPr lang="fr-CA"/>
              <a:pPr/>
              <a:t>14</a:t>
            </a:fld>
            <a:endParaRPr lang="fr-CA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304F6D-851D-4962-AAD3-C0F5E22EFD99}" type="slidenum">
              <a:rPr lang="fr-CA"/>
              <a:pPr/>
              <a:t>15</a:t>
            </a:fld>
            <a:endParaRPr lang="fr-CA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C5FC1C-1B1A-414E-A304-F196EBC59D5F}" type="slidenum">
              <a:rPr lang="fr-CA"/>
              <a:pPr/>
              <a:t>16</a:t>
            </a:fld>
            <a:endParaRPr lang="fr-CA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F060809-E78C-4E79-9626-C3D6A1F79C50}" type="slidenum">
              <a:rPr lang="fr-CA"/>
              <a:pPr/>
              <a:t>17</a:t>
            </a:fld>
            <a:endParaRPr lang="fr-CA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CF78DA-56A7-43DC-B356-BFA3057CAB16}" type="slidenum">
              <a:rPr lang="fr-CA"/>
              <a:pPr/>
              <a:t>18</a:t>
            </a:fld>
            <a:endParaRPr lang="fr-CA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A8A5DF-0998-4C87-AD7D-2B3D41E27850}" type="slidenum">
              <a:rPr lang="fr-CA"/>
              <a:pPr/>
              <a:t>19</a:t>
            </a:fld>
            <a:endParaRPr lang="fr-CA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28E140C-263A-400C-919D-1585514050BF}" type="slidenum">
              <a:rPr lang="fr-CA"/>
              <a:pPr/>
              <a:t>20</a:t>
            </a:fld>
            <a:endParaRPr lang="fr-CA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56221B-528C-4AA4-B3C4-EE2F536BE163}" type="slidenum">
              <a:rPr lang="fr-CA"/>
              <a:pPr/>
              <a:t>21</a:t>
            </a:fld>
            <a:endParaRPr lang="fr-CA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B4C8C3-452C-4342-9990-1BDB84D9E08A}" type="slidenum">
              <a:rPr lang="fr-CA"/>
              <a:pPr/>
              <a:t>22</a:t>
            </a:fld>
            <a:endParaRPr lang="fr-CA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5C5E84-B3B9-496A-8475-9E4A25345FB4}" type="slidenum">
              <a:rPr lang="fr-CA"/>
              <a:pPr/>
              <a:t>23</a:t>
            </a:fld>
            <a:endParaRPr lang="fr-CA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88A9D8-1BD9-443A-8437-69063813ACFF}" type="slidenum">
              <a:rPr lang="fr-CA"/>
              <a:pPr/>
              <a:t>24</a:t>
            </a:fld>
            <a:endParaRPr lang="fr-CA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2990DF-5146-4E6D-997E-3F34435FAF64}" type="slidenum">
              <a:rPr lang="fr-CA"/>
              <a:pPr/>
              <a:t>25</a:t>
            </a:fld>
            <a:endParaRPr lang="fr-CA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81AF98-CAF6-4C70-B149-CB352491D4EC}" type="slidenum">
              <a:rPr lang="fr-CA"/>
              <a:pPr/>
              <a:t>26</a:t>
            </a:fld>
            <a:endParaRPr lang="fr-CA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30BB08E-D3E6-4385-B41C-24B4A2A36B0D}" type="slidenum">
              <a:rPr lang="fr-CA"/>
              <a:pPr/>
              <a:t>27</a:t>
            </a:fld>
            <a:endParaRPr lang="fr-CA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C9F908-A29E-46D2-A88F-CA0379BBA7D9}" type="slidenum">
              <a:rPr lang="fr-CA"/>
              <a:pPr/>
              <a:t>28</a:t>
            </a:fld>
            <a:endParaRPr lang="fr-CA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7DB430-A175-429A-877D-4DDE831FC87F}" type="slidenum">
              <a:rPr lang="fr-CA"/>
              <a:pPr/>
              <a:t>29</a:t>
            </a:fld>
            <a:endParaRPr lang="fr-CA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757594-9CFF-4BC1-BC76-09C473108203}" type="slidenum">
              <a:rPr lang="fr-CA"/>
              <a:pPr/>
              <a:t>30</a:t>
            </a:fld>
            <a:endParaRPr lang="fr-CA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40AEBB-FC85-4BC3-8E74-9777647309FA}" type="slidenum">
              <a:rPr lang="fr-CA"/>
              <a:pPr/>
              <a:t>31</a:t>
            </a:fld>
            <a:endParaRPr lang="fr-CA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90F389-24C0-4EB7-BCDB-7A3F49EE5482}" type="slidenum">
              <a:rPr lang="fr-CA"/>
              <a:pPr/>
              <a:t>32</a:t>
            </a:fld>
            <a:endParaRPr lang="fr-CA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68D1A6-1737-469E-A49F-B471B3BB0A0B}" type="slidenum">
              <a:rPr lang="fr-CA"/>
              <a:pPr/>
              <a:t>33</a:t>
            </a:fld>
            <a:endParaRPr lang="fr-CA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F643FE-37D5-43CB-9AEA-7579E7D485F3}" type="slidenum">
              <a:rPr lang="fr-CA"/>
              <a:pPr/>
              <a:t>34</a:t>
            </a:fld>
            <a:endParaRPr lang="fr-CA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8B850CF-D502-4D64-80F9-E18F8CF943EA}" type="slidenum">
              <a:rPr lang="fr-CA"/>
              <a:pPr/>
              <a:t>35</a:t>
            </a:fld>
            <a:endParaRPr lang="fr-CA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1E1B38-1BAD-41C5-8F29-277F84A45DD9}" type="slidenum">
              <a:rPr lang="fr-CA"/>
              <a:pPr/>
              <a:t>36</a:t>
            </a:fld>
            <a:endParaRPr lang="fr-CA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F9199A-97BE-470F-BC36-6EE25822351B}" type="slidenum">
              <a:rPr lang="fr-CA"/>
              <a:pPr/>
              <a:t>37</a:t>
            </a:fld>
            <a:endParaRPr lang="fr-CA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129DB6-D7C9-4C3E-AFC0-5F0CF8AAE48E}" type="slidenum">
              <a:rPr lang="fr-CA"/>
              <a:pPr/>
              <a:t>38</a:t>
            </a:fld>
            <a:endParaRPr lang="fr-CA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2C10E9-4EE5-418F-BB24-EC995B071C91}" type="slidenum">
              <a:rPr lang="fr-CA"/>
              <a:pPr/>
              <a:t>39</a:t>
            </a:fld>
            <a:endParaRPr lang="fr-CA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9DD8C2-CAC2-4C8C-AE45-BBAFE4484346}" type="slidenum">
              <a:rPr lang="fr-CA"/>
              <a:pPr/>
              <a:t>40</a:t>
            </a:fld>
            <a:endParaRPr lang="fr-CA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953BDB-94A7-4836-A651-5E9E22007A13}" type="slidenum">
              <a:rPr lang="fr-CA"/>
              <a:pPr/>
              <a:t>41</a:t>
            </a:fld>
            <a:endParaRPr lang="fr-CA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922B50-4A40-4018-8EFA-BA0B46186713}" type="slidenum">
              <a:rPr lang="fr-CA"/>
              <a:pPr/>
              <a:t>42</a:t>
            </a:fld>
            <a:endParaRPr lang="fr-CA"/>
          </a:p>
        </p:txBody>
      </p:sp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4FB26C-3D97-4F05-B84C-76F5D87EB53F}" type="slidenum">
              <a:rPr lang="fr-CA"/>
              <a:pPr/>
              <a:t>43</a:t>
            </a:fld>
            <a:endParaRPr lang="fr-CA"/>
          </a:p>
        </p:txBody>
      </p:sp>
      <p:sp>
        <p:nvSpPr>
          <p:cNvPr id="1290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90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582D49-F230-4B48-B65A-5241E4BCE1D0}" type="slidenum">
              <a:rPr lang="fr-CA"/>
              <a:pPr/>
              <a:t>44</a:t>
            </a:fld>
            <a:endParaRPr lang="fr-CA"/>
          </a:p>
        </p:txBody>
      </p:sp>
      <p:sp>
        <p:nvSpPr>
          <p:cNvPr id="1300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00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8A59A3-66D6-4A94-8792-CA4CAC621D42}" type="slidenum">
              <a:rPr lang="fr-CA"/>
              <a:pPr/>
              <a:t>45</a:t>
            </a:fld>
            <a:endParaRPr lang="fr-CA"/>
          </a:p>
        </p:txBody>
      </p:sp>
      <p:sp>
        <p:nvSpPr>
          <p:cNvPr id="1310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10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BEB8E65-73C7-435E-97B4-934A7C0F3CA5}" type="slidenum">
              <a:rPr lang="fr-CA"/>
              <a:pPr/>
              <a:t>46</a:t>
            </a:fld>
            <a:endParaRPr lang="fr-CA"/>
          </a:p>
        </p:txBody>
      </p:sp>
      <p:sp>
        <p:nvSpPr>
          <p:cNvPr id="1320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20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793B8E5-F11A-42B7-8034-97A767B7CA53}" type="slidenum">
              <a:rPr lang="fr-CA"/>
              <a:pPr/>
              <a:t>47</a:t>
            </a:fld>
            <a:endParaRPr lang="fr-CA"/>
          </a:p>
        </p:txBody>
      </p:sp>
      <p:sp>
        <p:nvSpPr>
          <p:cNvPr id="1331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A515F7-9427-40D1-87F2-BAA6816DA7AC}" type="slidenum">
              <a:rPr lang="fr-CA"/>
              <a:pPr/>
              <a:t>48</a:t>
            </a:fld>
            <a:endParaRPr lang="fr-CA"/>
          </a:p>
        </p:txBody>
      </p:sp>
      <p:sp>
        <p:nvSpPr>
          <p:cNvPr id="1341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41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43C4EE0-92FE-439F-8597-9108461B291B}" type="slidenum">
              <a:rPr lang="fr-CA"/>
              <a:pPr/>
              <a:t>49</a:t>
            </a:fld>
            <a:endParaRPr lang="fr-CA"/>
          </a:p>
        </p:txBody>
      </p:sp>
      <p:sp>
        <p:nvSpPr>
          <p:cNvPr id="1351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51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C0C70E-97D9-4238-AAE5-6B0BF6EAF0B1}" type="slidenum">
              <a:rPr lang="fr-CA"/>
              <a:pPr/>
              <a:t>50</a:t>
            </a:fld>
            <a:endParaRPr lang="fr-CA"/>
          </a:p>
        </p:txBody>
      </p:sp>
      <p:sp>
        <p:nvSpPr>
          <p:cNvPr id="1361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61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F2FECD-2272-4825-B5EF-CE69AB59152D}" type="slidenum">
              <a:rPr lang="fr-CA"/>
              <a:pPr/>
              <a:t>51</a:t>
            </a:fld>
            <a:endParaRPr lang="fr-CA"/>
          </a:p>
        </p:txBody>
      </p:sp>
      <p:sp>
        <p:nvSpPr>
          <p:cNvPr id="137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7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865135-E7D3-4B2A-B520-8BD9A486785C}" type="slidenum">
              <a:rPr lang="fr-CA"/>
              <a:pPr/>
              <a:t>52</a:t>
            </a:fld>
            <a:endParaRPr lang="fr-CA"/>
          </a:p>
        </p:txBody>
      </p:sp>
      <p:sp>
        <p:nvSpPr>
          <p:cNvPr id="138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8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0D91D7-A56D-482E-A920-B3DEBF2FA097}" type="slidenum">
              <a:rPr lang="fr-CA"/>
              <a:pPr/>
              <a:t>53</a:t>
            </a:fld>
            <a:endParaRPr lang="fr-CA"/>
          </a:p>
        </p:txBody>
      </p:sp>
      <p:sp>
        <p:nvSpPr>
          <p:cNvPr id="139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9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B82268-3324-4151-8497-F0DC83980787}" type="slidenum">
              <a:rPr lang="fr-CA"/>
              <a:pPr/>
              <a:t>54</a:t>
            </a:fld>
            <a:endParaRPr lang="fr-CA"/>
          </a:p>
        </p:txBody>
      </p:sp>
      <p:sp>
        <p:nvSpPr>
          <p:cNvPr id="140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0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9BAA72-5052-4D2F-9C9A-0A4DAF41A699}" type="slidenum">
              <a:rPr lang="fr-CA"/>
              <a:pPr/>
              <a:t>55</a:t>
            </a:fld>
            <a:endParaRPr lang="fr-CA"/>
          </a:p>
        </p:txBody>
      </p:sp>
      <p:sp>
        <p:nvSpPr>
          <p:cNvPr id="141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1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4661AE-7792-4B25-BAAD-9A7E2A8C012E}" type="slidenum">
              <a:rPr lang="fr-CA"/>
              <a:pPr/>
              <a:t>56</a:t>
            </a:fld>
            <a:endParaRPr lang="fr-CA"/>
          </a:p>
        </p:txBody>
      </p:sp>
      <p:sp>
        <p:nvSpPr>
          <p:cNvPr id="142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2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7FB431-045C-4200-9CA7-A52736816065}" type="slidenum">
              <a:rPr lang="fr-CA"/>
              <a:pPr/>
              <a:t>57</a:t>
            </a:fld>
            <a:endParaRPr lang="fr-CA"/>
          </a:p>
        </p:txBody>
      </p:sp>
      <p:sp>
        <p:nvSpPr>
          <p:cNvPr id="143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C9B987B-DFC6-44B9-85D3-9A64D71C01C6}" type="slidenum">
              <a:rPr lang="fr-CA"/>
              <a:pPr/>
              <a:t>58</a:t>
            </a:fld>
            <a:endParaRPr lang="fr-CA"/>
          </a:p>
        </p:txBody>
      </p:sp>
      <p:sp>
        <p:nvSpPr>
          <p:cNvPr id="144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4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6DAD4F-BF09-44F3-A69C-C55675737BDA}" type="slidenum">
              <a:rPr lang="fr-CA"/>
              <a:pPr/>
              <a:t>59</a:t>
            </a:fld>
            <a:endParaRPr lang="fr-CA"/>
          </a:p>
        </p:txBody>
      </p:sp>
      <p:sp>
        <p:nvSpPr>
          <p:cNvPr id="145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5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DF27D0-E632-46AA-B6D4-5A11ECDD6BFB}" type="slidenum">
              <a:rPr lang="fr-CA"/>
              <a:pPr/>
              <a:t>60</a:t>
            </a:fld>
            <a:endParaRPr lang="fr-CA"/>
          </a:p>
        </p:txBody>
      </p:sp>
      <p:sp>
        <p:nvSpPr>
          <p:cNvPr id="146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6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F1103C-30B3-4113-8B4F-E54A9C3CD18B}" type="slidenum">
              <a:rPr lang="fr-CA"/>
              <a:pPr/>
              <a:t>61</a:t>
            </a:fld>
            <a:endParaRPr lang="fr-CA"/>
          </a:p>
        </p:txBody>
      </p:sp>
      <p:sp>
        <p:nvSpPr>
          <p:cNvPr id="147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7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F60DA0-EE31-4996-8CB8-215DD082895C}" type="slidenum">
              <a:rPr lang="fr-CA"/>
              <a:pPr/>
              <a:t>62</a:t>
            </a:fld>
            <a:endParaRPr lang="fr-CA"/>
          </a:p>
        </p:txBody>
      </p:sp>
      <p:sp>
        <p:nvSpPr>
          <p:cNvPr id="148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8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545BDA-6DEC-4E5A-A364-33CA6880385C}" type="slidenum">
              <a:rPr lang="fr-CA"/>
              <a:pPr/>
              <a:t>63</a:t>
            </a:fld>
            <a:endParaRPr lang="fr-CA"/>
          </a:p>
        </p:txBody>
      </p:sp>
      <p:sp>
        <p:nvSpPr>
          <p:cNvPr id="149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9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3B4C52-A008-4EF4-9DF3-735D6E832E30}" type="slidenum">
              <a:rPr lang="fr-CA"/>
              <a:pPr/>
              <a:t>64</a:t>
            </a:fld>
            <a:endParaRPr lang="fr-CA"/>
          </a:p>
        </p:txBody>
      </p:sp>
      <p:sp>
        <p:nvSpPr>
          <p:cNvPr id="150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0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062723-6E8B-4442-9FC9-E01179456AEF}" type="slidenum">
              <a:rPr lang="fr-CA"/>
              <a:pPr/>
              <a:t>65</a:t>
            </a:fld>
            <a:endParaRPr lang="fr-CA"/>
          </a:p>
        </p:txBody>
      </p:sp>
      <p:sp>
        <p:nvSpPr>
          <p:cNvPr id="151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1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AD18B5-4B88-491E-9630-10322943E448}" type="slidenum">
              <a:rPr lang="fr-CA"/>
              <a:pPr/>
              <a:t>66</a:t>
            </a:fld>
            <a:endParaRPr lang="fr-CA"/>
          </a:p>
        </p:txBody>
      </p:sp>
      <p:sp>
        <p:nvSpPr>
          <p:cNvPr id="152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2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6294B3-0791-4685-B06D-DBC0D6E783A9}" type="slidenum">
              <a:rPr lang="fr-CA"/>
              <a:pPr/>
              <a:t>67</a:t>
            </a:fld>
            <a:endParaRPr lang="fr-CA"/>
          </a:p>
        </p:txBody>
      </p:sp>
      <p:sp>
        <p:nvSpPr>
          <p:cNvPr id="153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5ED0BB-8D40-4F3E-9388-1FF93C97859B}" type="slidenum">
              <a:rPr lang="fr-CA"/>
              <a:pPr/>
              <a:t>68</a:t>
            </a:fld>
            <a:endParaRPr lang="fr-CA"/>
          </a:p>
        </p:txBody>
      </p:sp>
      <p:sp>
        <p:nvSpPr>
          <p:cNvPr id="154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4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453F3D-7194-451D-A318-64CC95629BEF}" type="slidenum">
              <a:rPr lang="fr-CA"/>
              <a:pPr/>
              <a:t>69</a:t>
            </a:fld>
            <a:endParaRPr lang="fr-CA"/>
          </a:p>
        </p:txBody>
      </p:sp>
      <p:sp>
        <p:nvSpPr>
          <p:cNvPr id="155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5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885BAE-1DFC-44D1-A0F8-CB28823BA373}" type="slidenum">
              <a:rPr lang="fr-CA"/>
              <a:pPr/>
              <a:t>70</a:t>
            </a:fld>
            <a:endParaRPr lang="fr-CA"/>
          </a:p>
        </p:txBody>
      </p:sp>
      <p:sp>
        <p:nvSpPr>
          <p:cNvPr id="156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6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7BBF34-B91E-4159-8708-DDCB6630D112}" type="slidenum">
              <a:rPr lang="fr-CA"/>
              <a:pPr/>
              <a:t>71</a:t>
            </a:fld>
            <a:endParaRPr lang="fr-CA"/>
          </a:p>
        </p:txBody>
      </p:sp>
      <p:sp>
        <p:nvSpPr>
          <p:cNvPr id="157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7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554381-7EA6-488E-A5BE-E22B292335E3}" type="slidenum">
              <a:rPr lang="fr-CA"/>
              <a:pPr/>
              <a:t>72</a:t>
            </a:fld>
            <a:endParaRPr lang="fr-CA"/>
          </a:p>
        </p:txBody>
      </p:sp>
      <p:sp>
        <p:nvSpPr>
          <p:cNvPr id="158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8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C12540-39D9-4703-9ADE-48EEFECA163C}" type="slidenum">
              <a:rPr lang="fr-CA"/>
              <a:pPr/>
              <a:t>73</a:t>
            </a:fld>
            <a:endParaRPr lang="fr-CA"/>
          </a:p>
        </p:txBody>
      </p:sp>
      <p:sp>
        <p:nvSpPr>
          <p:cNvPr id="159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9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B28BE5-CE9A-4A8E-9EDD-17DA6699FCC3}" type="slidenum">
              <a:rPr lang="fr-CA"/>
              <a:pPr/>
              <a:t>74</a:t>
            </a:fld>
            <a:endParaRPr lang="fr-CA"/>
          </a:p>
        </p:txBody>
      </p:sp>
      <p:sp>
        <p:nvSpPr>
          <p:cNvPr id="160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0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A81295-8725-4232-AEAF-88140F149CB8}" type="slidenum">
              <a:rPr lang="fr-CA"/>
              <a:pPr/>
              <a:t>75</a:t>
            </a:fld>
            <a:endParaRPr lang="fr-CA"/>
          </a:p>
        </p:txBody>
      </p:sp>
      <p:sp>
        <p:nvSpPr>
          <p:cNvPr id="161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1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8D1A44-E27C-4648-B7A9-B2A39716399B}" type="slidenum">
              <a:rPr lang="fr-CA"/>
              <a:pPr/>
              <a:t>76</a:t>
            </a:fld>
            <a:endParaRPr lang="fr-CA"/>
          </a:p>
        </p:txBody>
      </p:sp>
      <p:sp>
        <p:nvSpPr>
          <p:cNvPr id="162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2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66491D-7E1E-426D-85BF-699DFD6EB926}" type="slidenum">
              <a:rPr lang="fr-CA"/>
              <a:pPr/>
              <a:t>77</a:t>
            </a:fld>
            <a:endParaRPr lang="fr-CA"/>
          </a:p>
        </p:txBody>
      </p:sp>
      <p:sp>
        <p:nvSpPr>
          <p:cNvPr id="163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A315DE-BDDA-4FD0-BE46-1CB827C6660A}" type="slidenum">
              <a:rPr lang="fr-CA"/>
              <a:pPr/>
              <a:t>78</a:t>
            </a:fld>
            <a:endParaRPr lang="fr-CA"/>
          </a:p>
        </p:txBody>
      </p:sp>
      <p:sp>
        <p:nvSpPr>
          <p:cNvPr id="16486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93546C14-DE74-44BF-9627-9871D0681B0D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78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48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48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3AC01AC-14A7-4F83-ACDC-9C59DB8F6FE8}" type="slidenum">
              <a:rPr lang="fr-CA"/>
              <a:pPr/>
              <a:t>79</a:t>
            </a:fld>
            <a:endParaRPr lang="fr-CA"/>
          </a:p>
        </p:txBody>
      </p:sp>
      <p:sp>
        <p:nvSpPr>
          <p:cNvPr id="16588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25233C63-F340-4F0E-92FC-1464A7F94138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79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589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589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0EFF76-BA92-4814-AEB6-4FC7D8F2EC58}" type="slidenum">
              <a:rPr lang="fr-CA"/>
              <a:pPr/>
              <a:t>80</a:t>
            </a:fld>
            <a:endParaRPr lang="fr-CA"/>
          </a:p>
        </p:txBody>
      </p:sp>
      <p:sp>
        <p:nvSpPr>
          <p:cNvPr id="16691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59E578A3-E975-4197-A413-688B2A5BFCCC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80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691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691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F1E44D-1291-43CE-B2EE-176426D83B7B}" type="slidenum">
              <a:rPr lang="fr-CA"/>
              <a:pPr/>
              <a:t>81</a:t>
            </a:fld>
            <a:endParaRPr lang="fr-CA"/>
          </a:p>
        </p:txBody>
      </p:sp>
      <p:sp>
        <p:nvSpPr>
          <p:cNvPr id="16793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7F6EB35-E3A3-48ED-BE93-721D2DE98B84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81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793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793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ACA7F2-E815-4C78-92A1-BD4B9B224ADF}" type="slidenum">
              <a:rPr lang="fr-CA"/>
              <a:pPr/>
              <a:t>82</a:t>
            </a:fld>
            <a:endParaRPr lang="fr-CA"/>
          </a:p>
        </p:txBody>
      </p:sp>
      <p:sp>
        <p:nvSpPr>
          <p:cNvPr id="16896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C4D3906F-5996-4E7A-9EBD-18CB63BA67FA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82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896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896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D33D14-7598-4E1A-8B0D-68EB4A01DF23}" type="slidenum">
              <a:rPr lang="fr-CA"/>
              <a:pPr/>
              <a:t>83</a:t>
            </a:fld>
            <a:endParaRPr lang="fr-CA"/>
          </a:p>
        </p:txBody>
      </p:sp>
      <p:sp>
        <p:nvSpPr>
          <p:cNvPr id="16998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8E4863F6-5C05-4B40-9ECC-9B8FB1093302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83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998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998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C13941-7523-4995-A289-84FB3EED881D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6810980"/>
      </p:ext>
    </p:extLst>
  </p:cSld>
  <p:clrMapOvr>
    <a:masterClrMapping/>
  </p:clrMapOvr>
  <p:transition spd="slow" advTm="3072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9640AD2-8A96-414E-90A2-F472FEB3A02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57432712"/>
      </p:ext>
    </p:extLst>
  </p:cSld>
  <p:clrMapOvr>
    <a:masterClrMapping/>
  </p:clrMapOvr>
  <p:transition spd="slow" advTm="3072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E41ECF2-582A-40FE-9C82-B0ED9E27E14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88189763"/>
      </p:ext>
    </p:extLst>
  </p:cSld>
  <p:clrMapOvr>
    <a:masterClrMapping/>
  </p:clrMapOvr>
  <p:transition spd="slow" advTm="3072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600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600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1B303A-847E-44D5-93FA-9093FA7CC1F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68276775"/>
      </p:ext>
    </p:extLst>
  </p:cSld>
  <p:clrMapOvr>
    <a:masterClrMapping/>
  </p:clrMapOvr>
  <p:transition spd="slow" advTm="3072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9316361-F2A3-4AD7-866A-027371CFCF1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66801734"/>
      </p:ext>
    </p:extLst>
  </p:cSld>
  <p:clrMapOvr>
    <a:masterClrMapping/>
  </p:clrMapOvr>
  <p:transition spd="slow" advTm="3072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D668838-8032-416A-80B6-60F14D593AB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56344806"/>
      </p:ext>
    </p:extLst>
  </p:cSld>
  <p:clrMapOvr>
    <a:masterClrMapping/>
  </p:clrMapOvr>
  <p:transition spd="slow" advTm="3072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9CC2D5-0BBD-4E8C-88E4-801B8E657DD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12388624"/>
      </p:ext>
    </p:extLst>
  </p:cSld>
  <p:clrMapOvr>
    <a:masterClrMapping/>
  </p:clrMapOvr>
  <p:transition spd="slow" advTm="3072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72F12D-5EF0-4EE1-9F11-3842BE15B00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25424101"/>
      </p:ext>
    </p:extLst>
  </p:cSld>
  <p:clrMapOvr>
    <a:masterClrMapping/>
  </p:clrMapOvr>
  <p:transition spd="slow" advTm="3072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377DD22-C7D2-4336-9418-0E8210BE620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8677193"/>
      </p:ext>
    </p:extLst>
  </p:cSld>
  <p:clrMapOvr>
    <a:masterClrMapping/>
  </p:clrMapOvr>
  <p:transition spd="slow" advTm="3072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3D1F67-10B9-4525-8705-0874C0EF7A2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100102"/>
      </p:ext>
    </p:extLst>
  </p:cSld>
  <p:clrMapOvr>
    <a:masterClrMapping/>
  </p:clrMapOvr>
  <p:transition spd="slow" advTm="3072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60721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60721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E5EF14B-5D7E-4CFF-BA58-4CBCDAB155F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3242373"/>
      </p:ext>
    </p:extLst>
  </p:cSld>
  <p:clrMapOvr>
    <a:masterClrMapping/>
  </p:clrMapOvr>
  <p:transition spd="slow" advTm="3072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573953"/>
      </p:ext>
    </p:extLst>
  </p:cSld>
  <p:clrMapOvr>
    <a:masterClrMapping/>
  </p:clrMapOvr>
  <p:transition spd="slow" advTm="3072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1E8F5"/>
            </a:gs>
            <a:gs pos="100000">
              <a:srgbClr val="9AB5E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fr-CA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212A1564-C4DB-424E-BC51-7337AB3F70C3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72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3072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WordArt 1"/>
          <p:cNvSpPr>
            <a:spLocks noChangeArrowheads="1" noChangeShapeType="1" noTextEdit="1"/>
          </p:cNvSpPr>
          <p:nvPr/>
        </p:nvSpPr>
        <p:spPr bwMode="auto">
          <a:xfrm>
            <a:off x="2123728" y="2060848"/>
            <a:ext cx="4968552" cy="15681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TAN HERMOSO </a:t>
            </a:r>
          </a:p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ARRIBA COMO ABAJO</a:t>
            </a:r>
            <a:endParaRPr lang="es-ES" sz="3600" b="1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Papyrus"/>
            </a:endParaRPr>
          </a:p>
        </p:txBody>
      </p:sp>
    </p:spTree>
  </p:cSld>
  <p:clrMapOvr>
    <a:masterClrMapping/>
  </p:clrMapOvr>
  <p:transition spd="slow" advTm="3072">
    <p:sndAc>
      <p:stSnd>
        <p:snd r:embed="rId3" name="Voyag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WordArt 1"/>
          <p:cNvSpPr>
            <a:spLocks noChangeArrowheads="1" noChangeShapeType="1" noTextEdit="1"/>
          </p:cNvSpPr>
          <p:nvPr/>
        </p:nvSpPr>
        <p:spPr bwMode="auto">
          <a:xfrm>
            <a:off x="2743200" y="2895600"/>
            <a:ext cx="3429000" cy="733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BAJO EL MAR</a:t>
            </a:r>
            <a:endParaRPr lang="es-ES" sz="3600" b="1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Papyrus"/>
            </a:endParaRPr>
          </a:p>
        </p:txBody>
      </p:sp>
    </p:spTree>
    <p:extLst>
      <p:ext uri="{BB962C8B-B14F-4D97-AF65-F5344CB8AC3E}">
        <p14:creationId xmlns:p14="http://schemas.microsoft.com/office/powerpoint/2010/main" val="2665537219"/>
      </p:ext>
    </p:extLst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04800" y="6477000"/>
            <a:ext cx="20574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gsw-FR" sz="1200">
                <a:solidFill>
                  <a:srgbClr val="FFFFFF"/>
                </a:solidFill>
                <a:latin typeface="Monotype Corsiva" pitchFamily="66" charset="0"/>
              </a:rPr>
              <a:t>Music : Voyager - Alan Parson</a:t>
            </a:r>
          </a:p>
        </p:txBody>
      </p:sp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22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WordArt 1"/>
          <p:cNvSpPr>
            <a:spLocks noChangeArrowheads="1" noChangeShapeType="1" noTextEdit="1"/>
          </p:cNvSpPr>
          <p:nvPr/>
        </p:nvSpPr>
        <p:spPr bwMode="auto">
          <a:xfrm>
            <a:off x="2743200" y="2895600"/>
            <a:ext cx="3429000" cy="733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EN LA TIERRA</a:t>
            </a:r>
            <a:endParaRPr lang="es-ES" sz="3600" b="1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Papyrus"/>
            </a:endParaRPr>
          </a:p>
        </p:txBody>
      </p:sp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2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381000"/>
            <a:ext cx="406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825" y="0"/>
            <a:ext cx="6356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9400" y="0"/>
            <a:ext cx="11520488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10333038" cy="689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263" y="-1250950"/>
            <a:ext cx="9720263" cy="945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475" y="0"/>
            <a:ext cx="10548938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ssi beau dessus que dessous .. 19 01 2017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Aussi beau dessus que dessous .. 19 01 2017</Template>
  <TotalTime>13</TotalTime>
  <Words>122</Words>
  <Application>Microsoft Office PowerPoint</Application>
  <PresentationFormat>Presentación en pantalla (4:3)</PresentationFormat>
  <Paragraphs>96</Paragraphs>
  <Slides>84</Slides>
  <Notes>83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90" baseType="lpstr">
      <vt:lpstr>Calibri</vt:lpstr>
      <vt:lpstr>Arial</vt:lpstr>
      <vt:lpstr>Times New Roman</vt:lpstr>
      <vt:lpstr>Monotype Corsiva</vt:lpstr>
      <vt:lpstr>Aussi beau dessus que dessous .. 19 01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cp:lastPrinted>1601-01-01T00:00:00Z</cp:lastPrinted>
  <dcterms:created xsi:type="dcterms:W3CDTF">2021-11-28T15:49:01Z</dcterms:created>
  <dcterms:modified xsi:type="dcterms:W3CDTF">2021-11-28T16:02:16Z</dcterms:modified>
</cp:coreProperties>
</file>