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1" r:id="rId4"/>
    <p:sldId id="277" r:id="rId5"/>
    <p:sldId id="273" r:id="rId6"/>
    <p:sldId id="274" r:id="rId7"/>
    <p:sldId id="264" r:id="rId8"/>
    <p:sldId id="266" r:id="rId9"/>
    <p:sldId id="256" r:id="rId10"/>
    <p:sldId id="275" r:id="rId11"/>
    <p:sldId id="257" r:id="rId12"/>
    <p:sldId id="270" r:id="rId13"/>
    <p:sldId id="262" r:id="rId14"/>
    <p:sldId id="259" r:id="rId15"/>
    <p:sldId id="278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kNvk7uHLfI+kjh3+eMzKg==" hashData="xh2kC+LksqUJbkvCyjbdb/I7F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CC00"/>
    <a:srgbClr val="0099CC"/>
    <a:srgbClr val="99CC00"/>
    <a:srgbClr val="33CC33"/>
    <a:srgbClr val="00CC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C35B7-9DB8-40B5-99F4-B9715C8615A0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52124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01C23E-7E24-4270-B9B2-849FEDCA8498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596585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B304BD-F664-4017-AF04-0F1EC2E3A798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045218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67105-BD99-442F-ACAE-0AA949957114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27713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6DB95-AEB0-40A0-BF78-FCC91B62A784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845326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20D689-8A05-48D0-B5EC-435F5F700D35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890663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0E7C03-B36D-427C-8DAB-1A6508E55BA6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74226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896DA-3DD0-4F0C-BD4E-89D5ADC4275F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431495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2637C1-F5DD-4B9D-ACCE-D36A34B65007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099951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E31D85-4E85-4C6C-9C68-8B8CBDAAF90C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33061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E91D3E-74DA-4F37-A9FC-77C4051B8F00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120131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44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Se face clic pentru editare stil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Se face clic pentru editarea stilurilor textului Coordonatorului</a:t>
            </a:r>
          </a:p>
          <a:p>
            <a:pPr lvl="1"/>
            <a:r>
              <a:rPr lang="en-US" altLang="fr-FR" smtClean="0"/>
              <a:t>Nivelul secund</a:t>
            </a:r>
          </a:p>
          <a:p>
            <a:pPr lvl="2"/>
            <a:r>
              <a:rPr lang="en-US" altLang="fr-FR" smtClean="0"/>
              <a:t>Al treilea nivel</a:t>
            </a:r>
          </a:p>
          <a:p>
            <a:pPr lvl="3"/>
            <a:r>
              <a:rPr lang="en-US" altLang="fr-FR" smtClean="0"/>
              <a:t>Al patrulea nivel</a:t>
            </a:r>
          </a:p>
          <a:p>
            <a:pPr lvl="4"/>
            <a:r>
              <a:rPr lang="en-US" altLang="fr-FR" smtClean="0"/>
              <a:t>Al cincilea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2750ED6B-AA4C-4A53-B9DD-552ED18A0962}" type="slidenum">
              <a:rPr lang="en-US" altLang="fr-FR"/>
              <a:pPr/>
              <a:t>‹Nº›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.png"/><Relationship Id="rId7" Type="http://schemas.openxmlformats.org/officeDocument/2006/relationships/image" Target="../media/image9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21.jpeg"/><Relationship Id="rId4" Type="http://schemas.openxmlformats.org/officeDocument/2006/relationships/image" Target="../media/image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www"/>
          <p:cNvPicPr>
            <a:picLocks noChangeAspect="1" noChangeArrowheads="1" noCrop="1"/>
          </p:cNvPicPr>
          <p:nvPr/>
        </p:nvPicPr>
        <p:blipFill>
          <a:blip r:embed="rId3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21702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4" descr="a9c56ce2c45fb6782d0e59e55e58927b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48"/>
            <a:ext cx="9504363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WordArt 17"/>
          <p:cNvSpPr>
            <a:spLocks noChangeArrowheads="1" noChangeShapeType="1" noTextEdit="1"/>
          </p:cNvSpPr>
          <p:nvPr/>
        </p:nvSpPr>
        <p:spPr bwMode="auto">
          <a:xfrm>
            <a:off x="738187" y="0"/>
            <a:ext cx="7740650" cy="167545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endParaRPr lang="es-ES" sz="3600" kern="10" dirty="0" smtClean="0">
              <a:ln w="9525">
                <a:round/>
                <a:headEnd/>
                <a:tailEnd/>
              </a:ln>
              <a:solidFill>
                <a:schemeClr val="accent1">
                  <a:alpha val="94901"/>
                </a:schemeClr>
              </a:solidFill>
              <a:latin typeface="Arial Black"/>
            </a:endParaRPr>
          </a:p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chemeClr val="accent1">
                    <a:alpha val="94901"/>
                  </a:schemeClr>
                </a:solidFill>
                <a:latin typeface="Arial Black"/>
              </a:rPr>
              <a:t>Los árboles ... sin los cuales la tierra estaría desnuda ..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chemeClr val="accent1">
                  <a:alpha val="94901"/>
                </a:schemeClr>
              </a:solidFill>
              <a:latin typeface="Arial Black"/>
            </a:endParaRPr>
          </a:p>
        </p:txBody>
      </p:sp>
      <p:pic>
        <p:nvPicPr>
          <p:cNvPr id="4114" name="RELA305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RELAX - SUNETUL PIANULUI ALINTAT DE SUSURUL APEI(HD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9499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1" descr="0_7cce3_259b90ea_L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805488"/>
            <a:ext cx="1800225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2" descr="a9c56ce2c45fb6782d0e59e55e58927b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475"/>
            <a:ext cx="9504363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3" descr="a9c56ce2c45fb6782d0e59e55e58927b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6"/>
            <a:ext cx="9504363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4" descr="fritillaire_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9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9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RELA306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RELAX - SUNETUL PIANULUI ALINTAT DE SUSURUL APEI(HD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0928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1" descr="rain2_by_zeldis-d10bs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007225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12" descr="raininggif"/>
          <p:cNvPicPr>
            <a:picLocks noChangeAspect="1" noChangeArrowheads="1" noCrop="1"/>
          </p:cNvPicPr>
          <p:nvPr/>
        </p:nvPicPr>
        <p:blipFill>
          <a:blip r:embed="rId5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53975"/>
            <a:ext cx="913765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3" descr="0_5ec96_3d5a90cb_X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-53975"/>
            <a:ext cx="8640763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14" descr="tumblr_mjy789S7jV1rjdnouo1_500"/>
          <p:cNvPicPr>
            <a:picLocks noChangeAspect="1" noChangeArrowheads="1" noCrop="1"/>
          </p:cNvPicPr>
          <p:nvPr/>
        </p:nvPicPr>
        <p:blipFill>
          <a:blip r:embed="rId7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388" y="-171450"/>
            <a:ext cx="9450388" cy="715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15" descr="fritillaire_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5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0" dur="9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9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21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9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f7b8cab64ef79e81af6aa00fb346621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48163"/>
            <a:ext cx="9251950" cy="1191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" descr="Picture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00" y="6308725"/>
            <a:ext cx="56832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4997450" y="481985"/>
            <a:ext cx="4067175" cy="6186309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CHATEAUBRIAND EL BOSQUE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                           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Bosque silencioso, amable soledad,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Que me encanta caminar tu sombra ignorada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 En tus giros y vueltas oscuras, soñando perdido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Me siento libre de preocupaciones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¡Prestigio de mi corazón! Creo que veo exhalar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Árboles, césped, dulce tristeza: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Esta ola que escucho murmura suavemente,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Y en las profundidades del bosque todavía parece llamarme.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¡Oh! ¿Por qué no puedo, feliz, pasar toda mi vida?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¡Aquí, lejos de los humanos! Al sonido de estos arroyos,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Sobre una alfombra de flores, sobre la hierba primaveral,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Que ignorado duermo a la sombra del abulón!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Todo habla, todo me agrada bajo estas silenciosas bóvedas: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Estas escobas, adornos de un salvaje reducido,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Esta madreselva alcanzada con un ligero viento que huye,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Balanceen sus guirnaldas móviles a su vez.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Los bosques de tus refugios mantienen mis deseos ofrecidos,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¿A qué amante serás tan querido?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Otros te hablarán de amores extranjeros;</a:t>
            </a:r>
          </a:p>
          <a:p>
            <a:pPr eaLnBrk="1" hangingPunct="1"/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 Yo, solo con tus encantos, mantengo tus desiertos.</a:t>
            </a:r>
            <a:endParaRPr lang="en-US" altLang="fr-FR" sz="1200" dirty="0">
              <a:solidFill>
                <a:srgbClr val="66FF33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картинка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64263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0" descr="0_9bac1_9d268885_X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377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1" descr="fritillaire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-53975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-53975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2" name="Picture 12" descr="fritillaire_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7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7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9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9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23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9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9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9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9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 descr="www"/>
          <p:cNvPicPr>
            <a:picLocks noChangeAspect="1" noChangeArrowheads="1" noCrop="1"/>
          </p:cNvPicPr>
          <p:nvPr/>
        </p:nvPicPr>
        <p:blipFill>
          <a:blip r:embed="rId4">
            <a:lum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21702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4" name="Picture 14" descr="fritillaire_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9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2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9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Imagin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4882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3" name="Picture 15" descr="fritillaire_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9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9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2" presetID="21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7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9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9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23" presetID="47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9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750175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fritillaire_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9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9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9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9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4" name="Picture 10" descr="fritillaire_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VNNATYSca-OjlRHSVMgR8qgGoWb2wnC_MrnN0prfKRwhlSaJ4F4Ipg=="/>
          <p:cNvPicPr>
            <a:picLocks noChangeAspect="1" noChangeArrowheads="1"/>
          </p:cNvPicPr>
          <p:nvPr/>
        </p:nvPicPr>
        <p:blipFill>
          <a:blip r:embed="rId2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Imagine1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7"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Imagine1ko"/>
          <p:cNvPicPr>
            <a:picLocks noChangeAspect="1" noChangeArrowheads="1"/>
          </p:cNvPicPr>
          <p:nvPr/>
        </p:nvPicPr>
        <p:blipFill>
          <a:blip r:embed="rId4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5038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Imagine1ko"/>
          <p:cNvPicPr>
            <a:picLocks noChangeAspect="1" noChangeArrowheads="1"/>
          </p:cNvPicPr>
          <p:nvPr/>
        </p:nvPicPr>
        <p:blipFill>
          <a:blip r:embed="rId4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5038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24" descr="fritillaire_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2945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9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7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9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d4c88e7b84168bb50dd5219b97c78cbc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7"/>
          <p:cNvSpPr txBox="1">
            <a:spLocks noChangeArrowheads="1"/>
          </p:cNvSpPr>
          <p:nvPr/>
        </p:nvSpPr>
        <p:spPr bwMode="auto">
          <a:xfrm>
            <a:off x="0" y="476250"/>
            <a:ext cx="3600450" cy="498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NICOLAS GILBERT</a:t>
            </a:r>
          </a:p>
          <a:p>
            <a:pPr eaLnBrk="1" hangingPunct="1"/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/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LES CHARMES DES BOIS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/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Que j'aime ces bois solitaires!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Aux bois se plaisent les amants;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Les nymphes y sont moins sévères,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et les bergers plus éloquents.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/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Les gazons, l'ombre et le silence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Inspirent les tendres aveux;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L'Amour est aux bois sans défense; C'est aux bois qu'il fait des heureux.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/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O vous qui, pleurant sur vos chaînes,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Sans espoirs servez sous ses lois,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Pour attendrir vos inhumaines,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Tachez de les ocnduire aux bois!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/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Venez aux bois, beautés volages;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Ici les amours osnt discrets: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Vos soeurs visitent les ombrages,</a:t>
            </a:r>
            <a:b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</a:br>
            <a:r>
              <a:rPr lang="en-US" altLang="fr-FR" sz="1400">
                <a:solidFill>
                  <a:srgbClr val="00CC00"/>
                </a:solidFill>
                <a:latin typeface="Franklin Gothic Medium" pitchFamily="34" charset="0"/>
              </a:rPr>
              <a:t>Les Grâces aiment les forêts.... </a:t>
            </a:r>
          </a:p>
        </p:txBody>
      </p:sp>
      <p:pic>
        <p:nvPicPr>
          <p:cNvPr id="12292" name="Picture 8" descr="Picture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589588"/>
            <a:ext cx="5683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9" descr="0_9b43e_4a5a54e7_X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6" dur="9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9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3"/>
          <p:cNvSpPr txBox="1">
            <a:spLocks noChangeArrowheads="1"/>
          </p:cNvSpPr>
          <p:nvPr/>
        </p:nvSpPr>
        <p:spPr bwMode="auto">
          <a:xfrm>
            <a:off x="6443663" y="115888"/>
            <a:ext cx="2700337" cy="319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fr-FR" sz="2400">
                <a:solidFill>
                  <a:srgbClr val="66FF33"/>
                </a:solidFill>
                <a:latin typeface="Monotype Corsiva" pitchFamily="66" charset="0"/>
              </a:rPr>
              <a:t>Images et textes:net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fr-FR" sz="2400">
                <a:solidFill>
                  <a:srgbClr val="66FF33"/>
                </a:solidFill>
                <a:latin typeface="Monotype Corsiva" pitchFamily="66" charset="0"/>
              </a:rPr>
              <a:t>Creation:Claudia Trifoi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fr-FR" sz="2400">
                <a:solidFill>
                  <a:srgbClr val="66FF33"/>
                </a:solidFill>
                <a:latin typeface="Monotype Corsiva" pitchFamily="66" charset="0"/>
              </a:rPr>
              <a:t>Roumanie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fr-FR" sz="2400">
                <a:solidFill>
                  <a:srgbClr val="66FF33"/>
                </a:solidFill>
                <a:latin typeface="Monotype Corsiva" pitchFamily="66" charset="0"/>
              </a:rPr>
              <a:t>15.08.2015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fr-FR" sz="2400">
                <a:solidFill>
                  <a:srgbClr val="66FF33"/>
                </a:solidFill>
                <a:latin typeface="Monotype Corsiva" pitchFamily="66" charset="0"/>
              </a:rPr>
              <a:t>Bonne sante!</a:t>
            </a:r>
          </a:p>
          <a:p>
            <a:pPr eaLnBrk="1" hangingPunct="1">
              <a:spcBef>
                <a:spcPct val="50000"/>
              </a:spcBef>
            </a:pPr>
            <a:endParaRPr lang="en-US" altLang="fr-FR" sz="2400">
              <a:solidFill>
                <a:srgbClr val="66FF33"/>
              </a:solidFill>
              <a:latin typeface="Monotype Corsiva" pitchFamily="66" charset="0"/>
            </a:endParaRPr>
          </a:p>
        </p:txBody>
      </p:sp>
      <p:pic>
        <p:nvPicPr>
          <p:cNvPr id="8206" name="Picture 14" descr="46744268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25425"/>
            <a:ext cx="9910763" cy="708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7" name="Text Box 15"/>
          <p:cNvSpPr txBox="1">
            <a:spLocks noChangeArrowheads="1"/>
          </p:cNvSpPr>
          <p:nvPr/>
        </p:nvSpPr>
        <p:spPr bwMode="auto">
          <a:xfrm rot="21083956">
            <a:off x="4494213" y="3970249"/>
            <a:ext cx="25892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fr-FR" sz="1200" dirty="0" smtClean="0">
                <a:solidFill>
                  <a:srgbClr val="66FF33"/>
                </a:solidFill>
                <a:latin typeface="Arial Black" pitchFamily="34" charset="0"/>
              </a:rPr>
              <a:t>El agua es un recurso natural extremadamente valioso. Es fácil hacer pequeñas cosas todos los días para ahorrar agua. La tierra dice gracias</a:t>
            </a:r>
            <a:endParaRPr lang="en-US" altLang="fr-FR" sz="1200" dirty="0">
              <a:solidFill>
                <a:srgbClr val="66FF33"/>
              </a:solidFill>
              <a:latin typeface="Arial Black" pitchFamily="34" charset="0"/>
            </a:endParaRPr>
          </a:p>
        </p:txBody>
      </p:sp>
      <p:pic>
        <p:nvPicPr>
          <p:cNvPr id="8208" name="Picture 16" descr="fritillaire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0"/>
            <a:ext cx="2873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анимация-дождь-в-лесу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rmure des Cascades dans la Forêt - Claudia Trifoi .. 07 09 2015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Murmure des Cascades dans la Forêt - Claudia Trifoi .. 07 09 2015</Template>
  <TotalTime>15</TotalTime>
  <Words>255</Words>
  <Application>Microsoft Office PowerPoint</Application>
  <PresentationFormat>Presentación en pantalla (4:3)</PresentationFormat>
  <Paragraphs>34</Paragraphs>
  <Slides>14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Calibri</vt:lpstr>
      <vt:lpstr>Arial Black</vt:lpstr>
      <vt:lpstr>Franklin Gothic Medium</vt:lpstr>
      <vt:lpstr>Monotype Corsiva</vt:lpstr>
      <vt:lpstr>Murmure des Cascades dans la Forêt - Claudia Trifoi .. 07 09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13</cp:revision>
  <dcterms:created xsi:type="dcterms:W3CDTF">2021-07-01T14:19:17Z</dcterms:created>
  <dcterms:modified xsi:type="dcterms:W3CDTF">2021-07-01T14:35:06Z</dcterms:modified>
</cp:coreProperties>
</file>