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58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4" r:id="rId36"/>
    <p:sldId id="335" r:id="rId37"/>
    <p:sldId id="336" r:id="rId38"/>
    <p:sldId id="337" r:id="rId39"/>
    <p:sldId id="338" r:id="rId40"/>
    <p:sldId id="339" r:id="rId41"/>
    <p:sldId id="340" r:id="rId42"/>
    <p:sldId id="341" r:id="rId43"/>
    <p:sldId id="342" r:id="rId44"/>
    <p:sldId id="343" r:id="rId45"/>
    <p:sldId id="344" r:id="rId46"/>
    <p:sldId id="345" r:id="rId47"/>
    <p:sldId id="346" r:id="rId48"/>
    <p:sldId id="347" r:id="rId49"/>
    <p:sldId id="348" r:id="rId50"/>
    <p:sldId id="349" r:id="rId51"/>
    <p:sldId id="350" r:id="rId52"/>
    <p:sldId id="351" r:id="rId53"/>
    <p:sldId id="352" r:id="rId54"/>
    <p:sldId id="353" r:id="rId55"/>
    <p:sldId id="354" r:id="rId56"/>
    <p:sldId id="300" r:id="rId5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96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2051" name="Picture 4" descr="1236768418a32R7WU"/>
          <p:cNvPicPr>
            <a:picLocks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506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dali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-828674" y="3213100"/>
            <a:ext cx="244475" cy="245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WordArt 6" descr="1238699221_16"/>
          <p:cNvSpPr>
            <a:spLocks noChangeArrowheads="1" noChangeShapeType="1" noTextEdit="1"/>
          </p:cNvSpPr>
          <p:nvPr/>
        </p:nvSpPr>
        <p:spPr bwMode="auto">
          <a:xfrm>
            <a:off x="4140200" y="4648200"/>
            <a:ext cx="5456238" cy="1746251"/>
          </a:xfrm>
          <a:prstGeom prst="rect">
            <a:avLst/>
          </a:prstGeom>
        </p:spPr>
        <p:txBody>
          <a:bodyPr wrap="none" fromWordArt="1">
            <a:prstTxWarp prst="textFadeLeft">
              <a:avLst>
                <a:gd name="adj" fmla="val 33333"/>
              </a:avLst>
            </a:prstTxWarp>
            <a:scene3d>
              <a:camera prst="legacyPerspectiveTopLeft">
                <a:rot lat="0" lon="20519994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es-ES" sz="9600" b="1" kern="10">
                <a:ln w="9525">
                  <a:round/>
                  <a:headEnd/>
                  <a:tailEnd/>
                </a:ln>
                <a:blipFill dpi="0" rotWithShape="0">
                  <a:blip r:embed="rId5">
                    <a:alphaModFix amt="52000"/>
                  </a:blip>
                  <a:srcRect/>
                  <a:stretch>
                    <a:fillRect/>
                  </a:stretch>
                </a:blipFill>
                <a:latin typeface="Palatino Linotype"/>
              </a:rPr>
              <a:t>TERRA</a:t>
            </a:r>
          </a:p>
        </p:txBody>
      </p:sp>
    </p:spTree>
  </p:cSld>
  <p:clrMapOvr>
    <a:masterClrMapping/>
  </p:clrMapOvr>
  <p:transition spd="slow" advTm="5000">
    <p:plus/>
    <p:sndAc>
      <p:stSnd>
        <p:snd r:embed="rId1" name="dal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50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5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061"/>
                </p:tgtEl>
              </p:cMediaNode>
            </p:audio>
          </p:childTnLst>
        </p:cTn>
      </p:par>
    </p:tnLst>
    <p:bldLst>
      <p:bldP spid="4506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3075" name="Picture 4" descr="1234192673eSVgXC7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4099" name="Picture 4" descr="1303047327skMQ7p8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5123" name="Picture 4" descr="1290087146Vvb4Wyw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6147" name="Picture 4" descr="1303387005ai3ZlkG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7171" name="Picture 4" descr="1235736508eqffztJ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8195" name="Picture 4" descr="1238666748YNj5g1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9220" name="Picture 4" descr="1207801432ImeLC8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0243" name="Picture 4" descr="1221641725nDPdEM1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1267" name="Picture 4" descr="1211391653q8HbRV9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2291" name="Picture 4" descr="1238408336wy356iD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3315" name="Picture 4" descr="1220834014h5YHqVQ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4339" name="Picture 4" descr="1234807941ZwrJ5iW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5363" name="Picture 4" descr="1255457547RHlDTfK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6387" name="Picture 4" descr="1303277859JCFLpAJ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7411" name="Picture 4" descr="1232288647hIEUChD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8435" name="Picture 4" descr="1303095337EhE5ESY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9459" name="Picture 4" descr="1303404028z1xTRd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20483" name="Picture 4" descr="1209788642CYagmID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21507" name="Picture 4" descr="1237400215ziVIQr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22531" name="Picture 4" descr="126489838447VNFk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23555" name="Picture 4" descr="1303047220mdy4JsE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24579" name="Picture 4" descr="1219638848JVzDmfK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25603" name="Picture 4" descr="1241677683Pf1K9j6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26627" name="Picture 4" descr="1222625281IPHUlF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27651" name="Picture 4" descr="13033595632s3ctN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71451"/>
            <a:ext cx="9144000" cy="7029451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28675" name="Picture 4" descr="122084823554C93ae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29699" name="Picture 4" descr="1303327066lEemkiX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30723" name="Picture 4" descr="1300111456H7QdlEY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31747" name="Picture 4" descr="12063910084SNyXI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32771" name="Picture 4" descr="1303235985mlJJpjY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33795" name="Picture 4" descr="1303066447qmGNv6S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34819" name="Picture 4" descr="1303359709LiAbm7F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35843" name="Picture 4" descr="1303070641HS2uiFt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36867" name="Picture 5" descr="1303250251tcKhPM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37891" name="Picture 4" descr="1303530578BGLhbdV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38915" name="Picture 4" descr="12245882281U7Rrbc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39939" name="Picture 4" descr="1303386957SrNA7xC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40963" name="Picture 4" descr="1303451928qGqW1Ey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46785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41987" name="Picture 4" descr="1303447341DhftVX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43011" name="Picture 4" descr="13032967323YG2fk1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44035" name="Picture 4" descr="12578911273idcXBB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45059" name="Picture 4" descr="1303453477D2bzM6p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46083" name="Picture 4" descr="1303103695qtVzrSX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47107" name="Picture 4" descr="13031875995yldTLn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48131" name="Picture 4" descr="12549418921sI43zZ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49155" name="Picture 4" descr="12295814383tVbeUT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50179" name="Picture 4" descr="1222132789EBZCzWJ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51203" name="Picture 4" descr="1303453478Dnd5vd9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52227" name="Picture 4" descr="1303447252mhn7uk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53251" name="Picture 4" descr="bird-going-in-600x441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54275" name="Picture 4" descr="1247591360a1RDuNx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55300" name="Picture 4" descr="1303530481A5pJFG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56323" name="Picture 4" descr="1240298930dpyG2tM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1</TotalTime>
  <Words>61</Words>
  <Application>Microsoft Office PowerPoint</Application>
  <PresentationFormat>Presentación en pantalla (4:3)</PresentationFormat>
  <Paragraphs>29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2013-08-05T13:55:46Z</dcterms:created>
  <dcterms:modified xsi:type="dcterms:W3CDTF">2013-08-05T13:57:33Z</dcterms:modified>
</cp:coreProperties>
</file>