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</p:sldMasterIdLst>
  <p:sldIdLst>
    <p:sldId id="390" r:id="rId3"/>
    <p:sldId id="389" r:id="rId4"/>
    <p:sldId id="269" r:id="rId5"/>
    <p:sldId id="391" r:id="rId6"/>
    <p:sldId id="270" r:id="rId7"/>
    <p:sldId id="392" r:id="rId8"/>
    <p:sldId id="394" r:id="rId9"/>
    <p:sldId id="402" r:id="rId10"/>
    <p:sldId id="393" r:id="rId11"/>
    <p:sldId id="406" r:id="rId12"/>
    <p:sldId id="395" r:id="rId13"/>
    <p:sldId id="396" r:id="rId14"/>
    <p:sldId id="397" r:id="rId15"/>
    <p:sldId id="399" r:id="rId16"/>
    <p:sldId id="404" r:id="rId17"/>
    <p:sldId id="405" r:id="rId18"/>
    <p:sldId id="403" r:id="rId19"/>
    <p:sldId id="401" r:id="rId20"/>
    <p:sldId id="407" r:id="rId21"/>
    <p:sldId id="400" r:id="rId22"/>
    <p:sldId id="398" r:id="rId23"/>
    <p:sldId id="409" r:id="rId24"/>
    <p:sldId id="411" r:id="rId25"/>
    <p:sldId id="413" r:id="rId26"/>
    <p:sldId id="412" r:id="rId27"/>
    <p:sldId id="414" r:id="rId2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npIRW0S7EibMRe6PELQ5VA" hashData="0Aiznm1co/QJzBvvJF1xaf1E2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 autoAdjust="0"/>
    <p:restoredTop sz="94640" autoAdjust="0"/>
  </p:normalViewPr>
  <p:slideViewPr>
    <p:cSldViewPr>
      <p:cViewPr>
        <p:scale>
          <a:sx n="80" d="100"/>
          <a:sy n="80" d="100"/>
        </p:scale>
        <p:origin x="-1068" y="-66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9F3992-5BF0-4F62-82FE-96D8CC16B468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620828-8E92-4B36-A9BB-BE54183A4C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98C51-DABB-4228-9FFE-06D5BCBE0C57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15FDA-8503-4151-8614-786180629E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33B5F-B8E5-482A-A38A-5CB131EDCBC9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B3CA93-601D-4ABA-A42F-DFFEC1CEB5B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B9226-A55E-4667-A375-ECDB567AA69B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9AD26-5271-4138-87C7-68260C92F6F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7CBB48-65DC-4E54-A19C-046613210E49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8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8356F-EB76-432F-98D7-CEAEE43536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E7220-26B5-4D6B-AF51-881B756A8744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4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CB8E1-F429-40C5-93A4-663920A9AA8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27A10-1C05-4E58-8C48-DF769F798CBF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3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FA0D2-B44D-4A07-9548-E819E481F81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E0FB4-64BD-4B3C-8ABF-4E7E593F8F83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57EF6-5F65-4885-BAA6-3480E3F3E5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0B45B-CBC9-4165-A27D-A1790D3B8DF8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6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CBA4AE-0BEE-4A90-A015-60452996D19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252A60-983F-462D-A03F-1854AE7FC6AB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D4FE4-4B28-40F1-93BC-703661F833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BC35D7-99A2-4237-A29D-4073AD8A27F8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D91580-4EDC-4564-B610-F8CF4DF417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  <p:transition spd="slow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ubstituent titlu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stilul de titlu Coordonator</a:t>
            </a:r>
            <a:endParaRPr lang="en-US" smtClean="0"/>
          </a:p>
        </p:txBody>
      </p:sp>
      <p:sp>
        <p:nvSpPr>
          <p:cNvPr id="1027" name="Substituent tex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en-US" smtClean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B0A06E-9F48-4F57-A928-07718EE2084F}" type="datetimeFigureOut">
              <a:rPr lang="en-US"/>
              <a:pPr>
                <a:defRPr/>
              </a:pPr>
              <a:t>3/14/2016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C2BB7BC-C46B-445E-91BC-061B4C19850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2.png"/><Relationship Id="rId10" Type="http://schemas.openxmlformats.org/officeDocument/2006/relationships/image" Target="../media/image6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Imagine 8" descr="2016-02-27_00082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ine 4" descr="2015-06-13_025118.png"/>
          <p:cNvPicPr>
            <a:picLocks noChangeAspect="1"/>
          </p:cNvPicPr>
          <p:nvPr/>
        </p:nvPicPr>
        <p:blipFill>
          <a:blip r:embed="rId4"/>
          <a:srcRect l="1537" r="10320" b="6601"/>
          <a:stretch>
            <a:fillRect/>
          </a:stretch>
        </p:blipFill>
        <p:spPr bwMode="auto">
          <a:xfrm>
            <a:off x="-582613" y="0"/>
            <a:ext cx="6667501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ine 7" descr="2016-02-27_000347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60950" y="2859088"/>
            <a:ext cx="4406900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ine 11" descr="logo SOLETA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87900" y="0"/>
            <a:ext cx="4356100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wheel spokes="8"/>
    <p:sndAc>
      <p:stSnd>
        <p:snd r:embed="rId2" name="Música de relajación =5.47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Imagine 1" descr="2015-05-27_2243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423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5875"/>
            <a:ext cx="9144000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Imagine 1" descr="2015-05-27_2242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440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81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agine 1" descr="2015-05-27_2300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88" y="0"/>
            <a:ext cx="91408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5-05-27_22515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525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ine 4" descr="2015-05-27_23000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0" y="-3175"/>
            <a:ext cx="9137650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5125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36513" y="0"/>
            <a:ext cx="918051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4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Imagine 1" descr="2015-05-27_2243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" y="0"/>
            <a:ext cx="91059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421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Imagine 1" descr="2015-05-27_2253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3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5-05-27_2254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Imagine 2" descr="25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6" name="Imagine 1" descr="2015-05-27_22501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514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Imagine 1" descr="2015-05-27_22582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3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53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5-05-27_225854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13" y="0"/>
            <a:ext cx="912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Imagine 1" descr="2015-05-27_22480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225"/>
            <a:ext cx="9144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2" descr="2015-05-27_2254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Imagine 1" descr="2015-05-27_2258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3013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Imagine 1" descr="2015-05-27_2240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5-05-27_22525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175"/>
            <a:ext cx="9144000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Imagine 1" descr="2015-05-27_22490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49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Imagine 1" descr="2015-05-27_230348.jpg"/>
          <p:cNvPicPr>
            <a:picLocks noChangeAspect="1"/>
          </p:cNvPicPr>
          <p:nvPr/>
        </p:nvPicPr>
        <p:blipFill>
          <a:blip r:embed="rId2"/>
          <a:srcRect t="5202" b="9401"/>
          <a:stretch>
            <a:fillRect/>
          </a:stretch>
        </p:blipFill>
        <p:spPr bwMode="auto">
          <a:xfrm>
            <a:off x="0" y="0"/>
            <a:ext cx="91471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adelaparvu.com-despre-Casa-Soleta-11.jpg"/>
          <p:cNvPicPr>
            <a:picLocks noChangeAspect="1"/>
          </p:cNvPicPr>
          <p:nvPr/>
        </p:nvPicPr>
        <p:blipFill>
          <a:blip r:embed="rId3"/>
          <a:srcRect b="800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Imagine 1" descr="627x0.jpg"/>
          <p:cNvPicPr>
            <a:picLocks noChangeAspect="1"/>
          </p:cNvPicPr>
          <p:nvPr/>
        </p:nvPicPr>
        <p:blipFill>
          <a:blip r:embed="rId2"/>
          <a:srcRect t="8002" b="380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dsc0562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Imagine 1" descr="2015-05-27_2252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552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Imagine 1" descr="adelaparvu.com-despre-Casa-Soleta-10.jpg"/>
          <p:cNvPicPr>
            <a:picLocks noChangeAspect="1"/>
          </p:cNvPicPr>
          <p:nvPr/>
        </p:nvPicPr>
        <p:blipFill>
          <a:blip r:embed="rId2"/>
          <a:srcRect t="17799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adelaparvu.com-despre-Casa-Soleta-6.jpg"/>
          <p:cNvPicPr>
            <a:picLocks noChangeAspect="1"/>
          </p:cNvPicPr>
          <p:nvPr/>
        </p:nvPicPr>
        <p:blipFill>
          <a:blip r:embed="rId3"/>
          <a:srcRect t="3284" b="136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Imagine 1" descr="2015-05-27_2259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495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Imagine 1" descr="2015-05-27_22593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905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301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5-05-27_224853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63" y="0"/>
            <a:ext cx="91344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Imagine 1" descr="2015-05-27_22595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113"/>
            <a:ext cx="9144000" cy="512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2015-05-27_2258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8575" y="15875"/>
            <a:ext cx="9172575" cy="512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2015-05-27_225239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36513" y="0"/>
            <a:ext cx="9180513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Imagine 1" descr="img_3150.jpg"/>
          <p:cNvPicPr>
            <a:picLocks noChangeAspect="1"/>
          </p:cNvPicPr>
          <p:nvPr/>
        </p:nvPicPr>
        <p:blipFill>
          <a:blip r:embed="rId2"/>
          <a:srcRect t="5888" b="1080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img_3163.jpg"/>
          <p:cNvPicPr>
            <a:picLocks noChangeAspect="1"/>
          </p:cNvPicPr>
          <p:nvPr/>
        </p:nvPicPr>
        <p:blipFill>
          <a:blip r:embed="rId3"/>
          <a:srcRect b="1360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Imagine 1" descr="627x0 (1).jpg"/>
          <p:cNvPicPr>
            <a:picLocks noChangeAspect="1"/>
          </p:cNvPicPr>
          <p:nvPr/>
        </p:nvPicPr>
        <p:blipFill>
          <a:blip r:embed="rId2"/>
          <a:srcRect b="1080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1" descr="adelaparvu.com-despre-Casa-Soleta-9.jpg"/>
          <p:cNvPicPr>
            <a:picLocks noChangeAspect="1"/>
          </p:cNvPicPr>
          <p:nvPr/>
        </p:nvPicPr>
        <p:blipFill>
          <a:blip r:embed="rId3"/>
          <a:srcRect b="16400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ine 5" descr="2016-02-27_17145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700" y="0"/>
            <a:ext cx="91186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2016-02-27_170045.jpg"/>
          <p:cNvPicPr>
            <a:picLocks noChangeAspect="1"/>
          </p:cNvPicPr>
          <p:nvPr/>
        </p:nvPicPr>
        <p:blipFill>
          <a:blip r:embed="rId2"/>
          <a:srcRect l="19925" t="28572" r="33584" b="21428"/>
          <a:stretch>
            <a:fillRect/>
          </a:stretch>
        </p:blipFill>
        <p:spPr>
          <a:xfrm>
            <a:off x="4283968" y="-596602"/>
            <a:ext cx="360000" cy="36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4818" name="Imagine 4" descr="2016-02-27_1718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4288"/>
            <a:ext cx="9144000" cy="511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ine 2" descr="31w_54897bbbdbd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Imagine 1" descr="2015-05-27_2301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ine 1" descr="adelaparvu.com-despre-Casa-Soleta-17.jpg"/>
          <p:cNvPicPr>
            <a:picLocks noChangeAspect="1"/>
          </p:cNvPicPr>
          <p:nvPr/>
        </p:nvPicPr>
        <p:blipFill>
          <a:blip r:embed="rId3"/>
          <a:srcRect t="12201" b="520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Imagine 2" descr="33s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ine 4" descr="2016-02-27_17122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ine 5" descr="2016-02-27_171338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ine 15" descr="2015-07-13_00290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465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asetăText 12"/>
          <p:cNvSpPr txBox="1">
            <a:spLocks noChangeArrowheads="1"/>
          </p:cNvSpPr>
          <p:nvPr/>
        </p:nvSpPr>
        <p:spPr bwMode="auto">
          <a:xfrm>
            <a:off x="0" y="4640263"/>
            <a:ext cx="72151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Times New Roman" pitchFamily="18" charset="0"/>
                <a:cs typeface="Times New Roman" pitchFamily="18" charset="0"/>
              </a:rPr>
              <a:t>muzica: </a:t>
            </a:r>
            <a:r>
              <a:rPr lang="ro-RO" sz="1200" i="1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Música de relajación</a:t>
            </a:r>
            <a:endParaRPr lang="en-US" sz="1200" i="1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leta_-_casa_zeroenergy_el_edificiop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soleta_-_casa_zeroenergy_el_edificiopps</Template>
  <TotalTime>1</TotalTime>
  <Words>21</Words>
  <Application>Microsoft Office PowerPoint</Application>
  <PresentationFormat>Presentación en pantalla (16:9)</PresentationFormat>
  <Paragraphs>3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Arial</vt:lpstr>
      <vt:lpstr>Calibri</vt:lpstr>
      <vt:lpstr>Times New Roman</vt:lpstr>
      <vt:lpstr>soleta_-_casa_zeroenergy_el_edificiopps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2016-03-14T20:11:14Z</dcterms:created>
  <dcterms:modified xsi:type="dcterms:W3CDTF">2016-03-14T20:12:54Z</dcterms:modified>
</cp:coreProperties>
</file>