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8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0" r:id="rId11"/>
    <p:sldId id="265" r:id="rId12"/>
    <p:sldId id="266" r:id="rId13"/>
    <p:sldId id="267" r:id="rId14"/>
    <p:sldId id="279" r:id="rId15"/>
    <p:sldId id="269" r:id="rId16"/>
    <p:sldId id="275" r:id="rId17"/>
    <p:sldId id="271" r:id="rId18"/>
    <p:sldId id="272" r:id="rId19"/>
    <p:sldId id="277" r:id="rId20"/>
    <p:sldId id="276" r:id="rId21"/>
    <p:sldId id="278" r:id="rId22"/>
    <p:sldId id="282" r:id="rId23"/>
    <p:sldId id="283" r:id="rId24"/>
  </p:sldIdLst>
  <p:sldSz cx="9144000" cy="6858000" type="screen4x3"/>
  <p:notesSz cx="6858000" cy="9144000"/>
  <p:embeddedFontLst>
    <p:embeddedFont>
      <p:font typeface="Chinese Takeaway" charset="0"/>
      <p:regular r:id="rId26"/>
    </p:embeddedFont>
    <p:embeddedFont>
      <p:font typeface="Kristen ITC" pitchFamily="66" charset="0"/>
      <p:regular r:id="rId27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6/vfJIluePKFAEhYVjK5A==" hashData="LyR7sJpHb/fcr/v+o5u/fVwDn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7410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7C86600-824C-485A-BFCC-EAF1FEC31F9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324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C6E63-9A5D-4352-97A8-8122741AA11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42745-12E5-425B-86DD-C50E098FA58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F2301-5875-4920-8E36-E6EAD141B49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F21738-2173-4724-A1D9-5E2F66DADC9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36A90-CCF1-4BE8-820A-7DD28273B21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098C0-FF50-4547-B215-3B69AB3082F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54C69-2DA5-4AFE-8AE9-5765BD0779A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1CBEF-B1C4-4082-86D2-50B6DD3972F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52F83-F17B-43EE-8214-ED7ACE1A02C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B900F-3927-444E-A9E5-29A5E7B65D1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C4F4A-F8AF-42F1-ADE4-142BA651961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477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EAD4BB-A85B-439B-B59F-BBC04A76BA61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365117__lake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7" name="WordArt 5" descr="5"/>
          <p:cNvSpPr>
            <a:spLocks noChangeArrowheads="1" noChangeShapeType="1" noTextEdit="1"/>
          </p:cNvSpPr>
          <p:nvPr/>
        </p:nvSpPr>
        <p:spPr bwMode="auto">
          <a:xfrm>
            <a:off x="1184275" y="692696"/>
            <a:ext cx="4755877" cy="20882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Chinese Takeaway"/>
              </a:rPr>
              <a:t>SOL DEL INVIERNO</a:t>
            </a:r>
          </a:p>
          <a:p>
            <a:pPr algn="ctr"/>
            <a:endParaRPr lang="es-ES" sz="54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Chinese Takeaway"/>
            </a:endParaRPr>
          </a:p>
        </p:txBody>
      </p:sp>
      <p:sp>
        <p:nvSpPr>
          <p:cNvPr id="28679" name="WordArt 7" descr="5"/>
          <p:cNvSpPr>
            <a:spLocks noChangeArrowheads="1" noChangeShapeType="1" noTextEdit="1"/>
          </p:cNvSpPr>
          <p:nvPr/>
        </p:nvSpPr>
        <p:spPr bwMode="auto">
          <a:xfrm>
            <a:off x="250825" y="6453188"/>
            <a:ext cx="93345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bg1">
                      <a:alpha val="80000"/>
                    </a:schemeClr>
                  </a:outerShdw>
                </a:effectLst>
                <a:latin typeface="Chinese Takeaway"/>
              </a:rPr>
              <a:t>Automatique</a:t>
            </a:r>
          </a:p>
        </p:txBody>
      </p:sp>
    </p:spTree>
  </p:cSld>
  <p:clrMapOvr>
    <a:masterClrMapping/>
  </p:clrMapOvr>
  <p:transition advClick="0" advTm="7000">
    <p:sndAc>
      <p:stSnd loop="1">
        <p:snd r:embed="rId2" name="The wings of love 4'0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39070__ice-mountains-winter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2" name="Picture 6" descr="Projet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549275"/>
            <a:ext cx="5616575" cy="568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72425__cute-w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72425__cute-w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86116__early-winter-l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50" name="Picture 6" descr="86116__early-winter-l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87787__winter-l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4" name="Picture 6" descr="87787__winter-l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04813"/>
            <a:ext cx="8027987" cy="602138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114228__th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8" name="Picture 6" descr="114228__th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8199" name="Picture 7" descr="114228__th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138803__beautiful-winter-sun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2" name="Picture 6" descr="138803__beautiful-winter-sun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171246__winter-rime-snow-sunshine-winter-snow-snow-tay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171246__winter-rime-snow-sunshine-winter-snow-snow-tay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7" name="Picture 7" descr="171246__winter-rime-snow-sunshine-winter-snow-snow-tay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8" name="Picture 8" descr="171246__winter-rime-snow-sunshine-winter-snow-snow-tay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3" name="Picture 5" descr="208776__wsvvunrise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7654" name="Picture 6" descr="208776__wvvunrise_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239012__nature-landscape-winter-winter-wallpt-tree-road-trees-house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4" name="Picture 6" descr="239012__nature-landscape-winter-winter-wallpt-tree-road-trees-house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5" name="Picture 7" descr="239012__nature-landscape-winter-winter-wallpt-tree-road-trees-house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3" dur="3000" fill="hold"/>
                                        <p:tgtEl>
                                          <p:spTgt spid="122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31" dur="3000" fill="hold"/>
                                        <p:tgtEl>
                                          <p:spTgt spid="122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363048__winter-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8" name="Picture 6" descr="363048__winter-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9" name="Picture 7" descr="363048__winter-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388878__beautiful-wi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2" name="Picture 6" descr="388878__beautiful-wi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3" name="Picture 7" descr="388878__beautiful-wi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435389__winter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30" name="Picture 6" descr="435389__winter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31" name="Picture 7" descr="435389__winter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32" name="Picture 8" descr="435389__winter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33" name="Picture 9" descr="435389__winter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649442__city-sailboat-landw-wallpaper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649442__city-sailboat-landw-wallpaper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954929__winter-landscape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4" name="Picture 6" descr="954929__winter-landscape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955611__beanset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8" name="Picture 6" descr="955611__beanset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9" name="Picture 7" descr="955611__beanset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102963mountain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2" name="Picture 6" descr="102963mountain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3" name="Picture 7" descr="102963mountains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1121801__mount-shuksan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2" name="Picture 6" descr="1121801__mount-shuksan_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paysage-hiver-2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8" name="Picture 6" descr="paysagecc-hiver-2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0"/>
            <a:ext cx="2124075" cy="6858000"/>
          </a:xfrm>
          <a:prstGeom prst="rect">
            <a:avLst/>
          </a:prstGeom>
          <a:noFill/>
        </p:spPr>
      </p:pic>
      <p:pic>
        <p:nvPicPr>
          <p:cNvPr id="23559" name="Picture 7" descr="paysageswcc-hdiver-2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39975" cy="6858000"/>
          </a:xfrm>
          <a:prstGeom prst="rect">
            <a:avLst/>
          </a:prstGeom>
          <a:noFill/>
        </p:spPr>
      </p:pic>
      <p:pic>
        <p:nvPicPr>
          <p:cNvPr id="23561" name="Picture 9" descr="paysagewcc-hdiver-2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39975" y="0"/>
            <a:ext cx="2376488" cy="6858000"/>
          </a:xfrm>
          <a:prstGeom prst="rect">
            <a:avLst/>
          </a:prstGeom>
          <a:noFill/>
        </p:spPr>
      </p:pic>
      <p:pic>
        <p:nvPicPr>
          <p:cNvPr id="23562" name="Picture 10" descr="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6463" y="0"/>
            <a:ext cx="230346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6" name="Picture 6" descr="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7" name="Picture 7" descr="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5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365117__lake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226"/>
            <a:ext cx="9144000" cy="6880225"/>
          </a:xfrm>
          <a:prstGeom prst="rect">
            <a:avLst/>
          </a:prstGeom>
          <a:noFill/>
        </p:spPr>
      </p:pic>
      <p:sp>
        <p:nvSpPr>
          <p:cNvPr id="30728" name="WordArt 8" descr="5"/>
          <p:cNvSpPr>
            <a:spLocks noChangeArrowheads="1" noChangeShapeType="1" noTextEdit="1"/>
          </p:cNvSpPr>
          <p:nvPr/>
        </p:nvSpPr>
        <p:spPr bwMode="auto">
          <a:xfrm>
            <a:off x="250825" y="6453188"/>
            <a:ext cx="1485900" cy="15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bg1">
                      <a:alpha val="80000"/>
                    </a:schemeClr>
                  </a:outerShdw>
                </a:effectLst>
                <a:latin typeface="Chinese Takeaway"/>
              </a:rPr>
              <a:t>Las alas del amor</a:t>
            </a:r>
            <a:endParaRPr lang="es-ES" sz="12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bg1">
                    <a:alpha val="80000"/>
                  </a:schemeClr>
                </a:outerShdw>
              </a:effectLst>
              <a:latin typeface="Chinese Takeaway"/>
            </a:endParaRPr>
          </a:p>
        </p:txBody>
      </p:sp>
      <p:pic>
        <p:nvPicPr>
          <p:cNvPr id="30729" name="Picture 9" descr="slide0001_image0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650" y="5805488"/>
            <a:ext cx="576263" cy="5191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ley movimiento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soley movimientos</Template>
  <TotalTime>11</TotalTime>
  <Words>24</Words>
  <Application>Microsoft Office PowerPoint</Application>
  <PresentationFormat>Presentación en pantalla (4:3)</PresentationFormat>
  <Paragraphs>5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Chinese Takeaway</vt:lpstr>
      <vt:lpstr>Kristen ITC</vt:lpstr>
      <vt:lpstr>soley movimientos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2021-12-19T12:19:53Z</dcterms:created>
  <dcterms:modified xsi:type="dcterms:W3CDTF">2021-12-19T12:30:59Z</dcterms:modified>
</cp:coreProperties>
</file>