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7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5" r:id="rId20"/>
    <p:sldId id="277" r:id="rId21"/>
    <p:sldId id="281" r:id="rId22"/>
    <p:sldId id="282" r:id="rId23"/>
    <p:sldId id="283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308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9" r:id="rId47"/>
    <p:sldId id="310" r:id="rId48"/>
    <p:sldId id="311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319" r:id="rId57"/>
    <p:sldId id="320" r:id="rId58"/>
    <p:sldId id="321" r:id="rId59"/>
    <p:sldId id="322" r:id="rId60"/>
    <p:sldId id="323" r:id="rId61"/>
    <p:sldId id="324" r:id="rId62"/>
    <p:sldId id="325" r:id="rId63"/>
    <p:sldId id="326" r:id="rId64"/>
    <p:sldId id="327" r:id="rId65"/>
    <p:sldId id="328" r:id="rId66"/>
    <p:sldId id="329" r:id="rId67"/>
    <p:sldId id="330" r:id="rId68"/>
    <p:sldId id="331" r:id="rId69"/>
    <p:sldId id="332" r:id="rId70"/>
    <p:sldId id="333" r:id="rId71"/>
    <p:sldId id="334" r:id="rId72"/>
    <p:sldId id="335" r:id="rId73"/>
    <p:sldId id="293" r:id="rId74"/>
    <p:sldId id="337" r:id="rId75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50000"/>
      </a:spcBef>
      <a:spcAft>
        <a:spcPct val="0"/>
      </a:spcAft>
      <a:defRPr sz="4400" b="1" kern="1200">
        <a:solidFill>
          <a:srgbClr val="FFFF00"/>
        </a:solidFill>
        <a:latin typeface="Comic Sans MS" pitchFamily="66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defRPr sz="4400" b="1" kern="1200">
        <a:solidFill>
          <a:srgbClr val="FFFF00"/>
        </a:solidFill>
        <a:latin typeface="Comic Sans MS" pitchFamily="66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defRPr sz="4400" b="1" kern="1200">
        <a:solidFill>
          <a:srgbClr val="FFFF00"/>
        </a:solidFill>
        <a:latin typeface="Comic Sans MS" pitchFamily="66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defRPr sz="4400" b="1" kern="1200">
        <a:solidFill>
          <a:srgbClr val="FFFF00"/>
        </a:solidFill>
        <a:latin typeface="Comic Sans MS" pitchFamily="66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defRPr sz="4400" b="1" kern="1200">
        <a:solidFill>
          <a:srgbClr val="FFFF00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rgbClr val="FFFF00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rgbClr val="FFFF00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rgbClr val="FFFF00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rgbClr val="FFFF00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83hes7Yu+6P1PerS7UBgQ==" hashData="KMsctsbxrCQ5xi05lgaKzQm1nS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856" autoAdjust="0"/>
    <p:restoredTop sz="94598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28" d="100"/>
          <a:sy n="28" d="100"/>
        </p:scale>
        <p:origin x="-12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s-ES_tradnl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s-ES_tradnl"/>
          </a:p>
        </p:txBody>
      </p:sp>
      <p:sp>
        <p:nvSpPr>
          <p:cNvPr id="6148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s-ES_tradnl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964AE376-B9A6-4991-ABAB-A93311E7027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296099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68DECC-357F-43BE-8E31-8C8ED344C476}" type="slidenum">
              <a:rPr lang="es-ES_tradnl"/>
              <a:pPr/>
              <a:t>1</a:t>
            </a:fld>
            <a:endParaRPr lang="es-ES_tradnl"/>
          </a:p>
        </p:txBody>
      </p:sp>
      <p:sp>
        <p:nvSpPr>
          <p:cNvPr id="1658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4F73C9-205F-430A-B100-5574580BD946}" type="slidenum">
              <a:rPr lang="es-ES_tradnl"/>
              <a:pPr/>
              <a:t>2</a:t>
            </a:fld>
            <a:endParaRPr lang="es-ES_tradnl"/>
          </a:p>
        </p:txBody>
      </p:sp>
      <p:sp>
        <p:nvSpPr>
          <p:cNvPr id="1679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34B897-8B21-4CAC-B114-1DD61ABBDF9A}" type="slidenum">
              <a:rPr lang="es-ES_tradnl"/>
              <a:pPr/>
              <a:t>3</a:t>
            </a:fld>
            <a:endParaRPr lang="es-ES_tradnl"/>
          </a:p>
        </p:txBody>
      </p:sp>
      <p:sp>
        <p:nvSpPr>
          <p:cNvPr id="1699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90D99C-5ADC-4A4B-803A-5AE0921413C9}" type="slidenum">
              <a:rPr lang="es-ES_tradnl"/>
              <a:pPr/>
              <a:t>4</a:t>
            </a:fld>
            <a:endParaRPr lang="es-ES_tradnl"/>
          </a:p>
        </p:txBody>
      </p:sp>
      <p:sp>
        <p:nvSpPr>
          <p:cNvPr id="172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0172F9-B494-4B92-8BB7-2F7E1E787A2D}" type="slidenum">
              <a:rPr lang="es-ES_tradnl"/>
              <a:pPr/>
              <a:t>5</a:t>
            </a:fld>
            <a:endParaRPr lang="es-ES_tradnl"/>
          </a:p>
        </p:txBody>
      </p:sp>
      <p:sp>
        <p:nvSpPr>
          <p:cNvPr id="174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A44804-8E5F-466B-90BA-9CC7F50945A2}" type="slidenum">
              <a:rPr lang="es-ES_tradnl"/>
              <a:pPr/>
              <a:t>6</a:t>
            </a:fld>
            <a:endParaRPr lang="es-ES_tradnl"/>
          </a:p>
        </p:txBody>
      </p:sp>
      <p:sp>
        <p:nvSpPr>
          <p:cNvPr id="176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0C8584-4734-4CD6-9E3C-7EED24FA340C}" type="slidenum">
              <a:rPr lang="es-ES_tradnl"/>
              <a:pPr/>
              <a:t>7</a:t>
            </a:fld>
            <a:endParaRPr lang="es-ES_tradnl"/>
          </a:p>
        </p:txBody>
      </p:sp>
      <p:sp>
        <p:nvSpPr>
          <p:cNvPr id="178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049718-FB2A-40D3-93EB-1B47FCAE5FC4}" type="slidenum">
              <a:rPr lang="es-ES_tradnl"/>
              <a:pPr/>
              <a:t>8</a:t>
            </a:fld>
            <a:endParaRPr lang="es-ES_tradnl"/>
          </a:p>
        </p:txBody>
      </p:sp>
      <p:sp>
        <p:nvSpPr>
          <p:cNvPr id="180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2DDE19-5CC0-4F18-9AAC-133266568436}" type="slidenum">
              <a:rPr lang="es-ES_tradnl"/>
              <a:pPr/>
              <a:t>9</a:t>
            </a:fld>
            <a:endParaRPr lang="es-ES_tradnl"/>
          </a:p>
        </p:txBody>
      </p:sp>
      <p:sp>
        <p:nvSpPr>
          <p:cNvPr id="1822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C03F6B-1D94-422F-93F4-E7E787A35684}" type="slidenum">
              <a:rPr lang="es-ES_tradnl"/>
              <a:pPr/>
              <a:t>10</a:t>
            </a:fld>
            <a:endParaRPr lang="es-ES_tradnl"/>
          </a:p>
        </p:txBody>
      </p:sp>
      <p:sp>
        <p:nvSpPr>
          <p:cNvPr id="184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8B90A0-BC6E-4A71-A0D2-25323E014479}" type="slidenum">
              <a:rPr lang="es-ES_tradnl"/>
              <a:pPr/>
              <a:t>11</a:t>
            </a:fld>
            <a:endParaRPr lang="es-ES_tradnl"/>
          </a:p>
        </p:txBody>
      </p:sp>
      <p:sp>
        <p:nvSpPr>
          <p:cNvPr id="1863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D9BC5D-4F26-427A-B2DA-EED44C3F79F5}" type="slidenum">
              <a:rPr lang="es-ES_tradnl"/>
              <a:pPr/>
              <a:t>12</a:t>
            </a:fld>
            <a:endParaRPr lang="es-ES_tradnl"/>
          </a:p>
        </p:txBody>
      </p:sp>
      <p:sp>
        <p:nvSpPr>
          <p:cNvPr id="1884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212308-E21F-4EB7-8F91-10B3C810E433}" type="slidenum">
              <a:rPr lang="es-ES_tradnl"/>
              <a:pPr/>
              <a:t>13</a:t>
            </a:fld>
            <a:endParaRPr lang="es-ES_tradnl"/>
          </a:p>
        </p:txBody>
      </p:sp>
      <p:sp>
        <p:nvSpPr>
          <p:cNvPr id="1904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F72E9F-EB87-4F1B-9417-9696C2C573F5}" type="slidenum">
              <a:rPr lang="es-ES_tradnl"/>
              <a:pPr/>
              <a:t>14</a:t>
            </a:fld>
            <a:endParaRPr lang="es-ES_tradnl"/>
          </a:p>
        </p:txBody>
      </p:sp>
      <p:sp>
        <p:nvSpPr>
          <p:cNvPr id="1925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5AC86E-3C84-4BF8-93AF-680FB670980D}" type="slidenum">
              <a:rPr lang="es-ES_tradnl"/>
              <a:pPr/>
              <a:t>15</a:t>
            </a:fld>
            <a:endParaRPr lang="es-ES_tradnl"/>
          </a:p>
        </p:txBody>
      </p:sp>
      <p:sp>
        <p:nvSpPr>
          <p:cNvPr id="1945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2E79F2-27A7-4065-A9EC-F123775BA458}" type="slidenum">
              <a:rPr lang="es-ES_tradnl"/>
              <a:pPr/>
              <a:t>16</a:t>
            </a:fld>
            <a:endParaRPr lang="es-ES_tradnl"/>
          </a:p>
        </p:txBody>
      </p:sp>
      <p:sp>
        <p:nvSpPr>
          <p:cNvPr id="1966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ADF8AD-EAA4-4AFE-891C-C4F506096301}" type="slidenum">
              <a:rPr lang="es-ES_tradnl"/>
              <a:pPr/>
              <a:t>17</a:t>
            </a:fld>
            <a:endParaRPr lang="es-ES_tradnl"/>
          </a:p>
        </p:txBody>
      </p:sp>
      <p:sp>
        <p:nvSpPr>
          <p:cNvPr id="2007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9883CE-9AAC-45B8-99AC-AFE0BFF8C1ED}" type="slidenum">
              <a:rPr lang="es-ES_tradnl"/>
              <a:pPr/>
              <a:t>18</a:t>
            </a:fld>
            <a:endParaRPr lang="es-ES_tradnl"/>
          </a:p>
        </p:txBody>
      </p:sp>
      <p:sp>
        <p:nvSpPr>
          <p:cNvPr id="2048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39CC4C-914E-482C-B861-77852222AB50}" type="slidenum">
              <a:rPr lang="es-ES_tradnl"/>
              <a:pPr/>
              <a:t>19</a:t>
            </a:fld>
            <a:endParaRPr lang="es-ES_tradnl"/>
          </a:p>
        </p:txBody>
      </p:sp>
      <p:sp>
        <p:nvSpPr>
          <p:cNvPr id="2088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CF13E2-BDF9-4A5C-AD75-C27469B119D5}" type="slidenum">
              <a:rPr lang="es-ES_tradnl"/>
              <a:pPr/>
              <a:t>21</a:t>
            </a:fld>
            <a:endParaRPr lang="es-ES_tradnl"/>
          </a:p>
        </p:txBody>
      </p:sp>
      <p:sp>
        <p:nvSpPr>
          <p:cNvPr id="2181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C1D9F-D375-48A4-B858-FDF9B1C7E626}" type="slidenum">
              <a:rPr lang="es-ES_tradnl"/>
              <a:pPr/>
              <a:t>22</a:t>
            </a:fld>
            <a:endParaRPr lang="es-ES_tradnl"/>
          </a:p>
        </p:txBody>
      </p:sp>
      <p:sp>
        <p:nvSpPr>
          <p:cNvPr id="2201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CA753D-194A-4C50-AB20-4E480053C954}" type="slidenum">
              <a:rPr lang="es-ES_tradnl"/>
              <a:pPr/>
              <a:t>23</a:t>
            </a:fld>
            <a:endParaRPr lang="es-ES_tradnl"/>
          </a:p>
        </p:txBody>
      </p:sp>
      <p:sp>
        <p:nvSpPr>
          <p:cNvPr id="2242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45825B-89E8-4B09-B508-998C7DAFEB16}" type="slidenum">
              <a:rPr lang="es-ES_tradnl"/>
              <a:pPr/>
              <a:t>24</a:t>
            </a:fld>
            <a:endParaRPr lang="es-ES_tradnl"/>
          </a:p>
        </p:txBody>
      </p:sp>
      <p:sp>
        <p:nvSpPr>
          <p:cNvPr id="2263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31C53F-0A59-44E2-9014-041D400880AC}" type="slidenum">
              <a:rPr lang="es-ES_tradnl"/>
              <a:pPr/>
              <a:t>25</a:t>
            </a:fld>
            <a:endParaRPr lang="es-ES_tradnl"/>
          </a:p>
        </p:txBody>
      </p:sp>
      <p:sp>
        <p:nvSpPr>
          <p:cNvPr id="2283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F117B1-56F1-4809-9B99-D48DDBA808CC}" type="slidenum">
              <a:rPr lang="es-ES_tradnl"/>
              <a:pPr/>
              <a:t>26</a:t>
            </a:fld>
            <a:endParaRPr lang="es-ES_tradnl"/>
          </a:p>
        </p:txBody>
      </p:sp>
      <p:sp>
        <p:nvSpPr>
          <p:cNvPr id="2304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7FB64B-0555-4544-99F7-0A729A772B4F}" type="slidenum">
              <a:rPr lang="es-ES_tradnl"/>
              <a:pPr/>
              <a:t>27</a:t>
            </a:fld>
            <a:endParaRPr lang="es-ES_tradnl"/>
          </a:p>
        </p:txBody>
      </p:sp>
      <p:sp>
        <p:nvSpPr>
          <p:cNvPr id="2324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D52EB5-4C91-482C-AA37-FAE744434847}" type="slidenum">
              <a:rPr lang="es-ES_tradnl"/>
              <a:pPr/>
              <a:t>28</a:t>
            </a:fld>
            <a:endParaRPr lang="es-ES_tradnl"/>
          </a:p>
        </p:txBody>
      </p:sp>
      <p:sp>
        <p:nvSpPr>
          <p:cNvPr id="2344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65CF44-B9F9-4610-8247-B96F36689057}" type="slidenum">
              <a:rPr lang="es-ES_tradnl"/>
              <a:pPr/>
              <a:t>29</a:t>
            </a:fld>
            <a:endParaRPr lang="es-ES_tradnl"/>
          </a:p>
        </p:txBody>
      </p:sp>
      <p:sp>
        <p:nvSpPr>
          <p:cNvPr id="2365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883F1-C158-4B4E-9631-655338B74FB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346029"/>
      </p:ext>
    </p:extLst>
  </p:cSld>
  <p:clrMapOvr>
    <a:masterClrMapping/>
  </p:clrMapOvr>
  <p:transition spd="slow" advClick="0" advTm="3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2EE9F-D53D-46BF-B6EA-5930593B102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99955"/>
      </p:ext>
    </p:extLst>
  </p:cSld>
  <p:clrMapOvr>
    <a:masterClrMapping/>
  </p:clrMapOvr>
  <p:transition spd="slow" advClick="0" advTm="3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D644B-F08E-441D-A0A1-71A655A5413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093892"/>
      </p:ext>
    </p:extLst>
  </p:cSld>
  <p:clrMapOvr>
    <a:masterClrMapping/>
  </p:clrMapOvr>
  <p:transition spd="slow" advClick="0" advTm="3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B473B-6B42-4759-B84C-F4B41EC6150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73391"/>
      </p:ext>
    </p:extLst>
  </p:cSld>
  <p:clrMapOvr>
    <a:masterClrMapping/>
  </p:clrMapOvr>
  <p:transition spd="slow" advClick="0" advTm="3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8A2C2-443F-4FBC-95D6-7C895127F9F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625089"/>
      </p:ext>
    </p:extLst>
  </p:cSld>
  <p:clrMapOvr>
    <a:masterClrMapping/>
  </p:clrMapOvr>
  <p:transition spd="slow" advClick="0" advTm="3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9BD05-3687-4A44-BEA1-17B73F0CF9B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61824"/>
      </p:ext>
    </p:extLst>
  </p:cSld>
  <p:clrMapOvr>
    <a:masterClrMapping/>
  </p:clrMapOvr>
  <p:transition spd="slow" advClick="0" advTm="3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712019-33B4-4E41-AD3D-1C84CD463B5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34934"/>
      </p:ext>
    </p:extLst>
  </p:cSld>
  <p:clrMapOvr>
    <a:masterClrMapping/>
  </p:clrMapOvr>
  <p:transition spd="slow" advClick="0" advTm="3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2F0287-A61E-4199-8B62-C2D3A23398F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426065"/>
      </p:ext>
    </p:extLst>
  </p:cSld>
  <p:clrMapOvr>
    <a:masterClrMapping/>
  </p:clrMapOvr>
  <p:transition spd="slow" advClick="0" advTm="3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21DAE1-153B-4920-876E-414551A4B88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756018"/>
      </p:ext>
    </p:extLst>
  </p:cSld>
  <p:clrMapOvr>
    <a:masterClrMapping/>
  </p:clrMapOvr>
  <p:transition spd="slow" advClick="0" advTm="3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9F3FFC-FD9A-44B5-B1B7-BF705D67E97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46040"/>
      </p:ext>
    </p:extLst>
  </p:cSld>
  <p:clrMapOvr>
    <a:masterClrMapping/>
  </p:clrMapOvr>
  <p:transition spd="slow" advClick="0" advTm="3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0F9877-DB1B-4A5F-A280-7ADEE4217E3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15023"/>
      </p:ext>
    </p:extLst>
  </p:cSld>
  <p:clrMapOvr>
    <a:masterClrMapping/>
  </p:clrMapOvr>
  <p:transition spd="slow" advClick="0" advTm="3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584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98604A6F-FC32-4E57-BFFD-EEC41ED8F075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eaLnBrk="1" hangingPunct="1">
              <a:spcBef>
                <a:spcPct val="0"/>
              </a:spcBef>
            </a:pPr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pixdaus.com/single.php?id=94404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pixdaus.com/single.php?id=61481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73" name="Picture 9" descr="1208660492az1NvGy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3"/>
            <a:ext cx="9180513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180528" y="764704"/>
            <a:ext cx="5040313" cy="1511300"/>
          </a:xfrm>
        </p:spPr>
        <p:txBody>
          <a:bodyPr/>
          <a:lstStyle/>
          <a:p>
            <a:r>
              <a:rPr lang="fr-F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itchFamily="82" charset="0"/>
              </a:rPr>
              <a:t>SOCIOS</a:t>
            </a:r>
            <a:endParaRPr lang="fr-FR" sz="96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lgerian" pitchFamily="82" charset="0"/>
            </a:endParaRPr>
          </a:p>
        </p:txBody>
      </p:sp>
      <p:sp>
        <p:nvSpPr>
          <p:cNvPr id="164872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5876925"/>
            <a:ext cx="6697662" cy="431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MX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itchFamily="82" charset="0"/>
              </a:rPr>
              <a:t>Con avance automático y audio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lgerian" pitchFamily="82" charset="0"/>
            </a:endParaRPr>
          </a:p>
        </p:txBody>
      </p:sp>
      <p:sp>
        <p:nvSpPr>
          <p:cNvPr id="164869" name="Text Box 5"/>
          <p:cNvSpPr txBox="1">
            <a:spLocks noChangeArrowheads="1"/>
          </p:cNvSpPr>
          <p:nvPr/>
        </p:nvSpPr>
        <p:spPr bwMode="auto">
          <a:xfrm>
            <a:off x="323850" y="0"/>
            <a:ext cx="7273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fld id="{E044A7EC-8C2B-482F-A032-12CCA81D36A9}" type="datetime2">
              <a:rPr lang="es-ES_tradnl" sz="28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itchFamily="82" charset="0"/>
              </a:rPr>
              <a:pPr/>
              <a:t>lunes, 20 de abril de 2020</a:t>
            </a:fld>
            <a:r>
              <a:rPr lang="es-ES_tradnl" sz="28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itchFamily="82" charset="0"/>
              </a:rPr>
              <a:t> ;</a:t>
            </a:r>
            <a:fld id="{E92E4E76-AD76-48CD-B036-5D0CA6DD1128}" type="datetime10">
              <a:rPr lang="fr-FR" sz="28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itchFamily="82" charset="0"/>
              </a:rPr>
              <a:pPr/>
              <a:t>12:31</a:t>
            </a:fld>
            <a:r>
              <a:rPr lang="fr-FR" sz="28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itchFamily="82" charset="0"/>
              </a:rPr>
              <a:t> hrs.</a:t>
            </a:r>
            <a:endParaRPr lang="es-ES" sz="2800" b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0">
    <p:fade thruBlk="1"/>
    <p:sndAc>
      <p:stSnd loop="1">
        <p:snd r:embed="rId3" name="135 sec Ern Cortazar - Stolen kis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6" grpId="0" autoUpdateAnimBg="0"/>
      <p:bldP spid="16486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FR" sz="600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fr-FR" sz="6000">
                <a:solidFill>
                  <a:schemeClr val="bg1"/>
                </a:solidFill>
                <a:latin typeface="Algerian" pitchFamily="82" charset="0"/>
              </a:rPr>
            </a:br>
            <a:r>
              <a:rPr lang="fr-FR" sz="600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fr-FR" sz="6000">
                <a:solidFill>
                  <a:schemeClr val="bg1"/>
                </a:solidFill>
                <a:latin typeface="Algerian" pitchFamily="82" charset="0"/>
              </a:rPr>
            </a:br>
            <a:endParaRPr lang="fr-FR" sz="600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166917" name="Picture 5" descr="1235483532Ni77huN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388"/>
            <a:ext cx="9144000" cy="624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5" name="Picture 5" descr="1232596110UViFyZf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163"/>
            <a:ext cx="9144000" cy="628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3" name="Picture 5" descr="1245272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"/>
            <a:ext cx="9144000" cy="682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1" name="Picture 5" descr="121926614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0700"/>
            <a:ext cx="9144000" cy="581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9" name="Picture 5" descr="1224879859tWpV8S6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216525" cy="690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7" name="Picture 5" descr="12363595261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488"/>
            <a:ext cx="9144000" cy="687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5" name="Picture 5" descr="1213757610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888"/>
            <a:ext cx="9324975" cy="600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3" name="Picture 5" descr="1230460095rGhl9RS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301" name="Picture 5" descr="1230477314tWJBZ1S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9" name="Picture 5" descr="1230614543jZuh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217025" cy="621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7" name="Picture 5" descr="1234226727p4LxntM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5" name="Picture 5" descr="1234544980YTIAqJe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558800"/>
            <a:ext cx="8890000" cy="574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493" name="Picture 5" descr="1247098964JuEZ9GA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400"/>
            <a:ext cx="9217025" cy="616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1" name="Picture 5" descr="cheetah-dog_1376324i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425"/>
            <a:ext cx="9144000" cy="589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9" name="Picture 5" descr="tiger-dog_1408739i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79425"/>
            <a:ext cx="9144000" cy="589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5" name="Picture 5" descr="Dog-pelican_1381999i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79425"/>
            <a:ext cx="9144000" cy="589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82" name="Picture 6" descr="The Kis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0"/>
            <a:ext cx="45640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7" name="Picture 5" descr="1232167239chlUTrM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8" name="Picture 4" descr="1205804946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-71438"/>
            <a:ext cx="6199188" cy="702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3" name="Picture 5" descr="12330334052p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6988"/>
            <a:ext cx="45735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41" name="Picture 5" descr="1216126587Us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361488" cy="701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7" name="Picture 5" descr="1239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6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5" name="Picture 5" descr="12455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525"/>
            <a:ext cx="9180513" cy="667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3" name="Picture 5" descr="122574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47650"/>
            <a:ext cx="9144000" cy="636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81" name="Picture 5" descr="cXVK5jbsbBDE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300" y="0"/>
            <a:ext cx="3319463" cy="692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9" name="Picture 5" descr="1226696090ZbZL5SK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333375"/>
            <a:ext cx="9144000" cy="620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7" name="Picture 5" descr="12222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-28575"/>
            <a:ext cx="7129462" cy="691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5" name="Picture 5" descr="lJNinftalZrI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12725"/>
            <a:ext cx="9144000" cy="652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8" name="Picture 4" descr="1242822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384175"/>
            <a:ext cx="9144000" cy="608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2" name="Picture 4" descr="1235957330aqdwkF1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925"/>
            <a:ext cx="9144000" cy="602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6" name="Picture 4" descr="1208883026vyRAQXT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75" y="-26988"/>
            <a:ext cx="4992688" cy="702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40" name="Picture 4" descr="1234945318pNGhLjW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369888"/>
            <a:ext cx="9142413" cy="601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4" name="Picture 4" descr="xy54nT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57150"/>
            <a:ext cx="7359650" cy="6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9" name="Picture 5" descr="New friend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80513" cy="602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2" name="Picture 4" descr="1217374135qdZ3SpB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6" name="Picture 4" descr="1218463743ct18RZL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4"/>
          <a:stretch>
            <a:fillRect/>
          </a:stretch>
        </p:blipFill>
        <p:spPr bwMode="auto">
          <a:xfrm>
            <a:off x="0" y="188913"/>
            <a:ext cx="9324975" cy="654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60" name="Picture 4" descr="1220364392RJBw5PX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34975"/>
            <a:ext cx="9144000" cy="601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4" name="Picture 4" descr="1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25" y="26988"/>
            <a:ext cx="5232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8" name="Picture 4" descr="1217034902Iax2Wk4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217025" cy="621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2" name="Picture 4" descr="1211553231gGBIkCq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75" y="0"/>
            <a:ext cx="5345113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7" name="Picture 5" descr="1213157179pyVUADV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6988"/>
            <a:ext cx="69770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80" name="Picture 4" descr="1227452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075" y="-57150"/>
            <a:ext cx="5811838" cy="701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4" name="Picture 4" descr="12348600381wR3EFz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572500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2" name="Picture 4" descr="1220691148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858000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6" name="Picture 4" descr="12468991081j8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7938"/>
            <a:ext cx="8459787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100" name="Picture 4" descr="1239334182Z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200900" cy="694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4" name="Picture 4" descr="124527276544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925"/>
            <a:ext cx="9180513" cy="618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8" name="Picture 4" descr="1235434742itng9yN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251950" cy="616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2" name="Picture 4" descr="1226032578RW8GTWt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6" name="Picture 4" descr="1223263060xH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588" y="0"/>
            <a:ext cx="4879975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20" name="Picture 4" descr="12371618193XY47Rf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98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4" name="Picture 4" descr="1211716912GHKFSup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8" name="Picture 4" descr="P5cI8u52xcyR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7056438" cy="693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2" name="Picture 4" descr="1215784790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-26988"/>
            <a:ext cx="8496300" cy="698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316" name="Picture 4" descr="124038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856662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40" name="Picture 4" descr="1232721548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364" name="Picture 4" descr="12311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251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90" name="Picture 6" descr="1241574930kuwzjzw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412" name="Picture 4" descr="1232559820D6Qtz82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324975" cy="692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6" name="Picture 4" descr="1230118382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188913"/>
            <a:ext cx="9324976" cy="659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60" name="Picture 4" descr="1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0"/>
            <a:ext cx="903605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84" name="Picture 4" descr="1238406206AG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0"/>
            <a:ext cx="6467475" cy="692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508" name="Picture 4" descr="1237214291qxsZLWi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63050" cy="693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532" name="Picture 4" descr="mjx6mN239IDtfsd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702945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6" name="Picture 4" descr="1234962124w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80513" cy="611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80" name="Picture 4" descr="1213380044YmTvDpn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988"/>
            <a:ext cx="8604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604" name="Picture 4" descr="12455458412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57150"/>
            <a:ext cx="9144000" cy="69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628" name="Picture 4" descr="12349693819E8tY2P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0" y="0"/>
            <a:ext cx="6223000" cy="692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652" name="Picture 4" descr="1236921179kM1Yv8v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388"/>
            <a:ext cx="9251950" cy="629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76" name="Picture 4" descr="1244384338At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6350"/>
            <a:ext cx="9288463" cy="687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23" name="Picture 7" descr="1234399454GUbnTg8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80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9621" name="Rectangle 5"/>
          <p:cNvSpPr>
            <a:spLocks noGrp="1" noChangeArrowheads="1"/>
          </p:cNvSpPr>
          <p:nvPr>
            <p:ph type="title"/>
          </p:nvPr>
        </p:nvSpPr>
        <p:spPr>
          <a:xfrm>
            <a:off x="250825" y="44450"/>
            <a:ext cx="1728788" cy="1079500"/>
          </a:xfrm>
        </p:spPr>
        <p:txBody>
          <a:bodyPr/>
          <a:lstStyle/>
          <a:p>
            <a:r>
              <a:rPr lang="es-MX" sz="8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itchFamily="82" charset="0"/>
              </a:rPr>
              <a:t>FIN</a:t>
            </a:r>
            <a:endParaRPr lang="es-ES" sz="80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lgerian" pitchFamily="82" charset="0"/>
            </a:endParaRPr>
          </a:p>
        </p:txBody>
      </p:sp>
      <p:sp>
        <p:nvSpPr>
          <p:cNvPr id="23962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07950" y="5661025"/>
            <a:ext cx="8893175" cy="1123950"/>
          </a:xfrm>
        </p:spPr>
        <p:txBody>
          <a:bodyPr/>
          <a:lstStyle/>
          <a:p>
            <a:pPr>
              <a:buFontTx/>
              <a:buNone/>
            </a:pPr>
            <a:r>
              <a:rPr lang="es-MX" sz="36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itchFamily="82" charset="0"/>
              </a:rPr>
              <a:t>Cordialmente, Susy.</a:t>
            </a:r>
          </a:p>
          <a:p>
            <a:pPr algn="r">
              <a:buFontTx/>
              <a:buNone/>
            </a:pPr>
            <a:r>
              <a:rPr lang="es-MX" sz="24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lgerian" pitchFamily="82" charset="0"/>
              </a:rPr>
              <a:t>Presionar tecla escape para salir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hangingPunct="1">
              <a:spcBef>
                <a:spcPct val="0"/>
              </a:spcBef>
            </a:pPr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_tradnl" sz="180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algn="l" eaLnBrk="1" hangingPunct="1"/>
            <a:endParaRPr lang="es-ES" sz="180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tenaires et amis .. 06 07 2010">
  <a:themeElements>
    <a:clrScheme name="Presentación en blanco.po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tación en blanco.po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Presentación en blanco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Partenaires et amis .. 06 07 2010</Template>
  <TotalTime>5</TotalTime>
  <Words>66</Words>
  <Application>Microsoft Office PowerPoint</Application>
  <PresentationFormat>Presentación en pantalla (4:3)</PresentationFormat>
  <Paragraphs>37</Paragraphs>
  <Slides>73</Slides>
  <Notes>28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8" baseType="lpstr">
      <vt:lpstr>Times New Roman</vt:lpstr>
      <vt:lpstr>Algerian</vt:lpstr>
      <vt:lpstr>Comic Sans MS</vt:lpstr>
      <vt:lpstr>Partenaires et amis .. 06 07 2010</vt:lpstr>
      <vt:lpstr>Diseño predeterminado</vt:lpstr>
      <vt:lpstr>SOCIOS</vt:lpstr>
      <vt:lpstr>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FIN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PARTNERS</dc:title>
  <dc:creator>Jose Luis</dc:creator>
  <cp:lastModifiedBy>Jose Luis</cp:lastModifiedBy>
  <cp:revision>4</cp:revision>
  <dcterms:created xsi:type="dcterms:W3CDTF">2020-04-20T10:31:36Z</dcterms:created>
  <dcterms:modified xsi:type="dcterms:W3CDTF">2020-04-20T10:37:23Z</dcterms:modified>
</cp:coreProperties>
</file>