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6" r:id="rId2"/>
  </p:sldMasterIdLst>
  <p:sldIdLst>
    <p:sldId id="257" r:id="rId3"/>
    <p:sldId id="266" r:id="rId4"/>
    <p:sldId id="303" r:id="rId5"/>
    <p:sldId id="267" r:id="rId6"/>
    <p:sldId id="302" r:id="rId7"/>
    <p:sldId id="315" r:id="rId8"/>
    <p:sldId id="272" r:id="rId9"/>
    <p:sldId id="278" r:id="rId10"/>
    <p:sldId id="309" r:id="rId11"/>
    <p:sldId id="319" r:id="rId12"/>
    <p:sldId id="313" r:id="rId13"/>
    <p:sldId id="317" r:id="rId14"/>
    <p:sldId id="304" r:id="rId15"/>
    <p:sldId id="308" r:id="rId16"/>
    <p:sldId id="305" r:id="rId17"/>
    <p:sldId id="306" r:id="rId18"/>
    <p:sldId id="299" r:id="rId19"/>
    <p:sldId id="281" r:id="rId20"/>
    <p:sldId id="279" r:id="rId21"/>
    <p:sldId id="311" r:id="rId22"/>
    <p:sldId id="282" r:id="rId23"/>
    <p:sldId id="283" r:id="rId24"/>
    <p:sldId id="314" r:id="rId25"/>
    <p:sldId id="284" r:id="rId26"/>
    <p:sldId id="285" r:id="rId27"/>
    <p:sldId id="298" r:id="rId28"/>
    <p:sldId id="286" r:id="rId29"/>
    <p:sldId id="288" r:id="rId30"/>
    <p:sldId id="296" r:id="rId31"/>
    <p:sldId id="297" r:id="rId32"/>
    <p:sldId id="301" r:id="rId33"/>
    <p:sldId id="300" r:id="rId34"/>
    <p:sldId id="307" r:id="rId35"/>
    <p:sldId id="310" r:id="rId36"/>
    <p:sldId id="318" r:id="rId37"/>
    <p:sldId id="277" r:id="rId38"/>
    <p:sldId id="312" r:id="rId39"/>
    <p:sldId id="316" r:id="rId40"/>
    <p:sldId id="275" r:id="rId41"/>
    <p:sldId id="320" r:id="rId42"/>
  </p:sldIdLst>
  <p:sldSz cx="9144000" cy="514826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T+xrLr/bVM1prawDEQJ+Gg" hashData="/fW0im7J8L+4fYMgyxxa0QX1Ix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102"/>
      </p:cViewPr>
      <p:guideLst>
        <p:guide orient="horz" pos="162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6911B-8090-4B38-9B31-53BD34B243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DB1AE-075E-4DE2-8744-D0C50A1877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0FDBA-B569-46C8-BD09-463AC9DFD2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F0164-5069-41E1-8035-BFF6635564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38475-84B9-4514-ADF2-2A5E463597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F4752-DDF4-4778-87E8-D7EA8DFF6E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D52D8-893F-4256-AB29-4511D14792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451C4-BE87-4F37-B49D-570865EF63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1CF1A-E3CF-4E01-A0AC-30B46BD9E3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CD1E0-CA3E-4F80-B44F-0F81A280BB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161A4-3BDD-4888-AC23-AC59790B6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354F3F-6410-4EB8-9EF0-B3B2E866EEA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7888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7888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7888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82731B-23B6-47DA-BEAA-96CC0DD706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169"/>
            <a:ext cx="8229600" cy="858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262"/>
            <a:ext cx="8229600" cy="3397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8256"/>
            <a:ext cx="2895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768214-920B-47CC-939B-D3345C0747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4 Imagen" descr="Imagen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1928794" y="716743"/>
            <a:ext cx="6215060" cy="221457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>
              <a:defRPr/>
            </a:pPr>
            <a:r>
              <a:rPr lang="es-ES" sz="3600" kern="10" spc="72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Sobre</a:t>
            </a:r>
            <a:r>
              <a:rPr lang="es-ES" sz="3600" kern="10" spc="72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   </a:t>
            </a:r>
            <a:r>
              <a:rPr lang="es-ES" sz="3600" kern="10" spc="72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CULTURA…</a:t>
            </a:r>
            <a:endParaRPr lang="es-ES" sz="3600" kern="10" spc="72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7429500" y="4289425"/>
            <a:ext cx="121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Nov. 2013</a:t>
            </a:r>
          </a:p>
        </p:txBody>
      </p:sp>
      <p:pic>
        <p:nvPicPr>
          <p:cNvPr id="13317" name="Picture 7" descr="Altavoz+rató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50" y="4217988"/>
            <a:ext cx="12858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  <p:sndAc>
      <p:stSnd loop="1">
        <p:snd r:embed="rId2" name="Musicbox danc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6038"/>
            <a:ext cx="76327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0"/>
            <a:ext cx="65722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ult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25413"/>
            <a:ext cx="7848600" cy="502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0"/>
            <a:ext cx="5786438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Ima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0"/>
            <a:ext cx="6357938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Image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8400" y="-212725"/>
            <a:ext cx="6748463" cy="536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521857_10151346164882133_1587282772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0056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Imagen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0"/>
            <a:ext cx="7248525" cy="450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CuadroTexto"/>
          <p:cNvSpPr txBox="1">
            <a:spLocks noChangeArrowheads="1"/>
          </p:cNvSpPr>
          <p:nvPr/>
        </p:nvSpPr>
        <p:spPr bwMode="auto">
          <a:xfrm>
            <a:off x="3071813" y="4575175"/>
            <a:ext cx="26431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00"/>
                </a:solidFill>
                <a:latin typeface="Akashi" pitchFamily="2" charset="0"/>
              </a:rPr>
              <a:t>LEER  ES  SEXY …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Imagen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75"/>
            <a:ext cx="914400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0"/>
            <a:ext cx="6357937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0"/>
            <a:ext cx="592931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582132_10150683571927133_905872095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0"/>
            <a:ext cx="6643687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1001305_10151439582722133_2146343055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0"/>
            <a:ext cx="5929313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563379_10150888571197133_113165583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0"/>
            <a:ext cx="5643562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1176298_10151530181557133_214605963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0"/>
            <a:ext cx="564356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0"/>
            <a:ext cx="6215062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44463"/>
            <a:ext cx="7129462" cy="488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484862_10151297583952133_679425790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44463"/>
            <a:ext cx="6786563" cy="485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0"/>
            <a:ext cx="6072187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58738"/>
            <a:ext cx="614362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Ima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2675" y="0"/>
            <a:ext cx="69786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15900"/>
            <a:ext cx="74168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31750"/>
            <a:ext cx="60721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2 Imagen" descr="555607_10150971686332133_2073404994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1725" y="0"/>
            <a:ext cx="69405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0"/>
            <a:ext cx="621506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95263"/>
            <a:ext cx="7561262" cy="482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72182_10151106921047133_1129908929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07206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400084_10151157150272133_82179963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0"/>
            <a:ext cx="528637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Imagen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43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Imagen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357688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944795_10151362306012133_9439810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7075" y="0"/>
            <a:ext cx="514826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483614_10151334969807133_18856392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0"/>
            <a:ext cx="7747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0"/>
            <a:ext cx="71437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abecedario moder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38"/>
            <a:ext cx="9144000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Imagen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0"/>
            <a:ext cx="6072187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4463"/>
            <a:ext cx="8858250" cy="485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269875"/>
            <a:ext cx="89281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1"/>
            <a:ext cx="9144000" cy="5148263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407"/>
            <a:ext cx="8839200" cy="4919451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812"/>
            <a:ext cx="8534400" cy="469064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8885"/>
            <a:ext cx="304800" cy="228812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7422"/>
            <a:ext cx="3811588" cy="40995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8612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32175"/>
            <a:ext cx="2540000" cy="84851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49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6929"/>
          <a:ext cx="3200400" cy="115757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50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371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371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6929"/>
          <a:ext cx="3200400" cy="115582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826"/>
            <a:ext cx="7924800" cy="9724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329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g_Sobre CULTUR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Ag_Sobre CULTURA</Template>
  <TotalTime>1</TotalTime>
  <Words>70</Words>
  <Application>Microsoft Office PowerPoint</Application>
  <PresentationFormat>Personalizado</PresentationFormat>
  <Paragraphs>31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Calibri</vt:lpstr>
      <vt:lpstr>Akashi</vt:lpstr>
      <vt:lpstr>Ag_Sobre CULTURA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2014-04-02T13:05:58Z</dcterms:created>
  <dcterms:modified xsi:type="dcterms:W3CDTF">2014-04-02T13:07:55Z</dcterms:modified>
</cp:coreProperties>
</file>