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4" r:id="rId3"/>
    <p:sldId id="315" r:id="rId4"/>
    <p:sldId id="292" r:id="rId5"/>
    <p:sldId id="282" r:id="rId6"/>
    <p:sldId id="287" r:id="rId7"/>
    <p:sldId id="289" r:id="rId8"/>
    <p:sldId id="293" r:id="rId9"/>
    <p:sldId id="295" r:id="rId10"/>
    <p:sldId id="306" r:id="rId11"/>
    <p:sldId id="298" r:id="rId12"/>
    <p:sldId id="302" r:id="rId13"/>
    <p:sldId id="300" r:id="rId14"/>
    <p:sldId id="304" r:id="rId15"/>
    <p:sldId id="305" r:id="rId16"/>
    <p:sldId id="307" r:id="rId17"/>
    <p:sldId id="308" r:id="rId18"/>
    <p:sldId id="309" r:id="rId19"/>
    <p:sldId id="311" r:id="rId20"/>
    <p:sldId id="283" r:id="rId21"/>
    <p:sldId id="314" r:id="rId22"/>
    <p:sldId id="285" r:id="rId23"/>
    <p:sldId id="312" r:id="rId24"/>
    <p:sldId id="286" r:id="rId25"/>
    <p:sldId id="299" r:id="rId26"/>
    <p:sldId id="316" r:id="rId27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WkThygsifkEeToaSsfV7w==" hashData="eClMkDa/EGEnvPUgG4nzioC9D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5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A0304-3F5D-426D-829C-6F16D85F46F1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048DF-4B63-40E0-8219-606700D7999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2618995"/>
      </p:ext>
    </p:extLst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0C2F7-CFA9-4B46-B97C-6C3E8896649A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E4405-0F42-4991-875B-9F6A35419B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19756937"/>
      </p:ext>
    </p:extLst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5F8EB-A1C4-4496-A098-EA7F7A96E5B3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75086-B794-405B-88FD-30FAAC5B9F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07256987"/>
      </p:ext>
    </p:extLst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7FFA6-5969-4AF8-B73E-9D091C84F301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86F4C-381F-412A-A07A-5FDA667CB67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7341722"/>
      </p:ext>
    </p:extLst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5159B-F98C-42E2-9D18-6EC8EABFCB1C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858FD-0D14-44C2-90FB-8DDEAE58D59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5540636"/>
      </p:ext>
    </p:extLst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8937A-BC3C-4E7D-9773-469490728DA0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2D640-1FD6-4688-B423-CAF8F41AF17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374760"/>
      </p:ext>
    </p:extLst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681C-1954-4BC1-8C5F-C661D5755FCD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6068B-3832-4CEF-BE63-76CBCEFF07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1936060"/>
      </p:ext>
    </p:extLst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9D0B2-3ED0-4AF5-A072-B244F702CB1E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5B24E-D08B-4E40-9E4E-F7D2BAD77B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2197679"/>
      </p:ext>
    </p:extLst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6E8FF-B8B0-493F-8191-2EC6E1969762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5809E-B50A-4084-98AF-6D5867E290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84459401"/>
      </p:ext>
    </p:extLst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FEEFC-8C34-441D-8C6C-839F4D065BC9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C710-ACC4-46CB-9F8C-51F3504E7A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57639291"/>
      </p:ext>
    </p:extLst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749F6-9713-47E3-B639-4C7DB87FAC0F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E5221-0F03-49AF-A6BD-E512BADF2F6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9894352"/>
      </p:ext>
    </p:extLst>
  </p:cSld>
  <p:clrMapOvr>
    <a:masterClrMapping/>
  </p:clrMapOvr>
  <p:transition spd="med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767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1F7A6A9-DB12-4079-872D-5D17615B927B}" type="datetimeFigureOut">
              <a:rPr lang="es-ES_tradnl"/>
              <a:pPr>
                <a:defRPr/>
              </a:pPr>
              <a:t>31/10/2020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5D479C-F9DC-4033-836D-622275369F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pic>
        <p:nvPicPr>
          <p:cNvPr id="9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5143500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5315709" y="1714488"/>
            <a:ext cx="382829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i="1" dirty="0" err="1">
                <a:ln w="10541" cmpd="sng">
                  <a:solidFill>
                    <a:schemeClr val="bg2">
                      <a:lumMod val="90000"/>
                    </a:schemeClr>
                  </a:solidFill>
                  <a:prstDash val="solid"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Sky</a:t>
            </a:r>
            <a:r>
              <a:rPr lang="es-ES" sz="3600" b="1" i="1" dirty="0">
                <a:ln w="10541" cmpd="sng">
                  <a:solidFill>
                    <a:schemeClr val="bg2">
                      <a:lumMod val="90000"/>
                    </a:schemeClr>
                  </a:solidFill>
                  <a:prstDash val="solid"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art</a:t>
            </a:r>
          </a:p>
          <a:p>
            <a:pPr algn="ctr">
              <a:defRPr/>
            </a:pPr>
            <a:r>
              <a:rPr lang="es-ES" sz="3600" b="1" i="1" dirty="0">
                <a:ln w="10541" cmpd="sng">
                  <a:solidFill>
                    <a:schemeClr val="bg2">
                      <a:lumMod val="9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Arte</a:t>
            </a:r>
            <a:r>
              <a:rPr lang="es-ES" sz="3600" b="1" i="1" dirty="0">
                <a:ln w="10541" cmpd="sng">
                  <a:solidFill>
                    <a:schemeClr val="bg2">
                      <a:lumMod val="90000"/>
                    </a:schemeClr>
                  </a:solidFill>
                  <a:prstDash val="solid"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en el cielo</a:t>
            </a:r>
          </a:p>
        </p:txBody>
      </p:sp>
      <p:pic>
        <p:nvPicPr>
          <p:cNvPr id="12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572000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3250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5494338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4071938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2571750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1357313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3" descr="esrell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428625"/>
            <a:ext cx="6635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  <p:sndAc>
      <p:stSnd loop="1">
        <p:snd r:embed="rId2" name="Soneto de la lun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428625" y="-428625"/>
            <a:ext cx="9786938" cy="728662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642938"/>
            <a:ext cx="9144000" cy="75009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3" name="2 CuadroTexto"/>
          <p:cNvSpPr txBox="1"/>
          <p:nvPr/>
        </p:nvSpPr>
        <p:spPr>
          <a:xfrm>
            <a:off x="3929063" y="6519863"/>
            <a:ext cx="6643687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6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compaginación  </a:t>
            </a:r>
            <a:r>
              <a:rPr lang="es-ES_tradnl" sz="16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 albanandy@hotmail.com</a:t>
            </a:r>
            <a:endParaRPr lang="es-ES_tradnl" sz="16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tés dans le ciel .. 14 11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Beautés dans le ciel .. 14 11 2012</Template>
  <TotalTime>2</TotalTime>
  <Words>24</Words>
  <Application>Microsoft Office PowerPoint</Application>
  <PresentationFormat>Presentación en pantalla (4:3)</PresentationFormat>
  <Paragraphs>5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Arial</vt:lpstr>
      <vt:lpstr>Calibri</vt:lpstr>
      <vt:lpstr>Bookman Old Style</vt:lpstr>
      <vt:lpstr>Beautés dans le ciel .. 14 11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2020-10-31T20:12:10Z</dcterms:created>
  <dcterms:modified xsi:type="dcterms:W3CDTF">2020-10-31T20:14:13Z</dcterms:modified>
</cp:coreProperties>
</file>