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9" r:id="rId15"/>
    <p:sldId id="268" r:id="rId16"/>
    <p:sldId id="270" r:id="rId17"/>
    <p:sldId id="273" r:id="rId18"/>
    <p:sldId id="271" r:id="rId19"/>
    <p:sldId id="276" r:id="rId20"/>
    <p:sldId id="275" r:id="rId21"/>
    <p:sldId id="272" r:id="rId22"/>
    <p:sldId id="278" r:id="rId23"/>
    <p:sldId id="277" r:id="rId24"/>
    <p:sldId id="279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ayTwHpqNKGqvma7e1B5ew" hashData="f3r0LktZw9uM4ZwjJeFMqmENUI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133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6F0EE-3CCE-4056-9019-20113A54DB2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B712B-18A6-4A5C-BD43-D12E7839A19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72A3C-3329-46AF-A51E-FF7ABB01318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9B85A-818C-423F-93A8-67207BF1703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31F56-8543-429A-A1B1-F7CA016BC34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E1649-50BE-41A9-A315-9A2D30FD483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80420-8559-41A2-879D-AF58B15C3DC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CA16F-4C54-450F-97B5-4C8CE8EFEA3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3E163-09F7-480B-A4B5-731B7E5A1BA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423F4-A13D-4A1C-B378-F30D75B568B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B8992-24B2-4CFC-B847-9F4933F3B79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E3FE20-52DE-4A6A-B65E-C7E67E6C634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264-1024x768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133600" y="685800"/>
            <a:ext cx="5867400" cy="609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4000" b="1" kern="10" dirty="0" smtClean="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latin typeface="Curlz MT"/>
              </a:rPr>
              <a:t>Sin ninguna </a:t>
            </a:r>
            <a:r>
              <a:rPr lang="es-ES" sz="4000" b="1" kern="10" dirty="0" smtClean="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latin typeface="Curlz MT"/>
              </a:rPr>
              <a:t>duda</a:t>
            </a:r>
            <a:endParaRPr lang="es-ES" sz="4000" b="1" kern="10" dirty="0">
              <a:ln w="9525">
                <a:solidFill>
                  <a:schemeClr val="bg2"/>
                </a:solidFill>
                <a:round/>
                <a:headEnd/>
                <a:tailEnd/>
              </a:ln>
              <a:latin typeface="Curlz MT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3500430" y="1500174"/>
            <a:ext cx="2647950" cy="587375"/>
          </a:xfrm>
          <a:prstGeom prst="rect">
            <a:avLst/>
          </a:prstGeom>
        </p:spPr>
        <p:txBody>
          <a:bodyPr wrap="none" fromWordArt="1">
            <a:prstTxWarp prst="textWave4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4000" b="1" kern="10" dirty="0" smtClean="0">
                <a:ln w="9525">
                  <a:solidFill>
                    <a:schemeClr val="bg2"/>
                  </a:solidFill>
                  <a:round/>
                  <a:headEnd/>
                  <a:tailEnd/>
                </a:ln>
                <a:latin typeface="Curlz MT"/>
              </a:rPr>
              <a:t>Es invierno</a:t>
            </a:r>
            <a:endParaRPr lang="es-ES" sz="4000" b="1" kern="10" dirty="0">
              <a:ln w="9525">
                <a:solidFill>
                  <a:schemeClr val="bg2"/>
                </a:solidFill>
                <a:round/>
                <a:headEnd/>
                <a:tailEnd/>
              </a:ln>
              <a:latin typeface="Curlz MT"/>
            </a:endParaRPr>
          </a:p>
        </p:txBody>
      </p:sp>
      <p:pic>
        <p:nvPicPr>
          <p:cNvPr id="2057" name="Picture 9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24375" cy="6858000"/>
          </a:xfrm>
          <a:prstGeom prst="rect">
            <a:avLst/>
          </a:prstGeom>
          <a:noFill/>
        </p:spPr>
      </p:pic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118 - Love Unlimited - It May Be Winter Outsid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-642974" y="6215082"/>
            <a:ext cx="304800" cy="304800"/>
          </a:xfrm>
          <a:prstGeom prst="rect">
            <a:avLst/>
          </a:prstGeom>
          <a:noFill/>
        </p:spPr>
      </p:pic>
      <p:pic>
        <p:nvPicPr>
          <p:cNvPr id="2060" name="Picture 12" descr="ste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" y="304800"/>
            <a:ext cx="573088" cy="573088"/>
          </a:xfrm>
          <a:prstGeom prst="rect">
            <a:avLst/>
          </a:prstGeom>
          <a:noFill/>
        </p:spPr>
      </p:pic>
      <p:pic>
        <p:nvPicPr>
          <p:cNvPr id="2061" name="Picture 13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25" y="0"/>
            <a:ext cx="45243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7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8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  <p:bldLst>
      <p:bldP spid="2054" grpId="0" animBg="1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095-1024x768"/>
          <p:cNvPicPr>
            <a:picLocks noChangeAspect="1" noChangeArrowheads="1"/>
          </p:cNvPicPr>
          <p:nvPr/>
        </p:nvPicPr>
        <p:blipFill>
          <a:blip r:embed="rId2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3079" name="Picture 7" descr="Arktis15-1280x853"/>
          <p:cNvPicPr>
            <a:picLocks noChangeAspect="1" noChangeArrowheads="1"/>
          </p:cNvPicPr>
          <p:nvPr/>
        </p:nvPicPr>
        <p:blipFill>
          <a:blip r:embed="rId3">
            <a:lum bright="-4000" contrast="4000"/>
          </a:blip>
          <a:srcRect/>
          <a:stretch>
            <a:fillRect/>
          </a:stretch>
        </p:blipFill>
        <p:spPr bwMode="auto">
          <a:xfrm>
            <a:off x="0" y="-79375"/>
            <a:ext cx="9250363" cy="6937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0_39c13_68bdc4f4_-2-orig"/>
          <p:cNvPicPr>
            <a:picLocks noChangeAspect="1" noChangeArrowheads="1"/>
          </p:cNvPicPr>
          <p:nvPr/>
        </p:nvPicPr>
        <p:blipFill>
          <a:blip r:embed="rId2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4102" name="Picture 6" descr="6_enfan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5450" cy="6986588"/>
          </a:xfrm>
          <a:prstGeom prst="rect">
            <a:avLst/>
          </a:prstGeom>
          <a:noFill/>
        </p:spPr>
      </p:pic>
      <p:pic>
        <p:nvPicPr>
          <p:cNvPr id="4103" name="Picture 7" descr="6_enfan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5450" cy="698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7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7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  <p:pic>
        <p:nvPicPr>
          <p:cNvPr id="5125" name="Picture 5" descr="05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627_2_dscn29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911975"/>
          </a:xfrm>
          <a:prstGeom prst="rect">
            <a:avLst/>
          </a:prstGeom>
          <a:noFill/>
        </p:spPr>
      </p:pic>
      <p:pic>
        <p:nvPicPr>
          <p:cNvPr id="6149" name="Picture 5" descr="1713_63097_1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415463" cy="6958013"/>
          </a:xfrm>
          <a:prstGeom prst="rect">
            <a:avLst/>
          </a:prstGeom>
          <a:noFill/>
        </p:spPr>
      </p:pic>
      <p:pic>
        <p:nvPicPr>
          <p:cNvPr id="6150" name="Picture 6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25" y="0"/>
            <a:ext cx="4524375" cy="6858000"/>
          </a:xfrm>
          <a:prstGeom prst="rect">
            <a:avLst/>
          </a:prstGeom>
          <a:noFill/>
        </p:spPr>
      </p:pic>
      <p:pic>
        <p:nvPicPr>
          <p:cNvPr id="6151" name="Picture 7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243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800" decel="100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8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4" name="Picture 6" descr="1835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7175" name="Picture 7" descr="nin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24375" cy="6858000"/>
          </a:xfrm>
          <a:prstGeom prst="rect">
            <a:avLst/>
          </a:prstGeom>
          <a:noFill/>
        </p:spPr>
      </p:pic>
      <p:pic>
        <p:nvPicPr>
          <p:cNvPr id="7176" name="Picture 8" descr="nin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9625" y="0"/>
            <a:ext cx="45243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60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8938" cy="6959600"/>
          </a:xfrm>
          <a:prstGeom prst="rect">
            <a:avLst/>
          </a:prstGeom>
          <a:noFill/>
        </p:spPr>
      </p:pic>
      <p:pic>
        <p:nvPicPr>
          <p:cNvPr id="8198" name="Picture 6" descr="29314_33068_3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241427"/>
          <p:cNvPicPr>
            <a:picLocks noChangeAspect="1" noChangeArrowheads="1"/>
          </p:cNvPicPr>
          <p:nvPr/>
        </p:nvPicPr>
        <p:blipFill>
          <a:blip r:embed="rId2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369425" cy="7027863"/>
          </a:xfrm>
          <a:prstGeom prst="rect">
            <a:avLst/>
          </a:prstGeom>
          <a:noFill/>
        </p:spPr>
      </p:pic>
      <p:pic>
        <p:nvPicPr>
          <p:cNvPr id="9221" name="Picture 5" descr="223781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13850" cy="6911975"/>
          </a:xfrm>
          <a:prstGeom prst="rect">
            <a:avLst/>
          </a:prstGeom>
          <a:noFill/>
        </p:spPr>
      </p:pic>
      <p:pic>
        <p:nvPicPr>
          <p:cNvPr id="9224" name="Picture 8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24375" cy="6858000"/>
          </a:xfrm>
          <a:prstGeom prst="rect">
            <a:avLst/>
          </a:prstGeom>
          <a:noFill/>
        </p:spPr>
      </p:pic>
      <p:pic>
        <p:nvPicPr>
          <p:cNvPr id="9225" name="Picture 9" descr="nin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25" y="0"/>
            <a:ext cx="45243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1819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9" name="Picture 5" descr="ws_Winter_in_the_Mountains_1440x9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11271" name="Picture 7" descr="224571"/>
          <p:cNvPicPr>
            <a:picLocks noChangeAspect="1" noChangeArrowheads="1"/>
          </p:cNvPicPr>
          <p:nvPr/>
        </p:nvPicPr>
        <p:blipFill>
          <a:blip r:embed="rId3">
            <a:lum bright="-4000" contrast="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22" name="Picture 10" descr="wildlife-animals-in-norway-5"/>
          <p:cNvPicPr>
            <a:picLocks noChangeAspect="1" noChangeArrowheads="1"/>
          </p:cNvPicPr>
          <p:nvPr/>
        </p:nvPicPr>
        <p:blipFill>
          <a:blip r:embed="rId2">
            <a:lum bright="-4000" contrast="2000"/>
          </a:blip>
          <a:srcRect/>
          <a:stretch>
            <a:fillRect/>
          </a:stretch>
        </p:blipFill>
        <p:spPr bwMode="auto">
          <a:xfrm>
            <a:off x="0" y="0"/>
            <a:ext cx="9448800" cy="7010400"/>
          </a:xfrm>
          <a:prstGeom prst="rect">
            <a:avLst/>
          </a:prstGeom>
          <a:noFill/>
        </p:spPr>
      </p:pic>
      <p:pic>
        <p:nvPicPr>
          <p:cNvPr id="13323" name="Picture 11" descr="241355"/>
          <p:cNvPicPr>
            <a:picLocks noChangeAspect="1" noChangeArrowheads="1"/>
          </p:cNvPicPr>
          <p:nvPr/>
        </p:nvPicPr>
        <p:blipFill>
          <a:blip r:embed="rId3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415463" cy="7059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3" name="Picture 5" descr="10403_0_565d862147225_920cdf6744f0d0f4072d697bb7d74b0374bc2a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48488"/>
          </a:xfrm>
          <a:prstGeom prst="rect">
            <a:avLst/>
          </a:prstGeom>
          <a:noFill/>
        </p:spPr>
      </p:pic>
      <p:pic>
        <p:nvPicPr>
          <p:cNvPr id="12297" name="Picture 9" descr="IMG_6956"/>
          <p:cNvPicPr>
            <a:picLocks noChangeAspect="1" noChangeArrowheads="1"/>
          </p:cNvPicPr>
          <p:nvPr/>
        </p:nvPicPr>
        <p:blipFill>
          <a:blip r:embed="rId3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224083"/>
          <p:cNvPicPr>
            <a:picLocks noChangeAspect="1" noChangeArrowheads="1"/>
          </p:cNvPicPr>
          <p:nvPr/>
        </p:nvPicPr>
        <p:blipFill>
          <a:blip r:embed="rId2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15366" name="Picture 6" descr="2243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3850" cy="6911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P10507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14341" name="Picture 5" descr="p1080833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96400" cy="6991350"/>
          </a:xfrm>
          <a:prstGeom prst="rect">
            <a:avLst/>
          </a:prstGeom>
          <a:noFill/>
        </p:spPr>
      </p:pic>
      <p:pic>
        <p:nvPicPr>
          <p:cNvPr id="14342" name="Picture 6" descr="p109018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</p:spPr>
      </p:pic>
      <p:pic>
        <p:nvPicPr>
          <p:cNvPr id="14343" name="Picture 7" descr="p1090192"/>
          <p:cNvPicPr>
            <a:picLocks noChangeAspect="1" noChangeArrowheads="1"/>
          </p:cNvPicPr>
          <p:nvPr/>
        </p:nvPicPr>
        <p:blipFill>
          <a:blip r:embed="rId5">
            <a:lum bright="-6000" contrast="2000"/>
          </a:blip>
          <a:srcRect/>
          <a:stretch>
            <a:fillRect/>
          </a:stretch>
        </p:blipFill>
        <p:spPr bwMode="auto">
          <a:xfrm>
            <a:off x="0" y="0"/>
            <a:ext cx="9296400" cy="6931025"/>
          </a:xfrm>
          <a:prstGeom prst="rect">
            <a:avLst/>
          </a:prstGeom>
          <a:noFill/>
        </p:spPr>
      </p:pic>
      <p:pic>
        <p:nvPicPr>
          <p:cNvPr id="14344" name="Picture 8" descr="p1090780"/>
          <p:cNvPicPr>
            <a:picLocks noChangeAspect="1" noChangeArrowheads="1"/>
          </p:cNvPicPr>
          <p:nvPr/>
        </p:nvPicPr>
        <p:blipFill>
          <a:blip r:embed="rId6">
            <a:lum bright="-4000" contrast="2000"/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</p:spPr>
      </p:pic>
      <p:pic>
        <p:nvPicPr>
          <p:cNvPr id="14345" name="Picture 9" descr="p1090784"/>
          <p:cNvPicPr>
            <a:picLocks noChangeAspect="1" noChangeArrowheads="1"/>
          </p:cNvPicPr>
          <p:nvPr/>
        </p:nvPicPr>
        <p:blipFill>
          <a:blip r:embed="rId7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</p:spPr>
      </p:pic>
      <p:pic>
        <p:nvPicPr>
          <p:cNvPr id="14346" name="Picture 10" descr="1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81177" y="6000768"/>
            <a:ext cx="808848" cy="80484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0"/>
                            </p:stCondLst>
                            <p:childTnLst>
                              <p:par>
                                <p:cTn id="57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242784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3" name="Picture 7" descr="IMG_4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19464" name="Picture 8" descr="IMG_40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240771"/>
          <p:cNvPicPr>
            <a:picLocks noChangeAspect="1" noChangeArrowheads="1"/>
          </p:cNvPicPr>
          <p:nvPr/>
        </p:nvPicPr>
        <p:blipFill>
          <a:blip r:embed="rId2">
            <a:lum bright="-4000" contrast="2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17413" name="Picture 5" descr="hoemberek"/>
          <p:cNvPicPr>
            <a:picLocks noChangeAspect="1" noChangeArrowheads="1"/>
          </p:cNvPicPr>
          <p:nvPr/>
        </p:nvPicPr>
        <p:blipFill>
          <a:blip r:embed="rId3">
            <a:lum bright="-4000" contrast="6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5" name="Picture 7" descr="Drumuri-BT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11" name="Picture 7" descr="fenyo-feny-t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21512" name="Picture 8" descr="Lucina-Horses-Bucovi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40" name="Picture 8" descr="photos-hiver-HD_make-a-wallpaper-for-free_sapins"/>
          <p:cNvPicPr>
            <a:picLocks noChangeAspect="1" noChangeArrowheads="1"/>
          </p:cNvPicPr>
          <p:nvPr/>
        </p:nvPicPr>
        <p:blipFill>
          <a:blip r:embed="rId2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</p:spPr>
      </p:pic>
      <p:pic>
        <p:nvPicPr>
          <p:cNvPr id="18441" name="Picture 9" descr="224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teli-erdo-fe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2249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23557" name="Picture 5" descr="220957"/>
          <p:cNvPicPr>
            <a:picLocks noChangeAspect="1" noChangeArrowheads="1"/>
          </p:cNvPicPr>
          <p:nvPr/>
        </p:nvPicPr>
        <p:blipFill>
          <a:blip r:embed="rId3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23558" name="Picture 6" descr="223986"/>
          <p:cNvPicPr>
            <a:picLocks noChangeAspect="1" noChangeArrowheads="1"/>
          </p:cNvPicPr>
          <p:nvPr/>
        </p:nvPicPr>
        <p:blipFill>
          <a:blip r:embed="rId4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23561" name="Picture 9" descr="lappfold-skandinavia-fahaz-fenyo-sarki-feny"/>
          <p:cNvPicPr>
            <a:picLocks noChangeAspect="1" noChangeArrowheads="1"/>
          </p:cNvPicPr>
          <p:nvPr/>
        </p:nvPicPr>
        <p:blipFill>
          <a:blip r:embed="rId5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23562" name="Picture 10" descr="1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29652" y="6148508"/>
            <a:ext cx="660373" cy="65710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7158" y="6286520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STELLINNA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n ninguna duda es inviern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sin ninguna duda es invierno</Template>
  <TotalTime>17</TotalTime>
  <Words>22</Words>
  <Application>Microsoft Office PowerPoint</Application>
  <PresentationFormat>Presentación en pantalla (4:3)</PresentationFormat>
  <Paragraphs>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sin ninguna duda es invierno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2017-01-16T18:52:19Z</dcterms:created>
  <dcterms:modified xsi:type="dcterms:W3CDTF">2017-01-16T19:10:09Z</dcterms:modified>
</cp:coreProperties>
</file>